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6" r:id="rId2"/>
  </p:sldMasterIdLst>
  <p:sldIdLst>
    <p:sldId id="259" r:id="rId3"/>
    <p:sldId id="268" r:id="rId4"/>
    <p:sldId id="269" r:id="rId5"/>
    <p:sldId id="271" r:id="rId6"/>
    <p:sldId id="277" r:id="rId7"/>
    <p:sldId id="272" r:id="rId8"/>
    <p:sldId id="274" r:id="rId9"/>
    <p:sldId id="275" r:id="rId10"/>
    <p:sldId id="276" r:id="rId11"/>
    <p:sldId id="278"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366946-EB77-4909-A745-E4E8421771B1}" v="3" dt="2025-05-08T05:32:37.5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a Mascuñano Planell" userId="1ce54b8cf64139af" providerId="LiveId" clId="{AD52F703-A3A6-45EE-AE4E-3388917E6BE7}"/>
    <pc:docChg chg="undo custSel addSld delSld modSld">
      <pc:chgData name="Vera Mascuñano Planell" userId="1ce54b8cf64139af" providerId="LiveId" clId="{AD52F703-A3A6-45EE-AE4E-3388917E6BE7}" dt="2025-05-06T09:37:15.665" v="367" actId="20577"/>
      <pc:docMkLst>
        <pc:docMk/>
      </pc:docMkLst>
      <pc:sldChg chg="modSp mod">
        <pc:chgData name="Vera Mascuñano Planell" userId="1ce54b8cf64139af" providerId="LiveId" clId="{AD52F703-A3A6-45EE-AE4E-3388917E6BE7}" dt="2025-05-06T09:08:15.936" v="4" actId="20577"/>
        <pc:sldMkLst>
          <pc:docMk/>
          <pc:sldMk cId="3761915164" sldId="259"/>
        </pc:sldMkLst>
        <pc:spChg chg="mod">
          <ac:chgData name="Vera Mascuñano Planell" userId="1ce54b8cf64139af" providerId="LiveId" clId="{AD52F703-A3A6-45EE-AE4E-3388917E6BE7}" dt="2025-05-06T09:08:15.936" v="4" actId="20577"/>
          <ac:spMkLst>
            <pc:docMk/>
            <pc:sldMk cId="3761915164" sldId="259"/>
            <ac:spMk id="2" creationId="{0820BC58-1011-786E-0161-7BB8622117AC}"/>
          </ac:spMkLst>
        </pc:spChg>
      </pc:sldChg>
      <pc:sldChg chg="del">
        <pc:chgData name="Vera Mascuñano Planell" userId="1ce54b8cf64139af" providerId="LiveId" clId="{AD52F703-A3A6-45EE-AE4E-3388917E6BE7}" dt="2025-05-06T09:08:19.062" v="5" actId="47"/>
        <pc:sldMkLst>
          <pc:docMk/>
          <pc:sldMk cId="1736014307" sldId="260"/>
        </pc:sldMkLst>
      </pc:sldChg>
      <pc:sldChg chg="del">
        <pc:chgData name="Vera Mascuñano Planell" userId="1ce54b8cf64139af" providerId="LiveId" clId="{AD52F703-A3A6-45EE-AE4E-3388917E6BE7}" dt="2025-05-06T09:08:21.782" v="6" actId="47"/>
        <pc:sldMkLst>
          <pc:docMk/>
          <pc:sldMk cId="3560505995" sldId="261"/>
        </pc:sldMkLst>
      </pc:sldChg>
      <pc:sldChg chg="del">
        <pc:chgData name="Vera Mascuñano Planell" userId="1ce54b8cf64139af" providerId="LiveId" clId="{AD52F703-A3A6-45EE-AE4E-3388917E6BE7}" dt="2025-05-06T09:08:35.126" v="8" actId="47"/>
        <pc:sldMkLst>
          <pc:docMk/>
          <pc:sldMk cId="4200142910" sldId="262"/>
        </pc:sldMkLst>
      </pc:sldChg>
      <pc:sldChg chg="del">
        <pc:chgData name="Vera Mascuñano Planell" userId="1ce54b8cf64139af" providerId="LiveId" clId="{AD52F703-A3A6-45EE-AE4E-3388917E6BE7}" dt="2025-05-06T09:08:34.639" v="7" actId="47"/>
        <pc:sldMkLst>
          <pc:docMk/>
          <pc:sldMk cId="2977640048" sldId="263"/>
        </pc:sldMkLst>
      </pc:sldChg>
      <pc:sldChg chg="del">
        <pc:chgData name="Vera Mascuñano Planell" userId="1ce54b8cf64139af" providerId="LiveId" clId="{AD52F703-A3A6-45EE-AE4E-3388917E6BE7}" dt="2025-05-06T09:08:35.655" v="9" actId="47"/>
        <pc:sldMkLst>
          <pc:docMk/>
          <pc:sldMk cId="3805395175" sldId="264"/>
        </pc:sldMkLst>
      </pc:sldChg>
      <pc:sldChg chg="del">
        <pc:chgData name="Vera Mascuñano Planell" userId="1ce54b8cf64139af" providerId="LiveId" clId="{AD52F703-A3A6-45EE-AE4E-3388917E6BE7}" dt="2025-05-06T09:08:36.835" v="10" actId="47"/>
        <pc:sldMkLst>
          <pc:docMk/>
          <pc:sldMk cId="3042122892" sldId="265"/>
        </pc:sldMkLst>
      </pc:sldChg>
      <pc:sldChg chg="del">
        <pc:chgData name="Vera Mascuñano Planell" userId="1ce54b8cf64139af" providerId="LiveId" clId="{AD52F703-A3A6-45EE-AE4E-3388917E6BE7}" dt="2025-05-06T09:08:37.350" v="11" actId="47"/>
        <pc:sldMkLst>
          <pc:docMk/>
          <pc:sldMk cId="3549118202" sldId="266"/>
        </pc:sldMkLst>
      </pc:sldChg>
      <pc:sldChg chg="del">
        <pc:chgData name="Vera Mascuñano Planell" userId="1ce54b8cf64139af" providerId="LiveId" clId="{AD52F703-A3A6-45EE-AE4E-3388917E6BE7}" dt="2025-05-06T09:08:37.854" v="12" actId="47"/>
        <pc:sldMkLst>
          <pc:docMk/>
          <pc:sldMk cId="1388789592" sldId="267"/>
        </pc:sldMkLst>
      </pc:sldChg>
      <pc:sldChg chg="modSp add del mod">
        <pc:chgData name="Vera Mascuñano Planell" userId="1ce54b8cf64139af" providerId="LiveId" clId="{AD52F703-A3A6-45EE-AE4E-3388917E6BE7}" dt="2025-05-06T09:17:50.774" v="22" actId="13926"/>
        <pc:sldMkLst>
          <pc:docMk/>
          <pc:sldMk cId="3433143624" sldId="268"/>
        </pc:sldMkLst>
        <pc:spChg chg="mod">
          <ac:chgData name="Vera Mascuñano Planell" userId="1ce54b8cf64139af" providerId="LiveId" clId="{AD52F703-A3A6-45EE-AE4E-3388917E6BE7}" dt="2025-05-06T09:12:13.884" v="19" actId="20577"/>
          <ac:spMkLst>
            <pc:docMk/>
            <pc:sldMk cId="3433143624" sldId="268"/>
            <ac:spMk id="2" creationId="{F5EF20DB-7A45-1741-7763-916FAA0AF26C}"/>
          </ac:spMkLst>
        </pc:spChg>
        <pc:spChg chg="mod">
          <ac:chgData name="Vera Mascuñano Planell" userId="1ce54b8cf64139af" providerId="LiveId" clId="{AD52F703-A3A6-45EE-AE4E-3388917E6BE7}" dt="2025-05-06T09:17:50.774" v="22" actId="13926"/>
          <ac:spMkLst>
            <pc:docMk/>
            <pc:sldMk cId="3433143624" sldId="268"/>
            <ac:spMk id="3" creationId="{D18C34AC-ADA8-939B-6EC7-D23E3DD33135}"/>
          </ac:spMkLst>
        </pc:spChg>
      </pc:sldChg>
      <pc:sldChg chg="modSp add mod">
        <pc:chgData name="Vera Mascuñano Planell" userId="1ce54b8cf64139af" providerId="LiveId" clId="{AD52F703-A3A6-45EE-AE4E-3388917E6BE7}" dt="2025-05-06T09:37:15.665" v="367" actId="20577"/>
        <pc:sldMkLst>
          <pc:docMk/>
          <pc:sldMk cId="2002405542" sldId="269"/>
        </pc:sldMkLst>
        <pc:spChg chg="mod">
          <ac:chgData name="Vera Mascuñano Planell" userId="1ce54b8cf64139af" providerId="LiveId" clId="{AD52F703-A3A6-45EE-AE4E-3388917E6BE7}" dt="2025-05-06T09:33:27.672" v="35" actId="20577"/>
          <ac:spMkLst>
            <pc:docMk/>
            <pc:sldMk cId="2002405542" sldId="269"/>
            <ac:spMk id="2" creationId="{111F2FCB-3A3E-F719-215B-A22A98C14758}"/>
          </ac:spMkLst>
        </pc:spChg>
        <pc:spChg chg="mod">
          <ac:chgData name="Vera Mascuñano Planell" userId="1ce54b8cf64139af" providerId="LiveId" clId="{AD52F703-A3A6-45EE-AE4E-3388917E6BE7}" dt="2025-05-06T09:37:15.665" v="367" actId="20577"/>
          <ac:spMkLst>
            <pc:docMk/>
            <pc:sldMk cId="2002405542" sldId="269"/>
            <ac:spMk id="3" creationId="{CA93F521-40E4-25F9-260E-347F59390D66}"/>
          </ac:spMkLst>
        </pc:spChg>
      </pc:sldChg>
      <pc:sldChg chg="modSp add mod">
        <pc:chgData name="Vera Mascuñano Planell" userId="1ce54b8cf64139af" providerId="LiveId" clId="{AD52F703-A3A6-45EE-AE4E-3388917E6BE7}" dt="2025-05-06T09:36:07.139" v="250" actId="20577"/>
        <pc:sldMkLst>
          <pc:docMk/>
          <pc:sldMk cId="1974590203" sldId="270"/>
        </pc:sldMkLst>
      </pc:sldChg>
      <pc:sldMasterChg chg="addSldLayout delSldLayout">
        <pc:chgData name="Vera Mascuñano Planell" userId="1ce54b8cf64139af" providerId="LiveId" clId="{AD52F703-A3A6-45EE-AE4E-3388917E6BE7}" dt="2025-05-06T09:08:41.570" v="14" actId="47"/>
        <pc:sldMasterMkLst>
          <pc:docMk/>
          <pc:sldMasterMk cId="2074431012" sldId="2147483660"/>
        </pc:sldMasterMkLst>
        <pc:sldLayoutChg chg="add del">
          <pc:chgData name="Vera Mascuñano Planell" userId="1ce54b8cf64139af" providerId="LiveId" clId="{AD52F703-A3A6-45EE-AE4E-3388917E6BE7}" dt="2025-05-06T09:08:41.570" v="14" actId="47"/>
          <pc:sldLayoutMkLst>
            <pc:docMk/>
            <pc:sldMasterMk cId="2074431012" sldId="2147483660"/>
            <pc:sldLayoutMk cId="232687570" sldId="2147483663"/>
          </pc:sldLayoutMkLst>
        </pc:sldLayoutChg>
      </pc:sldMasterChg>
    </pc:docChg>
  </pc:docChgLst>
  <pc:docChgLst>
    <pc:chgData name="Vera Mascuñano Planell" userId="1ce54b8cf64139af" providerId="LiveId" clId="{22366946-EB77-4909-A745-E4E8421771B1}"/>
    <pc:docChg chg="undo custSel addSld delSld modSld sldOrd">
      <pc:chgData name="Vera Mascuñano Planell" userId="1ce54b8cf64139af" providerId="LiveId" clId="{22366946-EB77-4909-A745-E4E8421771B1}" dt="2025-05-08T05:40:52.024" v="4417" actId="115"/>
      <pc:docMkLst>
        <pc:docMk/>
      </pc:docMkLst>
      <pc:sldChg chg="modSp mod">
        <pc:chgData name="Vera Mascuñano Planell" userId="1ce54b8cf64139af" providerId="LiveId" clId="{22366946-EB77-4909-A745-E4E8421771B1}" dt="2025-05-08T05:37:38.946" v="3988" actId="403"/>
        <pc:sldMkLst>
          <pc:docMk/>
          <pc:sldMk cId="3433143624" sldId="268"/>
        </pc:sldMkLst>
        <pc:spChg chg="mod">
          <ac:chgData name="Vera Mascuñano Planell" userId="1ce54b8cf64139af" providerId="LiveId" clId="{22366946-EB77-4909-A745-E4E8421771B1}" dt="2025-05-08T05:37:38.946" v="3988" actId="403"/>
          <ac:spMkLst>
            <pc:docMk/>
            <pc:sldMk cId="3433143624" sldId="268"/>
            <ac:spMk id="3" creationId="{D18C34AC-ADA8-939B-6EC7-D23E3DD33135}"/>
          </ac:spMkLst>
        </pc:spChg>
      </pc:sldChg>
      <pc:sldChg chg="modSp mod">
        <pc:chgData name="Vera Mascuñano Planell" userId="1ce54b8cf64139af" providerId="LiveId" clId="{22366946-EB77-4909-A745-E4E8421771B1}" dt="2025-05-08T05:34:59.557" v="3931" actId="313"/>
        <pc:sldMkLst>
          <pc:docMk/>
          <pc:sldMk cId="2002405542" sldId="269"/>
        </pc:sldMkLst>
        <pc:spChg chg="mod">
          <ac:chgData name="Vera Mascuñano Planell" userId="1ce54b8cf64139af" providerId="LiveId" clId="{22366946-EB77-4909-A745-E4E8421771B1}" dt="2025-05-08T05:34:59.557" v="3931" actId="313"/>
          <ac:spMkLst>
            <pc:docMk/>
            <pc:sldMk cId="2002405542" sldId="269"/>
            <ac:spMk id="3" creationId="{CA93F521-40E4-25F9-260E-347F59390D66}"/>
          </ac:spMkLst>
        </pc:spChg>
      </pc:sldChg>
      <pc:sldChg chg="del">
        <pc:chgData name="Vera Mascuñano Planell" userId="1ce54b8cf64139af" providerId="LiveId" clId="{22366946-EB77-4909-A745-E4E8421771B1}" dt="2025-05-06T19:10:36.469" v="110" actId="2696"/>
        <pc:sldMkLst>
          <pc:docMk/>
          <pc:sldMk cId="1974590203" sldId="270"/>
        </pc:sldMkLst>
      </pc:sldChg>
      <pc:sldChg chg="modSp add mod">
        <pc:chgData name="Vera Mascuñano Planell" userId="1ce54b8cf64139af" providerId="LiveId" clId="{22366946-EB77-4909-A745-E4E8421771B1}" dt="2025-05-08T05:18:20.332" v="2569" actId="20577"/>
        <pc:sldMkLst>
          <pc:docMk/>
          <pc:sldMk cId="472546752" sldId="271"/>
        </pc:sldMkLst>
        <pc:spChg chg="mod">
          <ac:chgData name="Vera Mascuñano Planell" userId="1ce54b8cf64139af" providerId="LiveId" clId="{22366946-EB77-4909-A745-E4E8421771B1}" dt="2025-05-06T19:07:54.763" v="1"/>
          <ac:spMkLst>
            <pc:docMk/>
            <pc:sldMk cId="472546752" sldId="271"/>
            <ac:spMk id="2" creationId="{F430A8DF-B97B-0CF7-940F-D689FF9F8CF3}"/>
          </ac:spMkLst>
        </pc:spChg>
        <pc:spChg chg="mod">
          <ac:chgData name="Vera Mascuñano Planell" userId="1ce54b8cf64139af" providerId="LiveId" clId="{22366946-EB77-4909-A745-E4E8421771B1}" dt="2025-05-08T05:18:20.332" v="2569" actId="20577"/>
          <ac:spMkLst>
            <pc:docMk/>
            <pc:sldMk cId="472546752" sldId="271"/>
            <ac:spMk id="3" creationId="{789B5A72-3488-0FBD-7B3D-B0CB71F1BBC3}"/>
          </ac:spMkLst>
        </pc:spChg>
      </pc:sldChg>
      <pc:sldChg chg="modSp add mod ord">
        <pc:chgData name="Vera Mascuñano Planell" userId="1ce54b8cf64139af" providerId="LiveId" clId="{22366946-EB77-4909-A745-E4E8421771B1}" dt="2025-05-06T19:20:32.315" v="780"/>
        <pc:sldMkLst>
          <pc:docMk/>
          <pc:sldMk cId="901903806" sldId="272"/>
        </pc:sldMkLst>
        <pc:spChg chg="mod">
          <ac:chgData name="Vera Mascuñano Planell" userId="1ce54b8cf64139af" providerId="LiveId" clId="{22366946-EB77-4909-A745-E4E8421771B1}" dt="2025-05-06T19:10:53.162" v="134" actId="20577"/>
          <ac:spMkLst>
            <pc:docMk/>
            <pc:sldMk cId="901903806" sldId="272"/>
            <ac:spMk id="2" creationId="{0481FBDE-1D9B-FE64-10D3-DA4408CBCBD4}"/>
          </ac:spMkLst>
        </pc:spChg>
        <pc:spChg chg="mod">
          <ac:chgData name="Vera Mascuñano Planell" userId="1ce54b8cf64139af" providerId="LiveId" clId="{22366946-EB77-4909-A745-E4E8421771B1}" dt="2025-05-06T19:17:30.180" v="641" actId="20577"/>
          <ac:spMkLst>
            <pc:docMk/>
            <pc:sldMk cId="901903806" sldId="272"/>
            <ac:spMk id="3" creationId="{E378A4EC-3B7B-B2C5-CA08-375843BC48A2}"/>
          </ac:spMkLst>
        </pc:spChg>
      </pc:sldChg>
      <pc:sldChg chg="modSp add del mod">
        <pc:chgData name="Vera Mascuñano Planell" userId="1ce54b8cf64139af" providerId="LiveId" clId="{22366946-EB77-4909-A745-E4E8421771B1}" dt="2025-05-08T05:35:25.218" v="3937" actId="2696"/>
        <pc:sldMkLst>
          <pc:docMk/>
          <pc:sldMk cId="2778177634" sldId="273"/>
        </pc:sldMkLst>
        <pc:spChg chg="mod">
          <ac:chgData name="Vera Mascuñano Planell" userId="1ce54b8cf64139af" providerId="LiveId" clId="{22366946-EB77-4909-A745-E4E8421771B1}" dt="2025-05-08T05:35:17.037" v="3933" actId="21"/>
          <ac:spMkLst>
            <pc:docMk/>
            <pc:sldMk cId="2778177634" sldId="273"/>
            <ac:spMk id="3" creationId="{C8B5DAA6-3FE0-BD69-1305-A9098835C906}"/>
          </ac:spMkLst>
        </pc:spChg>
      </pc:sldChg>
      <pc:sldChg chg="modSp add mod">
        <pc:chgData name="Vera Mascuñano Planell" userId="1ce54b8cf64139af" providerId="LiveId" clId="{22366946-EB77-4909-A745-E4E8421771B1}" dt="2025-05-06T19:27:57.511" v="1463" actId="20577"/>
        <pc:sldMkLst>
          <pc:docMk/>
          <pc:sldMk cId="2765180537" sldId="274"/>
        </pc:sldMkLst>
        <pc:spChg chg="mod">
          <ac:chgData name="Vera Mascuñano Planell" userId="1ce54b8cf64139af" providerId="LiveId" clId="{22366946-EB77-4909-A745-E4E8421771B1}" dt="2025-05-06T19:21:38.727" v="830" actId="20577"/>
          <ac:spMkLst>
            <pc:docMk/>
            <pc:sldMk cId="2765180537" sldId="274"/>
            <ac:spMk id="2" creationId="{83ECF679-C9F3-198B-5200-706F4DD966C7}"/>
          </ac:spMkLst>
        </pc:spChg>
        <pc:spChg chg="mod">
          <ac:chgData name="Vera Mascuñano Planell" userId="1ce54b8cf64139af" providerId="LiveId" clId="{22366946-EB77-4909-A745-E4E8421771B1}" dt="2025-05-06T19:27:57.511" v="1463" actId="20577"/>
          <ac:spMkLst>
            <pc:docMk/>
            <pc:sldMk cId="2765180537" sldId="274"/>
            <ac:spMk id="3" creationId="{A62E8E44-3022-0F50-2508-E0AB50B15DCF}"/>
          </ac:spMkLst>
        </pc:spChg>
      </pc:sldChg>
      <pc:sldChg chg="modSp add mod">
        <pc:chgData name="Vera Mascuñano Planell" userId="1ce54b8cf64139af" providerId="LiveId" clId="{22366946-EB77-4909-A745-E4E8421771B1}" dt="2025-05-08T05:24:18.054" v="2954" actId="20577"/>
        <pc:sldMkLst>
          <pc:docMk/>
          <pc:sldMk cId="3738211940" sldId="275"/>
        </pc:sldMkLst>
        <pc:spChg chg="mod">
          <ac:chgData name="Vera Mascuñano Planell" userId="1ce54b8cf64139af" providerId="LiveId" clId="{22366946-EB77-4909-A745-E4E8421771B1}" dt="2025-05-06T19:28:31.716" v="1481" actId="20577"/>
          <ac:spMkLst>
            <pc:docMk/>
            <pc:sldMk cId="3738211940" sldId="275"/>
            <ac:spMk id="2" creationId="{55BD2994-EA78-5793-2D60-114AEA4D46A2}"/>
          </ac:spMkLst>
        </pc:spChg>
        <pc:spChg chg="mod">
          <ac:chgData name="Vera Mascuñano Planell" userId="1ce54b8cf64139af" providerId="LiveId" clId="{22366946-EB77-4909-A745-E4E8421771B1}" dt="2025-05-08T05:24:18.054" v="2954" actId="20577"/>
          <ac:spMkLst>
            <pc:docMk/>
            <pc:sldMk cId="3738211940" sldId="275"/>
            <ac:spMk id="3" creationId="{ED339C11-CD0C-47ED-329D-31335EA24377}"/>
          </ac:spMkLst>
        </pc:spChg>
      </pc:sldChg>
      <pc:sldChg chg="modSp add mod">
        <pc:chgData name="Vera Mascuñano Planell" userId="1ce54b8cf64139af" providerId="LiveId" clId="{22366946-EB77-4909-A745-E4E8421771B1}" dt="2025-05-08T05:31:14.603" v="3487" actId="20577"/>
        <pc:sldMkLst>
          <pc:docMk/>
          <pc:sldMk cId="3558862506" sldId="276"/>
        </pc:sldMkLst>
        <pc:spChg chg="mod">
          <ac:chgData name="Vera Mascuñano Planell" userId="1ce54b8cf64139af" providerId="LiveId" clId="{22366946-EB77-4909-A745-E4E8421771B1}" dt="2025-05-07T11:27:44.083" v="1679" actId="20577"/>
          <ac:spMkLst>
            <pc:docMk/>
            <pc:sldMk cId="3558862506" sldId="276"/>
            <ac:spMk id="2" creationId="{8F3FF518-006A-939D-131F-1CD23E7CCE2C}"/>
          </ac:spMkLst>
        </pc:spChg>
        <pc:spChg chg="mod">
          <ac:chgData name="Vera Mascuñano Planell" userId="1ce54b8cf64139af" providerId="LiveId" clId="{22366946-EB77-4909-A745-E4E8421771B1}" dt="2025-05-08T05:31:14.603" v="3487" actId="20577"/>
          <ac:spMkLst>
            <pc:docMk/>
            <pc:sldMk cId="3558862506" sldId="276"/>
            <ac:spMk id="3" creationId="{4B20DA74-8B9D-AF5B-6C73-FC06AC69D453}"/>
          </ac:spMkLst>
        </pc:spChg>
      </pc:sldChg>
      <pc:sldChg chg="modSp add mod">
        <pc:chgData name="Vera Mascuñano Planell" userId="1ce54b8cf64139af" providerId="LiveId" clId="{22366946-EB77-4909-A745-E4E8421771B1}" dt="2025-05-08T05:11:29.742" v="2273" actId="20577"/>
        <pc:sldMkLst>
          <pc:docMk/>
          <pc:sldMk cId="4033406453" sldId="277"/>
        </pc:sldMkLst>
        <pc:spChg chg="mod">
          <ac:chgData name="Vera Mascuñano Planell" userId="1ce54b8cf64139af" providerId="LiveId" clId="{22366946-EB77-4909-A745-E4E8421771B1}" dt="2025-05-07T11:28:11.905" v="1696" actId="20577"/>
          <ac:spMkLst>
            <pc:docMk/>
            <pc:sldMk cId="4033406453" sldId="277"/>
            <ac:spMk id="2" creationId="{A7B3489C-8BC1-CD66-9FB1-5D744AEA5614}"/>
          </ac:spMkLst>
        </pc:spChg>
        <pc:spChg chg="mod">
          <ac:chgData name="Vera Mascuñano Planell" userId="1ce54b8cf64139af" providerId="LiveId" clId="{22366946-EB77-4909-A745-E4E8421771B1}" dt="2025-05-08T05:11:29.742" v="2273" actId="20577"/>
          <ac:spMkLst>
            <pc:docMk/>
            <pc:sldMk cId="4033406453" sldId="277"/>
            <ac:spMk id="3" creationId="{20A71CB0-E98B-E600-2238-9C360F5D0648}"/>
          </ac:spMkLst>
        </pc:spChg>
      </pc:sldChg>
      <pc:sldChg chg="modSp add mod">
        <pc:chgData name="Vera Mascuñano Planell" userId="1ce54b8cf64139af" providerId="LiveId" clId="{22366946-EB77-4909-A745-E4E8421771B1}" dt="2025-05-08T05:40:52.024" v="4417" actId="115"/>
        <pc:sldMkLst>
          <pc:docMk/>
          <pc:sldMk cId="3000684115" sldId="278"/>
        </pc:sldMkLst>
        <pc:spChg chg="mod">
          <ac:chgData name="Vera Mascuñano Planell" userId="1ce54b8cf64139af" providerId="LiveId" clId="{22366946-EB77-4909-A745-E4E8421771B1}" dt="2025-05-08T05:32:50.230" v="3641" actId="313"/>
          <ac:spMkLst>
            <pc:docMk/>
            <pc:sldMk cId="3000684115" sldId="278"/>
            <ac:spMk id="2" creationId="{61E487E7-47A5-DE48-F45E-5BCD47FACAF4}"/>
          </ac:spMkLst>
        </pc:spChg>
        <pc:spChg chg="mod">
          <ac:chgData name="Vera Mascuñano Planell" userId="1ce54b8cf64139af" providerId="LiveId" clId="{22366946-EB77-4909-A745-E4E8421771B1}" dt="2025-05-08T05:40:52.024" v="4417" actId="115"/>
          <ac:spMkLst>
            <pc:docMk/>
            <pc:sldMk cId="3000684115" sldId="278"/>
            <ac:spMk id="3" creationId="{51AA9066-56FF-D9D8-B422-3ABE36D9F19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0" name="Google Shape;10;p2"/>
          <p:cNvSpPr txBox="1">
            <a:spLocks noGrp="1"/>
          </p:cNvSpPr>
          <p:nvPr>
            <p:ph type="ctrTitle"/>
          </p:nvPr>
        </p:nvSpPr>
        <p:spPr>
          <a:xfrm>
            <a:off x="2426400" y="2156600"/>
            <a:ext cx="7339200" cy="25448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80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r>
              <a:rPr lang="es-ES"/>
              <a:t>Haga clic para modificar el estilo de título del patrón</a:t>
            </a:r>
            <a:endParaRPr/>
          </a:p>
        </p:txBody>
      </p:sp>
      <p:grpSp>
        <p:nvGrpSpPr>
          <p:cNvPr id="11" name="Google Shape;11;p2"/>
          <p:cNvGrpSpPr/>
          <p:nvPr/>
        </p:nvGrpSpPr>
        <p:grpSpPr>
          <a:xfrm>
            <a:off x="-570681" y="-803000"/>
            <a:ext cx="13333364" cy="7406000"/>
            <a:chOff x="-428011" y="-602250"/>
            <a:chExt cx="10000023" cy="5554500"/>
          </a:xfrm>
        </p:grpSpPr>
        <p:grpSp>
          <p:nvGrpSpPr>
            <p:cNvPr id="12" name="Google Shape;12;p2"/>
            <p:cNvGrpSpPr/>
            <p:nvPr/>
          </p:nvGrpSpPr>
          <p:grpSpPr>
            <a:xfrm>
              <a:off x="8138100" y="4815150"/>
              <a:ext cx="593700" cy="137100"/>
              <a:chOff x="8290500" y="4746600"/>
              <a:chExt cx="593700" cy="137100"/>
            </a:xfrm>
          </p:grpSpPr>
          <p:sp>
            <p:nvSpPr>
              <p:cNvPr id="13" name="Google Shape;13;p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4" name="Google Shape;14;p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 name="Google Shape;15;p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6" name="Google Shape;16;p2"/>
            <p:cNvGrpSpPr/>
            <p:nvPr/>
          </p:nvGrpSpPr>
          <p:grpSpPr>
            <a:xfrm>
              <a:off x="190350" y="2501375"/>
              <a:ext cx="138900" cy="594300"/>
              <a:chOff x="259800" y="2501375"/>
              <a:chExt cx="138900" cy="594300"/>
            </a:xfrm>
          </p:grpSpPr>
          <p:sp>
            <p:nvSpPr>
              <p:cNvPr id="17" name="Google Shape;17;p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 name="Google Shape;18;p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 name="Google Shape;19;p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0" name="Google Shape;20;p2"/>
            <p:cNvGrpSpPr/>
            <p:nvPr/>
          </p:nvGrpSpPr>
          <p:grpSpPr>
            <a:xfrm>
              <a:off x="-428011" y="-602250"/>
              <a:ext cx="1728600" cy="1789549"/>
              <a:chOff x="-433476" y="-754650"/>
              <a:chExt cx="1728600" cy="1789549"/>
            </a:xfrm>
          </p:grpSpPr>
          <p:sp>
            <p:nvSpPr>
              <p:cNvPr id="21" name="Google Shape;21;p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2" name="Google Shape;22;p2"/>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3" name="Google Shape;23;p2"/>
            <p:cNvGrpSpPr/>
            <p:nvPr/>
          </p:nvGrpSpPr>
          <p:grpSpPr>
            <a:xfrm>
              <a:off x="7782465" y="-602250"/>
              <a:ext cx="1789547" cy="1728600"/>
              <a:chOff x="7777000" y="-567252"/>
              <a:chExt cx="1789547" cy="1728600"/>
            </a:xfrm>
          </p:grpSpPr>
          <p:sp>
            <p:nvSpPr>
              <p:cNvPr id="24" name="Google Shape;24;p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5" name="Google Shape;25;p2"/>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267467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28"/>
        <p:cNvGrpSpPr/>
        <p:nvPr/>
      </p:nvGrpSpPr>
      <p:grpSpPr>
        <a:xfrm>
          <a:off x="0" y="0"/>
          <a:ext cx="0" cy="0"/>
          <a:chOff x="0" y="0"/>
          <a:chExt cx="0" cy="0"/>
        </a:xfrm>
      </p:grpSpPr>
      <p:sp>
        <p:nvSpPr>
          <p:cNvPr id="129" name="Google Shape;129;p11"/>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130" name="Google Shape;130;p11"/>
          <p:cNvGrpSpPr/>
          <p:nvPr/>
        </p:nvGrpSpPr>
        <p:grpSpPr>
          <a:xfrm>
            <a:off x="-531035" y="-1111029"/>
            <a:ext cx="13323216" cy="8921928"/>
            <a:chOff x="-398276" y="-833272"/>
            <a:chExt cx="9992412" cy="6691446"/>
          </a:xfrm>
        </p:grpSpPr>
        <p:grpSp>
          <p:nvGrpSpPr>
            <p:cNvPr id="131" name="Google Shape;131;p11"/>
            <p:cNvGrpSpPr/>
            <p:nvPr/>
          </p:nvGrpSpPr>
          <p:grpSpPr>
            <a:xfrm rot="-5400000">
              <a:off x="-428749" y="-802799"/>
              <a:ext cx="1789547" cy="1728600"/>
              <a:chOff x="7777000" y="-567252"/>
              <a:chExt cx="1789547" cy="1728600"/>
            </a:xfrm>
          </p:grpSpPr>
          <p:sp>
            <p:nvSpPr>
              <p:cNvPr id="132" name="Google Shape;132;p11"/>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33" name="Google Shape;133;p11"/>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34" name="Google Shape;134;p11"/>
            <p:cNvGrpSpPr/>
            <p:nvPr/>
          </p:nvGrpSpPr>
          <p:grpSpPr>
            <a:xfrm rot="-5400000">
              <a:off x="8153925" y="-37350"/>
              <a:ext cx="138900" cy="594300"/>
              <a:chOff x="259800" y="2501375"/>
              <a:chExt cx="138900" cy="594300"/>
            </a:xfrm>
          </p:grpSpPr>
          <p:sp>
            <p:nvSpPr>
              <p:cNvPr id="135" name="Google Shape;135;p1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36" name="Google Shape;136;p1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37" name="Google Shape;137;p1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38" name="Google Shape;138;p11"/>
            <p:cNvGrpSpPr/>
            <p:nvPr/>
          </p:nvGrpSpPr>
          <p:grpSpPr>
            <a:xfrm rot="10800000">
              <a:off x="7865536" y="4068624"/>
              <a:ext cx="1728600" cy="1789549"/>
              <a:chOff x="-433476" y="-754650"/>
              <a:chExt cx="1728600" cy="1789549"/>
            </a:xfrm>
          </p:grpSpPr>
          <p:sp>
            <p:nvSpPr>
              <p:cNvPr id="139" name="Google Shape;139;p1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40" name="Google Shape;140;p1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141" name="Google Shape;141;p11"/>
          <p:cNvSpPr txBox="1">
            <a:spLocks noGrp="1"/>
          </p:cNvSpPr>
          <p:nvPr>
            <p:ph type="title" hasCustomPrompt="1"/>
          </p:nvPr>
        </p:nvSpPr>
        <p:spPr>
          <a:xfrm>
            <a:off x="2780067" y="2778833"/>
            <a:ext cx="6632000" cy="11240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8000"/>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r>
              <a:t>xx%</a:t>
            </a:r>
          </a:p>
        </p:txBody>
      </p:sp>
      <p:sp>
        <p:nvSpPr>
          <p:cNvPr id="142" name="Google Shape;142;p11"/>
          <p:cNvSpPr txBox="1">
            <a:spLocks noGrp="1"/>
          </p:cNvSpPr>
          <p:nvPr>
            <p:ph type="subTitle" idx="1"/>
          </p:nvPr>
        </p:nvSpPr>
        <p:spPr>
          <a:xfrm>
            <a:off x="2780067" y="3902800"/>
            <a:ext cx="66320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400"/>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r>
              <a:rPr lang="es-ES"/>
              <a:t>Haga clic para modificar el estilo de subtítulo del patrón</a:t>
            </a:r>
            <a:endParaRPr/>
          </a:p>
        </p:txBody>
      </p:sp>
    </p:spTree>
    <p:extLst>
      <p:ext uri="{BB962C8B-B14F-4D97-AF65-F5344CB8AC3E}">
        <p14:creationId xmlns:p14="http://schemas.microsoft.com/office/powerpoint/2010/main" val="1434809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143"/>
        <p:cNvGrpSpPr/>
        <p:nvPr/>
      </p:nvGrpSpPr>
      <p:grpSpPr>
        <a:xfrm>
          <a:off x="0" y="0"/>
          <a:ext cx="0" cy="0"/>
          <a:chOff x="0" y="0"/>
          <a:chExt cx="0" cy="0"/>
        </a:xfrm>
      </p:grpSpPr>
    </p:spTree>
    <p:extLst>
      <p:ext uri="{BB962C8B-B14F-4D97-AF65-F5344CB8AC3E}">
        <p14:creationId xmlns:p14="http://schemas.microsoft.com/office/powerpoint/2010/main" val="3407437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44"/>
        <p:cNvGrpSpPr/>
        <p:nvPr/>
      </p:nvGrpSpPr>
      <p:grpSpPr>
        <a:xfrm>
          <a:off x="0" y="0"/>
          <a:ext cx="0" cy="0"/>
          <a:chOff x="0" y="0"/>
          <a:chExt cx="0" cy="0"/>
        </a:xfrm>
      </p:grpSpPr>
      <p:sp>
        <p:nvSpPr>
          <p:cNvPr id="145" name="Google Shape;145;p1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46" name="Google Shape;146;p13"/>
          <p:cNvSpPr txBox="1">
            <a:spLocks noGrp="1"/>
          </p:cNvSpPr>
          <p:nvPr>
            <p:ph type="subTitle" idx="1"/>
          </p:nvPr>
        </p:nvSpPr>
        <p:spPr>
          <a:xfrm>
            <a:off x="960000" y="1938367"/>
            <a:ext cx="9146000" cy="1655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r>
              <a:rPr lang="es-ES"/>
              <a:t>Haga clic para modificar el estilo de subtítulo del patrón</a:t>
            </a:r>
            <a:endParaRPr/>
          </a:p>
        </p:txBody>
      </p:sp>
      <p:sp>
        <p:nvSpPr>
          <p:cNvPr id="147" name="Google Shape;147;p13"/>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grpSp>
        <p:nvGrpSpPr>
          <p:cNvPr id="148" name="Google Shape;148;p13"/>
          <p:cNvGrpSpPr/>
          <p:nvPr/>
        </p:nvGrpSpPr>
        <p:grpSpPr>
          <a:xfrm>
            <a:off x="-1580591" y="-1369135"/>
            <a:ext cx="15098449" cy="8314029"/>
            <a:chOff x="-1185444" y="-1026851"/>
            <a:chExt cx="11323837" cy="6235522"/>
          </a:xfrm>
        </p:grpSpPr>
        <p:grpSp>
          <p:nvGrpSpPr>
            <p:cNvPr id="149" name="Google Shape;149;p13"/>
            <p:cNvGrpSpPr/>
            <p:nvPr/>
          </p:nvGrpSpPr>
          <p:grpSpPr>
            <a:xfrm>
              <a:off x="-1185444" y="2557150"/>
              <a:ext cx="10139094" cy="2651521"/>
              <a:chOff x="-1185444" y="2557150"/>
              <a:chExt cx="10139094" cy="2651521"/>
            </a:xfrm>
          </p:grpSpPr>
          <p:grpSp>
            <p:nvGrpSpPr>
              <p:cNvPr id="150" name="Google Shape;150;p13"/>
              <p:cNvGrpSpPr/>
              <p:nvPr/>
            </p:nvGrpSpPr>
            <p:grpSpPr>
              <a:xfrm>
                <a:off x="8814750" y="2557150"/>
                <a:ext cx="138900" cy="594300"/>
                <a:chOff x="259800" y="2501375"/>
                <a:chExt cx="138900" cy="594300"/>
              </a:xfrm>
            </p:grpSpPr>
            <p:sp>
              <p:nvSpPr>
                <p:cNvPr id="151" name="Google Shape;151;p1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2" name="Google Shape;152;p1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3" name="Google Shape;153;p1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54" name="Google Shape;154;p13"/>
              <p:cNvSpPr/>
              <p:nvPr/>
            </p:nvSpPr>
            <p:spPr>
              <a:xfrm rot="10530084">
                <a:off x="-1120457" y="3415918"/>
                <a:ext cx="1728826" cy="1727606"/>
              </a:xfrm>
              <a:prstGeom prst="arc">
                <a:avLst>
                  <a:gd name="adj1" fmla="val 14305241"/>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155" name="Google Shape;155;p13"/>
              <p:cNvGrpSpPr/>
              <p:nvPr/>
            </p:nvGrpSpPr>
            <p:grpSpPr>
              <a:xfrm>
                <a:off x="3790575" y="4815150"/>
                <a:ext cx="593700" cy="137100"/>
                <a:chOff x="8290500" y="4746600"/>
                <a:chExt cx="593700" cy="137100"/>
              </a:xfrm>
            </p:grpSpPr>
            <p:sp>
              <p:nvSpPr>
                <p:cNvPr id="156" name="Google Shape;156;p1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7" name="Google Shape;157;p1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58" name="Google Shape;158;p1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159" name="Google Shape;159;p13"/>
            <p:cNvGrpSpPr/>
            <p:nvPr/>
          </p:nvGrpSpPr>
          <p:grpSpPr>
            <a:xfrm>
              <a:off x="7991894" y="-1026851"/>
              <a:ext cx="2146500" cy="2146200"/>
              <a:chOff x="7991894" y="-1026851"/>
              <a:chExt cx="2146500" cy="2146200"/>
            </a:xfrm>
          </p:grpSpPr>
          <p:sp>
            <p:nvSpPr>
              <p:cNvPr id="160" name="Google Shape;160;p13"/>
              <p:cNvSpPr/>
              <p:nvPr/>
            </p:nvSpPr>
            <p:spPr>
              <a:xfrm rot="-9814103">
                <a:off x="8200792" y="-817586"/>
                <a:ext cx="1728704" cy="1727671"/>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61" name="Google Shape;161;p13"/>
              <p:cNvSpPr/>
              <p:nvPr/>
            </p:nvSpPr>
            <p:spPr>
              <a:xfrm rot="7425">
                <a:off x="8817004" y="814077"/>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665717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62"/>
        <p:cNvGrpSpPr/>
        <p:nvPr/>
      </p:nvGrpSpPr>
      <p:grpSpPr>
        <a:xfrm>
          <a:off x="0" y="0"/>
          <a:ext cx="0" cy="0"/>
          <a:chOff x="0" y="0"/>
          <a:chExt cx="0" cy="0"/>
        </a:xfrm>
      </p:grpSpPr>
      <p:sp>
        <p:nvSpPr>
          <p:cNvPr id="163" name="Google Shape;163;p1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64" name="Google Shape;164;p14"/>
          <p:cNvSpPr txBox="1">
            <a:spLocks noGrp="1"/>
          </p:cNvSpPr>
          <p:nvPr>
            <p:ph type="title"/>
          </p:nvPr>
        </p:nvSpPr>
        <p:spPr>
          <a:xfrm>
            <a:off x="2743600" y="2723500"/>
            <a:ext cx="6704800" cy="15720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15000"/>
              </a:lnSpc>
              <a:spcBef>
                <a:spcPts val="0"/>
              </a:spcBef>
              <a:spcAft>
                <a:spcPts val="0"/>
              </a:spcAft>
              <a:buSzPts val="3500"/>
              <a:buNone/>
              <a:defRPr sz="2400" b="0">
                <a:latin typeface="Poppins"/>
                <a:ea typeface="Poppins"/>
                <a:cs typeface="Poppins"/>
                <a:sym typeface="Poppins"/>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grpSp>
        <p:nvGrpSpPr>
          <p:cNvPr id="165" name="Google Shape;165;p14"/>
          <p:cNvGrpSpPr/>
          <p:nvPr/>
        </p:nvGrpSpPr>
        <p:grpSpPr>
          <a:xfrm>
            <a:off x="253800" y="255001"/>
            <a:ext cx="9575867" cy="5356100"/>
            <a:chOff x="190350" y="191250"/>
            <a:chExt cx="7181900" cy="4017075"/>
          </a:xfrm>
        </p:grpSpPr>
        <p:grpSp>
          <p:nvGrpSpPr>
            <p:cNvPr id="166" name="Google Shape;166;p14"/>
            <p:cNvGrpSpPr/>
            <p:nvPr/>
          </p:nvGrpSpPr>
          <p:grpSpPr>
            <a:xfrm>
              <a:off x="6778550" y="191250"/>
              <a:ext cx="593700" cy="137100"/>
              <a:chOff x="8290500" y="4746600"/>
              <a:chExt cx="593700" cy="137100"/>
            </a:xfrm>
          </p:grpSpPr>
          <p:sp>
            <p:nvSpPr>
              <p:cNvPr id="167" name="Google Shape;167;p14"/>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68" name="Google Shape;168;p14"/>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69" name="Google Shape;169;p14"/>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70" name="Google Shape;170;p14"/>
            <p:cNvGrpSpPr/>
            <p:nvPr/>
          </p:nvGrpSpPr>
          <p:grpSpPr>
            <a:xfrm>
              <a:off x="190350" y="3614025"/>
              <a:ext cx="138900" cy="594300"/>
              <a:chOff x="259800" y="2501375"/>
              <a:chExt cx="138900" cy="594300"/>
            </a:xfrm>
          </p:grpSpPr>
          <p:sp>
            <p:nvSpPr>
              <p:cNvPr id="171" name="Google Shape;171;p1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72" name="Google Shape;172;p1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73" name="Google Shape;173;p1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59340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74"/>
        <p:cNvGrpSpPr/>
        <p:nvPr/>
      </p:nvGrpSpPr>
      <p:grpSpPr>
        <a:xfrm>
          <a:off x="0" y="0"/>
          <a:ext cx="0" cy="0"/>
          <a:chOff x="0" y="0"/>
          <a:chExt cx="0" cy="0"/>
        </a:xfrm>
      </p:grpSpPr>
      <p:sp>
        <p:nvSpPr>
          <p:cNvPr id="175" name="Google Shape;175;p15"/>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76" name="Google Shape;176;p15"/>
          <p:cNvSpPr txBox="1">
            <a:spLocks noGrp="1"/>
          </p:cNvSpPr>
          <p:nvPr>
            <p:ph type="title"/>
          </p:nvPr>
        </p:nvSpPr>
        <p:spPr>
          <a:xfrm>
            <a:off x="1578400" y="4659567"/>
            <a:ext cx="9035200" cy="660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grpSp>
        <p:nvGrpSpPr>
          <p:cNvPr id="177" name="Google Shape;177;p15"/>
          <p:cNvGrpSpPr/>
          <p:nvPr/>
        </p:nvGrpSpPr>
        <p:grpSpPr>
          <a:xfrm>
            <a:off x="253801" y="-519252"/>
            <a:ext cx="13127700" cy="8443099"/>
            <a:chOff x="190350" y="-389439"/>
            <a:chExt cx="9845775" cy="6332324"/>
          </a:xfrm>
        </p:grpSpPr>
        <p:grpSp>
          <p:nvGrpSpPr>
            <p:cNvPr id="178" name="Google Shape;178;p15"/>
            <p:cNvGrpSpPr/>
            <p:nvPr/>
          </p:nvGrpSpPr>
          <p:grpSpPr>
            <a:xfrm rot="8999956">
              <a:off x="7975973" y="3841105"/>
              <a:ext cx="1728562" cy="1789510"/>
              <a:chOff x="-433476" y="-754650"/>
              <a:chExt cx="1728600" cy="1789549"/>
            </a:xfrm>
          </p:grpSpPr>
          <p:sp>
            <p:nvSpPr>
              <p:cNvPr id="179" name="Google Shape;179;p15"/>
              <p:cNvSpPr/>
              <p:nvPr/>
            </p:nvSpPr>
            <p:spPr>
              <a:xfrm rot="-10799403">
                <a:off x="-433476" y="-754500"/>
                <a:ext cx="1728600" cy="1727700"/>
              </a:xfrm>
              <a:prstGeom prst="arc">
                <a:avLst>
                  <a:gd name="adj1" fmla="val 16200000"/>
                  <a:gd name="adj2" fmla="val 13291826"/>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0" name="Google Shape;180;p1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81" name="Google Shape;181;p15"/>
            <p:cNvGrpSpPr/>
            <p:nvPr/>
          </p:nvGrpSpPr>
          <p:grpSpPr>
            <a:xfrm>
              <a:off x="7489625" y="189400"/>
              <a:ext cx="593700" cy="137100"/>
              <a:chOff x="8290500" y="4746600"/>
              <a:chExt cx="593700" cy="137100"/>
            </a:xfrm>
          </p:grpSpPr>
          <p:sp>
            <p:nvSpPr>
              <p:cNvPr id="182" name="Google Shape;182;p15"/>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3" name="Google Shape;183;p15"/>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4" name="Google Shape;184;p15"/>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85" name="Google Shape;185;p15"/>
            <p:cNvGrpSpPr/>
            <p:nvPr/>
          </p:nvGrpSpPr>
          <p:grpSpPr>
            <a:xfrm>
              <a:off x="190350" y="3534725"/>
              <a:ext cx="138900" cy="594300"/>
              <a:chOff x="259800" y="2501375"/>
              <a:chExt cx="138900" cy="594300"/>
            </a:xfrm>
          </p:grpSpPr>
          <p:sp>
            <p:nvSpPr>
              <p:cNvPr id="186" name="Google Shape;186;p1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7" name="Google Shape;187;p1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88" name="Google Shape;188;p1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89" name="Google Shape;189;p15"/>
            <p:cNvSpPr/>
            <p:nvPr/>
          </p:nvSpPr>
          <p:spPr>
            <a:xfrm rot="10800000">
              <a:off x="3626009" y="-389439"/>
              <a:ext cx="1728600" cy="1727400"/>
            </a:xfrm>
            <a:prstGeom prst="arc">
              <a:avLst>
                <a:gd name="adj1" fmla="val 19599382"/>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Tree>
    <p:extLst>
      <p:ext uri="{BB962C8B-B14F-4D97-AF65-F5344CB8AC3E}">
        <p14:creationId xmlns:p14="http://schemas.microsoft.com/office/powerpoint/2010/main" val="6239614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90"/>
        <p:cNvGrpSpPr/>
        <p:nvPr/>
      </p:nvGrpSpPr>
      <p:grpSpPr>
        <a:xfrm>
          <a:off x="0" y="0"/>
          <a:ext cx="0" cy="0"/>
          <a:chOff x="0" y="0"/>
          <a:chExt cx="0" cy="0"/>
        </a:xfrm>
      </p:grpSpPr>
      <p:sp>
        <p:nvSpPr>
          <p:cNvPr id="191" name="Google Shape;191;p1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92" name="Google Shape;192;p16"/>
          <p:cNvSpPr txBox="1">
            <a:spLocks noGrp="1"/>
          </p:cNvSpPr>
          <p:nvPr>
            <p:ph type="subTitle" idx="1"/>
          </p:nvPr>
        </p:nvSpPr>
        <p:spPr>
          <a:xfrm>
            <a:off x="950967" y="1932499"/>
            <a:ext cx="10290000" cy="2072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2133"/>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193" name="Google Shape;193;p16"/>
          <p:cNvGrpSpPr/>
          <p:nvPr/>
        </p:nvGrpSpPr>
        <p:grpSpPr>
          <a:xfrm>
            <a:off x="-1248101" y="-1337348"/>
            <a:ext cx="14748176" cy="9825551"/>
            <a:chOff x="-936076" y="-1003011"/>
            <a:chExt cx="11061132" cy="7369163"/>
          </a:xfrm>
        </p:grpSpPr>
        <p:grpSp>
          <p:nvGrpSpPr>
            <p:cNvPr id="194" name="Google Shape;194;p16"/>
            <p:cNvGrpSpPr/>
            <p:nvPr/>
          </p:nvGrpSpPr>
          <p:grpSpPr>
            <a:xfrm rot="-887781">
              <a:off x="8144329" y="-803148"/>
              <a:ext cx="1789658" cy="1728708"/>
              <a:chOff x="7777000" y="-567252"/>
              <a:chExt cx="1789547" cy="1728600"/>
            </a:xfrm>
          </p:grpSpPr>
          <p:sp>
            <p:nvSpPr>
              <p:cNvPr id="195" name="Google Shape;195;p1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6" name="Google Shape;196;p1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97" name="Google Shape;197;p16"/>
            <p:cNvGrpSpPr/>
            <p:nvPr/>
          </p:nvGrpSpPr>
          <p:grpSpPr>
            <a:xfrm rot="-5400000">
              <a:off x="1277650" y="-37350"/>
              <a:ext cx="138900" cy="594300"/>
              <a:chOff x="259800" y="2501375"/>
              <a:chExt cx="138900" cy="594300"/>
            </a:xfrm>
          </p:grpSpPr>
          <p:sp>
            <p:nvSpPr>
              <p:cNvPr id="198" name="Google Shape;198;p16"/>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99" name="Google Shape;199;p16"/>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00" name="Google Shape;200;p16"/>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01" name="Google Shape;201;p16"/>
            <p:cNvGrpSpPr/>
            <p:nvPr/>
          </p:nvGrpSpPr>
          <p:grpSpPr>
            <a:xfrm rot="-8999956">
              <a:off x="-604486" y="4264372"/>
              <a:ext cx="1728562" cy="1789510"/>
              <a:chOff x="-433476" y="-754650"/>
              <a:chExt cx="1728600" cy="1789549"/>
            </a:xfrm>
          </p:grpSpPr>
          <p:sp>
            <p:nvSpPr>
              <p:cNvPr id="202" name="Google Shape;202;p16"/>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03" name="Google Shape;203;p16"/>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204" name="Google Shape;204;p1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33342793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205"/>
        <p:cNvGrpSpPr/>
        <p:nvPr/>
      </p:nvGrpSpPr>
      <p:grpSpPr>
        <a:xfrm>
          <a:off x="0" y="0"/>
          <a:ext cx="0" cy="0"/>
          <a:chOff x="0" y="0"/>
          <a:chExt cx="0" cy="0"/>
        </a:xfrm>
      </p:grpSpPr>
      <p:sp>
        <p:nvSpPr>
          <p:cNvPr id="206" name="Google Shape;206;p1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07" name="Google Shape;207;p17"/>
          <p:cNvSpPr txBox="1">
            <a:spLocks noGrp="1"/>
          </p:cNvSpPr>
          <p:nvPr>
            <p:ph type="title"/>
          </p:nvPr>
        </p:nvSpPr>
        <p:spPr>
          <a:xfrm>
            <a:off x="1185967" y="1307667"/>
            <a:ext cx="9148000" cy="9264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208" name="Google Shape;208;p17"/>
          <p:cNvSpPr txBox="1">
            <a:spLocks noGrp="1"/>
          </p:cNvSpPr>
          <p:nvPr>
            <p:ph type="subTitle" idx="1"/>
          </p:nvPr>
        </p:nvSpPr>
        <p:spPr>
          <a:xfrm>
            <a:off x="1185967" y="2444200"/>
            <a:ext cx="9148000" cy="2069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209" name="Google Shape;209;p17"/>
          <p:cNvGrpSpPr/>
          <p:nvPr/>
        </p:nvGrpSpPr>
        <p:grpSpPr>
          <a:xfrm>
            <a:off x="-1248101" y="-1512237"/>
            <a:ext cx="14908823" cy="10000440"/>
            <a:chOff x="-936076" y="-1134178"/>
            <a:chExt cx="11181617" cy="7500330"/>
          </a:xfrm>
        </p:grpSpPr>
        <p:grpSp>
          <p:nvGrpSpPr>
            <p:cNvPr id="210" name="Google Shape;210;p17"/>
            <p:cNvGrpSpPr/>
            <p:nvPr/>
          </p:nvGrpSpPr>
          <p:grpSpPr>
            <a:xfrm rot="-1800044">
              <a:off x="8143764" y="-802589"/>
              <a:ext cx="1789507" cy="1728562"/>
              <a:chOff x="7777000" y="-567252"/>
              <a:chExt cx="1789547" cy="1728600"/>
            </a:xfrm>
          </p:grpSpPr>
          <p:sp>
            <p:nvSpPr>
              <p:cNvPr id="211" name="Google Shape;211;p1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2" name="Google Shape;212;p1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13" name="Google Shape;213;p17"/>
            <p:cNvGrpSpPr/>
            <p:nvPr/>
          </p:nvGrpSpPr>
          <p:grpSpPr>
            <a:xfrm rot="-5400000">
              <a:off x="4644025" y="-37350"/>
              <a:ext cx="138900" cy="594300"/>
              <a:chOff x="259800" y="2501375"/>
              <a:chExt cx="138900" cy="594300"/>
            </a:xfrm>
          </p:grpSpPr>
          <p:sp>
            <p:nvSpPr>
              <p:cNvPr id="214" name="Google Shape;214;p1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5" name="Google Shape;215;p1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6" name="Google Shape;216;p1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17" name="Google Shape;217;p17"/>
            <p:cNvGrpSpPr/>
            <p:nvPr/>
          </p:nvGrpSpPr>
          <p:grpSpPr>
            <a:xfrm rot="-8999956">
              <a:off x="-604486" y="4264372"/>
              <a:ext cx="1728562" cy="1789510"/>
              <a:chOff x="-433476" y="-754650"/>
              <a:chExt cx="1728600" cy="1789549"/>
            </a:xfrm>
          </p:grpSpPr>
          <p:sp>
            <p:nvSpPr>
              <p:cNvPr id="218" name="Google Shape;218;p1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19" name="Google Shape;219;p1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8639167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220"/>
        <p:cNvGrpSpPr/>
        <p:nvPr/>
      </p:nvGrpSpPr>
      <p:grpSpPr>
        <a:xfrm>
          <a:off x="0" y="0"/>
          <a:ext cx="0" cy="0"/>
          <a:chOff x="0" y="0"/>
          <a:chExt cx="0" cy="0"/>
        </a:xfrm>
      </p:grpSpPr>
      <p:sp>
        <p:nvSpPr>
          <p:cNvPr id="221" name="Google Shape;221;p1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22" name="Google Shape;222;p18"/>
          <p:cNvSpPr txBox="1">
            <a:spLocks noGrp="1"/>
          </p:cNvSpPr>
          <p:nvPr>
            <p:ph type="title"/>
          </p:nvPr>
        </p:nvSpPr>
        <p:spPr>
          <a:xfrm>
            <a:off x="7405133" y="2428600"/>
            <a:ext cx="3507200" cy="763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223" name="Google Shape;223;p18"/>
          <p:cNvSpPr txBox="1">
            <a:spLocks noGrp="1"/>
          </p:cNvSpPr>
          <p:nvPr>
            <p:ph type="subTitle" idx="1"/>
          </p:nvPr>
        </p:nvSpPr>
        <p:spPr>
          <a:xfrm>
            <a:off x="7405300" y="3090600"/>
            <a:ext cx="3507200" cy="1440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224" name="Google Shape;224;p18"/>
          <p:cNvGrpSpPr/>
          <p:nvPr/>
        </p:nvGrpSpPr>
        <p:grpSpPr>
          <a:xfrm>
            <a:off x="-1405541" y="-875171"/>
            <a:ext cx="14793840" cy="8789323"/>
            <a:chOff x="-1054156" y="-656378"/>
            <a:chExt cx="11095380" cy="6591992"/>
          </a:xfrm>
        </p:grpSpPr>
        <p:grpSp>
          <p:nvGrpSpPr>
            <p:cNvPr id="225" name="Google Shape;225;p18"/>
            <p:cNvGrpSpPr/>
            <p:nvPr/>
          </p:nvGrpSpPr>
          <p:grpSpPr>
            <a:xfrm rot="-1800044">
              <a:off x="-741886" y="-324789"/>
              <a:ext cx="1789507" cy="1728562"/>
              <a:chOff x="7777000" y="-567252"/>
              <a:chExt cx="1789547" cy="1728600"/>
            </a:xfrm>
          </p:grpSpPr>
          <p:sp>
            <p:nvSpPr>
              <p:cNvPr id="226" name="Google Shape;226;p1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27" name="Google Shape;227;p1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28" name="Google Shape;228;p18"/>
            <p:cNvGrpSpPr/>
            <p:nvPr/>
          </p:nvGrpSpPr>
          <p:grpSpPr>
            <a:xfrm rot="-5400000">
              <a:off x="4056875" y="4581625"/>
              <a:ext cx="138900" cy="594300"/>
              <a:chOff x="259800" y="2501375"/>
              <a:chExt cx="138900" cy="594300"/>
            </a:xfrm>
          </p:grpSpPr>
          <p:sp>
            <p:nvSpPr>
              <p:cNvPr id="229" name="Google Shape;229;p1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30" name="Google Shape;230;p1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31" name="Google Shape;231;p1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32" name="Google Shape;232;p18"/>
            <p:cNvGrpSpPr/>
            <p:nvPr/>
          </p:nvGrpSpPr>
          <p:grpSpPr>
            <a:xfrm rot="8999956">
              <a:off x="7981072" y="3833834"/>
              <a:ext cx="1728562" cy="1789510"/>
              <a:chOff x="-433476" y="-754650"/>
              <a:chExt cx="1728600" cy="1789549"/>
            </a:xfrm>
          </p:grpSpPr>
          <p:sp>
            <p:nvSpPr>
              <p:cNvPr id="233" name="Google Shape;233;p1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34" name="Google Shape;234;p1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41341240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235"/>
        <p:cNvGrpSpPr/>
        <p:nvPr/>
      </p:nvGrpSpPr>
      <p:grpSpPr>
        <a:xfrm>
          <a:off x="0" y="0"/>
          <a:ext cx="0" cy="0"/>
          <a:chOff x="0" y="0"/>
          <a:chExt cx="0" cy="0"/>
        </a:xfrm>
      </p:grpSpPr>
      <p:sp>
        <p:nvSpPr>
          <p:cNvPr id="236" name="Google Shape;236;p19"/>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37" name="Google Shape;237;p19"/>
          <p:cNvSpPr txBox="1">
            <a:spLocks noGrp="1"/>
          </p:cNvSpPr>
          <p:nvPr>
            <p:ph type="title"/>
          </p:nvPr>
        </p:nvSpPr>
        <p:spPr>
          <a:xfrm>
            <a:off x="1185967" y="1470633"/>
            <a:ext cx="10130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238" name="Google Shape;238;p19"/>
          <p:cNvSpPr txBox="1">
            <a:spLocks noGrp="1"/>
          </p:cNvSpPr>
          <p:nvPr>
            <p:ph type="subTitle" idx="1"/>
          </p:nvPr>
        </p:nvSpPr>
        <p:spPr>
          <a:xfrm>
            <a:off x="1185967" y="2444200"/>
            <a:ext cx="10130800" cy="242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239" name="Google Shape;239;p19"/>
          <p:cNvGrpSpPr/>
          <p:nvPr/>
        </p:nvGrpSpPr>
        <p:grpSpPr>
          <a:xfrm>
            <a:off x="-826672" y="253801"/>
            <a:ext cx="12763672" cy="7812351"/>
            <a:chOff x="-620004" y="190350"/>
            <a:chExt cx="9572754" cy="5859263"/>
          </a:xfrm>
        </p:grpSpPr>
        <p:grpSp>
          <p:nvGrpSpPr>
            <p:cNvPr id="240" name="Google Shape;240;p19"/>
            <p:cNvGrpSpPr/>
            <p:nvPr/>
          </p:nvGrpSpPr>
          <p:grpSpPr>
            <a:xfrm>
              <a:off x="2559175" y="190350"/>
              <a:ext cx="6393575" cy="2921850"/>
              <a:chOff x="2559175" y="190350"/>
              <a:chExt cx="6393575" cy="2921850"/>
            </a:xfrm>
          </p:grpSpPr>
          <p:grpSp>
            <p:nvGrpSpPr>
              <p:cNvPr id="241" name="Google Shape;241;p19"/>
              <p:cNvGrpSpPr/>
              <p:nvPr/>
            </p:nvGrpSpPr>
            <p:grpSpPr>
              <a:xfrm rot="-5400000">
                <a:off x="8587350" y="2746800"/>
                <a:ext cx="593700" cy="137100"/>
                <a:chOff x="8290500" y="4746600"/>
                <a:chExt cx="593700" cy="137100"/>
              </a:xfrm>
            </p:grpSpPr>
            <p:sp>
              <p:nvSpPr>
                <p:cNvPr id="242" name="Google Shape;242;p1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3" name="Google Shape;243;p1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4" name="Google Shape;244;p1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45" name="Google Shape;245;p19"/>
              <p:cNvGrpSpPr/>
              <p:nvPr/>
            </p:nvGrpSpPr>
            <p:grpSpPr>
              <a:xfrm rot="5400000">
                <a:off x="2786875" y="-37350"/>
                <a:ext cx="138900" cy="594300"/>
                <a:chOff x="259800" y="2501375"/>
                <a:chExt cx="138900" cy="594300"/>
              </a:xfrm>
            </p:grpSpPr>
            <p:sp>
              <p:nvSpPr>
                <p:cNvPr id="246" name="Google Shape;246;p1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7" name="Google Shape;247;p1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48" name="Google Shape;248;p1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249" name="Google Shape;249;p19"/>
            <p:cNvGrpSpPr/>
            <p:nvPr/>
          </p:nvGrpSpPr>
          <p:grpSpPr>
            <a:xfrm>
              <a:off x="-620004" y="4241023"/>
              <a:ext cx="1728600" cy="1808590"/>
              <a:chOff x="-620004" y="4241023"/>
              <a:chExt cx="1728600" cy="1808590"/>
            </a:xfrm>
          </p:grpSpPr>
          <p:sp>
            <p:nvSpPr>
              <p:cNvPr id="250" name="Google Shape;250;p19"/>
              <p:cNvSpPr/>
              <p:nvPr/>
            </p:nvSpPr>
            <p:spPr>
              <a:xfrm>
                <a:off x="-620004" y="4321913"/>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51" name="Google Shape;251;p19"/>
              <p:cNvSpPr/>
              <p:nvPr/>
            </p:nvSpPr>
            <p:spPr>
              <a:xfrm rot="-7425">
                <a:off x="174844" y="4241173"/>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2757347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52"/>
        <p:cNvGrpSpPr/>
        <p:nvPr/>
      </p:nvGrpSpPr>
      <p:grpSpPr>
        <a:xfrm>
          <a:off x="0" y="0"/>
          <a:ext cx="0" cy="0"/>
          <a:chOff x="0" y="0"/>
          <a:chExt cx="0" cy="0"/>
        </a:xfrm>
      </p:grpSpPr>
      <p:sp>
        <p:nvSpPr>
          <p:cNvPr id="253" name="Google Shape;253;p20"/>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54" name="Google Shape;254;p20"/>
          <p:cNvSpPr txBox="1">
            <a:spLocks noGrp="1"/>
          </p:cNvSpPr>
          <p:nvPr>
            <p:ph type="title"/>
          </p:nvPr>
        </p:nvSpPr>
        <p:spPr>
          <a:xfrm>
            <a:off x="1185967" y="1481980"/>
            <a:ext cx="57828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255" name="Google Shape;255;p20"/>
          <p:cNvSpPr txBox="1">
            <a:spLocks noGrp="1"/>
          </p:cNvSpPr>
          <p:nvPr>
            <p:ph type="subTitle" idx="1"/>
          </p:nvPr>
        </p:nvSpPr>
        <p:spPr>
          <a:xfrm>
            <a:off x="1185967" y="2444216"/>
            <a:ext cx="5782800" cy="1492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256" name="Google Shape;256;p20"/>
          <p:cNvGrpSpPr/>
          <p:nvPr/>
        </p:nvGrpSpPr>
        <p:grpSpPr>
          <a:xfrm>
            <a:off x="-1171335" y="-1321080"/>
            <a:ext cx="14656077" cy="9733033"/>
            <a:chOff x="-878501" y="-990811"/>
            <a:chExt cx="10992058" cy="7299775"/>
          </a:xfrm>
        </p:grpSpPr>
        <p:grpSp>
          <p:nvGrpSpPr>
            <p:cNvPr id="257" name="Google Shape;257;p20"/>
            <p:cNvGrpSpPr/>
            <p:nvPr/>
          </p:nvGrpSpPr>
          <p:grpSpPr>
            <a:xfrm>
              <a:off x="190350" y="-990811"/>
              <a:ext cx="9923207" cy="5943061"/>
              <a:chOff x="190350" y="-990811"/>
              <a:chExt cx="9923207" cy="5943061"/>
            </a:xfrm>
          </p:grpSpPr>
          <p:grpSp>
            <p:nvGrpSpPr>
              <p:cNvPr id="258" name="Google Shape;258;p20"/>
              <p:cNvGrpSpPr/>
              <p:nvPr/>
            </p:nvGrpSpPr>
            <p:grpSpPr>
              <a:xfrm>
                <a:off x="190350" y="2501375"/>
                <a:ext cx="8084250" cy="2450875"/>
                <a:chOff x="190350" y="2501375"/>
                <a:chExt cx="8084250" cy="2450875"/>
              </a:xfrm>
            </p:grpSpPr>
            <p:grpSp>
              <p:nvGrpSpPr>
                <p:cNvPr id="259" name="Google Shape;259;p20"/>
                <p:cNvGrpSpPr/>
                <p:nvPr/>
              </p:nvGrpSpPr>
              <p:grpSpPr>
                <a:xfrm>
                  <a:off x="7680900" y="4815150"/>
                  <a:ext cx="593700" cy="137100"/>
                  <a:chOff x="8290500" y="4746600"/>
                  <a:chExt cx="593700" cy="137100"/>
                </a:xfrm>
              </p:grpSpPr>
              <p:sp>
                <p:nvSpPr>
                  <p:cNvPr id="260" name="Google Shape;260;p20"/>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1" name="Google Shape;261;p20"/>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2" name="Google Shape;262;p20"/>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63" name="Google Shape;263;p20"/>
                <p:cNvGrpSpPr/>
                <p:nvPr/>
              </p:nvGrpSpPr>
              <p:grpSpPr>
                <a:xfrm>
                  <a:off x="190350" y="2501375"/>
                  <a:ext cx="138900" cy="594300"/>
                  <a:chOff x="259800" y="2501375"/>
                  <a:chExt cx="138900" cy="594300"/>
                </a:xfrm>
              </p:grpSpPr>
              <p:sp>
                <p:nvSpPr>
                  <p:cNvPr id="264" name="Google Shape;264;p20"/>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5" name="Google Shape;265;p20"/>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6" name="Google Shape;266;p20"/>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267" name="Google Shape;267;p20"/>
              <p:cNvGrpSpPr/>
              <p:nvPr/>
            </p:nvGrpSpPr>
            <p:grpSpPr>
              <a:xfrm rot="-824666">
                <a:off x="8144211" y="-802963"/>
                <a:ext cx="1789611" cy="1728662"/>
                <a:chOff x="7777000" y="-567252"/>
                <a:chExt cx="1789547" cy="1728600"/>
              </a:xfrm>
            </p:grpSpPr>
            <p:sp>
              <p:nvSpPr>
                <p:cNvPr id="268" name="Google Shape;268;p20"/>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69" name="Google Shape;269;p20"/>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270" name="Google Shape;270;p20"/>
            <p:cNvGrpSpPr/>
            <p:nvPr/>
          </p:nvGrpSpPr>
          <p:grpSpPr>
            <a:xfrm>
              <a:off x="-878501" y="4062564"/>
              <a:ext cx="2245800" cy="2246400"/>
              <a:chOff x="-878501" y="4062564"/>
              <a:chExt cx="2245800" cy="2246400"/>
            </a:xfrm>
          </p:grpSpPr>
          <p:sp>
            <p:nvSpPr>
              <p:cNvPr id="271" name="Google Shape;271;p20"/>
              <p:cNvSpPr/>
              <p:nvPr/>
            </p:nvSpPr>
            <p:spPr>
              <a:xfrm rot="4093245">
                <a:off x="-619948" y="4321891"/>
                <a:ext cx="1728694" cy="1727747"/>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72" name="Google Shape;272;p20"/>
              <p:cNvSpPr/>
              <p:nvPr/>
            </p:nvSpPr>
            <p:spPr>
              <a:xfrm rot="-7425">
                <a:off x="987719" y="4813498"/>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356444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28" name="Google Shape;28;p3"/>
          <p:cNvGrpSpPr/>
          <p:nvPr/>
        </p:nvGrpSpPr>
        <p:grpSpPr>
          <a:xfrm>
            <a:off x="-570681" y="-803000"/>
            <a:ext cx="13333364" cy="7406000"/>
            <a:chOff x="-428011" y="-602250"/>
            <a:chExt cx="10000023" cy="5554500"/>
          </a:xfrm>
        </p:grpSpPr>
        <p:grpSp>
          <p:nvGrpSpPr>
            <p:cNvPr id="29" name="Google Shape;29;p3"/>
            <p:cNvGrpSpPr/>
            <p:nvPr/>
          </p:nvGrpSpPr>
          <p:grpSpPr>
            <a:xfrm>
              <a:off x="8138100" y="4815150"/>
              <a:ext cx="593700" cy="137100"/>
              <a:chOff x="8290500" y="4746600"/>
              <a:chExt cx="593700" cy="137100"/>
            </a:xfrm>
          </p:grpSpPr>
          <p:sp>
            <p:nvSpPr>
              <p:cNvPr id="30" name="Google Shape;30;p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 name="Google Shape;31;p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 name="Google Shape;32;p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3" name="Google Shape;33;p3"/>
            <p:cNvGrpSpPr/>
            <p:nvPr/>
          </p:nvGrpSpPr>
          <p:grpSpPr>
            <a:xfrm>
              <a:off x="190350" y="2501375"/>
              <a:ext cx="138900" cy="594300"/>
              <a:chOff x="259800" y="2501375"/>
              <a:chExt cx="138900" cy="594300"/>
            </a:xfrm>
          </p:grpSpPr>
          <p:sp>
            <p:nvSpPr>
              <p:cNvPr id="34" name="Google Shape;34;p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5" name="Google Shape;35;p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6" name="Google Shape;36;p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7" name="Google Shape;37;p3"/>
            <p:cNvGrpSpPr/>
            <p:nvPr/>
          </p:nvGrpSpPr>
          <p:grpSpPr>
            <a:xfrm>
              <a:off x="-428011" y="-602250"/>
              <a:ext cx="1728600" cy="1789549"/>
              <a:chOff x="-433476" y="-754650"/>
              <a:chExt cx="1728600" cy="1789549"/>
            </a:xfrm>
          </p:grpSpPr>
          <p:sp>
            <p:nvSpPr>
              <p:cNvPr id="38" name="Google Shape;38;p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9" name="Google Shape;39;p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40" name="Google Shape;40;p3"/>
            <p:cNvGrpSpPr/>
            <p:nvPr/>
          </p:nvGrpSpPr>
          <p:grpSpPr>
            <a:xfrm>
              <a:off x="7782465" y="-602250"/>
              <a:ext cx="1789547" cy="1728600"/>
              <a:chOff x="7777000" y="-567252"/>
              <a:chExt cx="1789547" cy="1728600"/>
            </a:xfrm>
          </p:grpSpPr>
          <p:sp>
            <p:nvSpPr>
              <p:cNvPr id="41" name="Google Shape;41;p3"/>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42" name="Google Shape;42;p3"/>
              <p:cNvSpPr/>
              <p:nvPr/>
            </p:nvSpPr>
            <p:spPr>
              <a:xfrm>
                <a:off x="7777000" y="227601"/>
                <a:ext cx="138900" cy="1389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43" name="Google Shape;43;p3"/>
          <p:cNvSpPr txBox="1">
            <a:spLocks noGrp="1"/>
          </p:cNvSpPr>
          <p:nvPr>
            <p:ph type="title"/>
          </p:nvPr>
        </p:nvSpPr>
        <p:spPr>
          <a:xfrm>
            <a:off x="960000" y="2128067"/>
            <a:ext cx="6756800" cy="29500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r>
              <a:rPr lang="es-ES"/>
              <a:t>Haga clic para modificar el estilo de título del patrón</a:t>
            </a:r>
            <a:endParaRPr/>
          </a:p>
        </p:txBody>
      </p:sp>
      <p:sp>
        <p:nvSpPr>
          <p:cNvPr id="44" name="Google Shape;44;p3"/>
          <p:cNvSpPr txBox="1">
            <a:spLocks noGrp="1"/>
          </p:cNvSpPr>
          <p:nvPr>
            <p:ph type="title" idx="2" hasCustomPrompt="1"/>
          </p:nvPr>
        </p:nvSpPr>
        <p:spPr>
          <a:xfrm>
            <a:off x="950973" y="719333"/>
            <a:ext cx="3260400" cy="11224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sz="8000"/>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45" name="Google Shape;45;p3"/>
          <p:cNvSpPr txBox="1">
            <a:spLocks noGrp="1"/>
          </p:cNvSpPr>
          <p:nvPr>
            <p:ph type="subTitle" idx="1"/>
          </p:nvPr>
        </p:nvSpPr>
        <p:spPr>
          <a:xfrm>
            <a:off x="960000" y="5364400"/>
            <a:ext cx="6756800" cy="50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2133"/>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spTree>
    <p:extLst>
      <p:ext uri="{BB962C8B-B14F-4D97-AF65-F5344CB8AC3E}">
        <p14:creationId xmlns:p14="http://schemas.microsoft.com/office/powerpoint/2010/main" val="16563381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4">
  <p:cSld name="1_Title and text 4">
    <p:spTree>
      <p:nvGrpSpPr>
        <p:cNvPr id="1" name="Shape 273"/>
        <p:cNvGrpSpPr/>
        <p:nvPr/>
      </p:nvGrpSpPr>
      <p:grpSpPr>
        <a:xfrm>
          <a:off x="0" y="0"/>
          <a:ext cx="0" cy="0"/>
          <a:chOff x="0" y="0"/>
          <a:chExt cx="0" cy="0"/>
        </a:xfrm>
      </p:grpSpPr>
      <p:sp>
        <p:nvSpPr>
          <p:cNvPr id="274" name="Google Shape;274;p21"/>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75" name="Google Shape;275;p21"/>
          <p:cNvSpPr txBox="1">
            <a:spLocks noGrp="1"/>
          </p:cNvSpPr>
          <p:nvPr>
            <p:ph type="title"/>
          </p:nvPr>
        </p:nvSpPr>
        <p:spPr>
          <a:xfrm>
            <a:off x="2359800" y="2414300"/>
            <a:ext cx="7472400" cy="23528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spcBef>
                <a:spcPts val="0"/>
              </a:spcBef>
              <a:spcAft>
                <a:spcPts val="0"/>
              </a:spcAft>
              <a:buSzPts val="3500"/>
              <a:buFont typeface="Poppins SemiBold"/>
              <a:buNone/>
              <a:defRPr sz="3333" b="0">
                <a:latin typeface="Poppins SemiBold"/>
                <a:ea typeface="Poppins SemiBold"/>
                <a:cs typeface="Poppins SemiBold"/>
                <a:sym typeface="Poppins SemiBold"/>
              </a:defRPr>
            </a:lvl1pPr>
            <a:lvl2pPr lvl="1" algn="ctr" rtl="0">
              <a:spcBef>
                <a:spcPts val="0"/>
              </a:spcBef>
              <a:spcAft>
                <a:spcPts val="0"/>
              </a:spcAft>
              <a:buSzPts val="3500"/>
              <a:buFont typeface="Poppins SemiBold"/>
              <a:buNone/>
              <a:defRPr b="0">
                <a:latin typeface="Poppins SemiBold"/>
                <a:ea typeface="Poppins SemiBold"/>
                <a:cs typeface="Poppins SemiBold"/>
                <a:sym typeface="Poppins SemiBold"/>
              </a:defRPr>
            </a:lvl2pPr>
            <a:lvl3pPr lvl="2" algn="ctr" rtl="0">
              <a:spcBef>
                <a:spcPts val="0"/>
              </a:spcBef>
              <a:spcAft>
                <a:spcPts val="0"/>
              </a:spcAft>
              <a:buSzPts val="3500"/>
              <a:buFont typeface="Poppins SemiBold"/>
              <a:buNone/>
              <a:defRPr b="0">
                <a:latin typeface="Poppins SemiBold"/>
                <a:ea typeface="Poppins SemiBold"/>
                <a:cs typeface="Poppins SemiBold"/>
                <a:sym typeface="Poppins SemiBold"/>
              </a:defRPr>
            </a:lvl3pPr>
            <a:lvl4pPr lvl="3" algn="ctr" rtl="0">
              <a:spcBef>
                <a:spcPts val="0"/>
              </a:spcBef>
              <a:spcAft>
                <a:spcPts val="0"/>
              </a:spcAft>
              <a:buSzPts val="3500"/>
              <a:buFont typeface="Poppins SemiBold"/>
              <a:buNone/>
              <a:defRPr b="0">
                <a:latin typeface="Poppins SemiBold"/>
                <a:ea typeface="Poppins SemiBold"/>
                <a:cs typeface="Poppins SemiBold"/>
                <a:sym typeface="Poppins SemiBold"/>
              </a:defRPr>
            </a:lvl4pPr>
            <a:lvl5pPr lvl="4" algn="ctr" rtl="0">
              <a:spcBef>
                <a:spcPts val="0"/>
              </a:spcBef>
              <a:spcAft>
                <a:spcPts val="0"/>
              </a:spcAft>
              <a:buSzPts val="3500"/>
              <a:buFont typeface="Poppins SemiBold"/>
              <a:buNone/>
              <a:defRPr b="0">
                <a:latin typeface="Poppins SemiBold"/>
                <a:ea typeface="Poppins SemiBold"/>
                <a:cs typeface="Poppins SemiBold"/>
                <a:sym typeface="Poppins SemiBold"/>
              </a:defRPr>
            </a:lvl5pPr>
            <a:lvl6pPr lvl="5" algn="ctr" rtl="0">
              <a:spcBef>
                <a:spcPts val="0"/>
              </a:spcBef>
              <a:spcAft>
                <a:spcPts val="0"/>
              </a:spcAft>
              <a:buSzPts val="3500"/>
              <a:buFont typeface="Poppins SemiBold"/>
              <a:buNone/>
              <a:defRPr b="0">
                <a:latin typeface="Poppins SemiBold"/>
                <a:ea typeface="Poppins SemiBold"/>
                <a:cs typeface="Poppins SemiBold"/>
                <a:sym typeface="Poppins SemiBold"/>
              </a:defRPr>
            </a:lvl6pPr>
            <a:lvl7pPr lvl="6" algn="ctr" rtl="0">
              <a:spcBef>
                <a:spcPts val="0"/>
              </a:spcBef>
              <a:spcAft>
                <a:spcPts val="0"/>
              </a:spcAft>
              <a:buSzPts val="3500"/>
              <a:buFont typeface="Poppins SemiBold"/>
              <a:buNone/>
              <a:defRPr b="0">
                <a:latin typeface="Poppins SemiBold"/>
                <a:ea typeface="Poppins SemiBold"/>
                <a:cs typeface="Poppins SemiBold"/>
                <a:sym typeface="Poppins SemiBold"/>
              </a:defRPr>
            </a:lvl7pPr>
            <a:lvl8pPr lvl="7" algn="ctr" rtl="0">
              <a:spcBef>
                <a:spcPts val="0"/>
              </a:spcBef>
              <a:spcAft>
                <a:spcPts val="0"/>
              </a:spcAft>
              <a:buSzPts val="3500"/>
              <a:buFont typeface="Poppins SemiBold"/>
              <a:buNone/>
              <a:defRPr b="0">
                <a:latin typeface="Poppins SemiBold"/>
                <a:ea typeface="Poppins SemiBold"/>
                <a:cs typeface="Poppins SemiBold"/>
                <a:sym typeface="Poppins SemiBold"/>
              </a:defRPr>
            </a:lvl8pPr>
            <a:lvl9pPr lvl="8" algn="ctr" rtl="0">
              <a:spcBef>
                <a:spcPts val="0"/>
              </a:spcBef>
              <a:spcAft>
                <a:spcPts val="0"/>
              </a:spcAft>
              <a:buSzPts val="3500"/>
              <a:buFont typeface="Poppins SemiBold"/>
              <a:buNone/>
              <a:defRPr b="0">
                <a:latin typeface="Poppins SemiBold"/>
                <a:ea typeface="Poppins SemiBold"/>
                <a:cs typeface="Poppins SemiBold"/>
                <a:sym typeface="Poppins SemiBold"/>
              </a:defRPr>
            </a:lvl9pPr>
          </a:lstStyle>
          <a:p>
            <a:r>
              <a:rPr lang="es-ES"/>
              <a:t>Haga clic para modificar el estilo de título del patrón</a:t>
            </a:r>
            <a:endParaRPr/>
          </a:p>
        </p:txBody>
      </p:sp>
      <p:grpSp>
        <p:nvGrpSpPr>
          <p:cNvPr id="276" name="Google Shape;276;p21"/>
          <p:cNvGrpSpPr/>
          <p:nvPr/>
        </p:nvGrpSpPr>
        <p:grpSpPr>
          <a:xfrm>
            <a:off x="-805988" y="-662452"/>
            <a:ext cx="13861413" cy="8768549"/>
            <a:chOff x="-604491" y="-496839"/>
            <a:chExt cx="10396060" cy="6576412"/>
          </a:xfrm>
        </p:grpSpPr>
        <p:grpSp>
          <p:nvGrpSpPr>
            <p:cNvPr id="277" name="Google Shape;277;p21"/>
            <p:cNvGrpSpPr/>
            <p:nvPr/>
          </p:nvGrpSpPr>
          <p:grpSpPr>
            <a:xfrm>
              <a:off x="190350" y="191250"/>
              <a:ext cx="7295250" cy="2920850"/>
              <a:chOff x="190350" y="191250"/>
              <a:chExt cx="7295250" cy="2920850"/>
            </a:xfrm>
          </p:grpSpPr>
          <p:grpSp>
            <p:nvGrpSpPr>
              <p:cNvPr id="278" name="Google Shape;278;p21"/>
              <p:cNvGrpSpPr/>
              <p:nvPr/>
            </p:nvGrpSpPr>
            <p:grpSpPr>
              <a:xfrm>
                <a:off x="190350" y="2517800"/>
                <a:ext cx="138900" cy="594300"/>
                <a:chOff x="259800" y="2501375"/>
                <a:chExt cx="138900" cy="594300"/>
              </a:xfrm>
            </p:grpSpPr>
            <p:sp>
              <p:nvSpPr>
                <p:cNvPr id="279" name="Google Shape;279;p21"/>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0" name="Google Shape;280;p21"/>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1" name="Google Shape;281;p21"/>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282" name="Google Shape;282;p21"/>
              <p:cNvGrpSpPr/>
              <p:nvPr/>
            </p:nvGrpSpPr>
            <p:grpSpPr>
              <a:xfrm>
                <a:off x="6891900" y="191250"/>
                <a:ext cx="593700" cy="137100"/>
                <a:chOff x="8290500" y="4746600"/>
                <a:chExt cx="593700" cy="137100"/>
              </a:xfrm>
            </p:grpSpPr>
            <p:sp>
              <p:nvSpPr>
                <p:cNvPr id="283" name="Google Shape;283;p21"/>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4" name="Google Shape;284;p21"/>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5" name="Google Shape;285;p21"/>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286" name="Google Shape;286;p21"/>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287" name="Google Shape;287;p21"/>
            <p:cNvGrpSpPr/>
            <p:nvPr/>
          </p:nvGrpSpPr>
          <p:grpSpPr>
            <a:xfrm rot="7200044">
              <a:off x="7720263" y="3988947"/>
              <a:ext cx="1728562" cy="1789510"/>
              <a:chOff x="-433476" y="-754650"/>
              <a:chExt cx="1728600" cy="1789549"/>
            </a:xfrm>
          </p:grpSpPr>
          <p:sp>
            <p:nvSpPr>
              <p:cNvPr id="288" name="Google Shape;288;p21"/>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89" name="Google Shape;289;p21"/>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790858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90"/>
        <p:cNvGrpSpPr/>
        <p:nvPr/>
      </p:nvGrpSpPr>
      <p:grpSpPr>
        <a:xfrm>
          <a:off x="0" y="0"/>
          <a:ext cx="0" cy="0"/>
          <a:chOff x="0" y="0"/>
          <a:chExt cx="0" cy="0"/>
        </a:xfrm>
      </p:grpSpPr>
      <p:sp>
        <p:nvSpPr>
          <p:cNvPr id="291" name="Google Shape;291;p22"/>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292" name="Google Shape;292;p22"/>
          <p:cNvSpPr txBox="1">
            <a:spLocks noGrp="1"/>
          </p:cNvSpPr>
          <p:nvPr>
            <p:ph type="title"/>
          </p:nvPr>
        </p:nvSpPr>
        <p:spPr>
          <a:xfrm>
            <a:off x="3017167" y="957133"/>
            <a:ext cx="6157600" cy="1278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8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293" name="Google Shape;293;p22"/>
          <p:cNvSpPr txBox="1">
            <a:spLocks noGrp="1"/>
          </p:cNvSpPr>
          <p:nvPr>
            <p:ph type="subTitle" idx="1"/>
          </p:nvPr>
        </p:nvSpPr>
        <p:spPr>
          <a:xfrm>
            <a:off x="3017101" y="2131965"/>
            <a:ext cx="6157600" cy="1411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r>
              <a:rPr lang="es-ES"/>
              <a:t>Haga clic para modificar el estilo de subtítulo del patrón</a:t>
            </a:r>
            <a:endParaRPr/>
          </a:p>
        </p:txBody>
      </p:sp>
      <p:grpSp>
        <p:nvGrpSpPr>
          <p:cNvPr id="294" name="Google Shape;294;p22"/>
          <p:cNvGrpSpPr/>
          <p:nvPr/>
        </p:nvGrpSpPr>
        <p:grpSpPr>
          <a:xfrm>
            <a:off x="-799401" y="-1308978"/>
            <a:ext cx="14027425" cy="9072724"/>
            <a:chOff x="-599551" y="-981734"/>
            <a:chExt cx="10520569" cy="6804543"/>
          </a:xfrm>
        </p:grpSpPr>
        <p:grpSp>
          <p:nvGrpSpPr>
            <p:cNvPr id="295" name="Google Shape;295;p22"/>
            <p:cNvGrpSpPr/>
            <p:nvPr/>
          </p:nvGrpSpPr>
          <p:grpSpPr>
            <a:xfrm>
              <a:off x="2559175" y="190350"/>
              <a:ext cx="6393575" cy="2921850"/>
              <a:chOff x="2559175" y="190350"/>
              <a:chExt cx="6393575" cy="2921850"/>
            </a:xfrm>
          </p:grpSpPr>
          <p:grpSp>
            <p:nvGrpSpPr>
              <p:cNvPr id="296" name="Google Shape;296;p22"/>
              <p:cNvGrpSpPr/>
              <p:nvPr/>
            </p:nvGrpSpPr>
            <p:grpSpPr>
              <a:xfrm rot="-5400000">
                <a:off x="8587350" y="2746800"/>
                <a:ext cx="593700" cy="137100"/>
                <a:chOff x="8290500" y="4746600"/>
                <a:chExt cx="593700" cy="137100"/>
              </a:xfrm>
            </p:grpSpPr>
            <p:sp>
              <p:nvSpPr>
                <p:cNvPr id="297" name="Google Shape;297;p22"/>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98" name="Google Shape;298;p22"/>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299" name="Google Shape;299;p22"/>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00" name="Google Shape;300;p22"/>
              <p:cNvGrpSpPr/>
              <p:nvPr/>
            </p:nvGrpSpPr>
            <p:grpSpPr>
              <a:xfrm rot="5400000">
                <a:off x="2786875" y="-37350"/>
                <a:ext cx="138900" cy="594300"/>
                <a:chOff x="259800" y="2501375"/>
                <a:chExt cx="138900" cy="594300"/>
              </a:xfrm>
            </p:grpSpPr>
            <p:sp>
              <p:nvSpPr>
                <p:cNvPr id="301" name="Google Shape;301;p22"/>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02" name="Google Shape;302;p22"/>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03" name="Google Shape;303;p22"/>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304" name="Google Shape;304;p22"/>
            <p:cNvGrpSpPr/>
            <p:nvPr/>
          </p:nvGrpSpPr>
          <p:grpSpPr>
            <a:xfrm>
              <a:off x="-599551" y="-981734"/>
              <a:ext cx="10520569" cy="6804543"/>
              <a:chOff x="-599551" y="-981734"/>
              <a:chExt cx="10520569" cy="6804543"/>
            </a:xfrm>
          </p:grpSpPr>
          <p:grpSp>
            <p:nvGrpSpPr>
              <p:cNvPr id="305" name="Google Shape;305;p22"/>
              <p:cNvGrpSpPr/>
              <p:nvPr/>
            </p:nvGrpSpPr>
            <p:grpSpPr>
              <a:xfrm rot="-6299960">
                <a:off x="-375881" y="3861665"/>
                <a:ext cx="1728548" cy="1789496"/>
                <a:chOff x="-433476" y="-754650"/>
                <a:chExt cx="1728600" cy="1789549"/>
              </a:xfrm>
            </p:grpSpPr>
            <p:sp>
              <p:nvSpPr>
                <p:cNvPr id="306" name="Google Shape;306;p22"/>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07" name="Google Shape;307;p22"/>
                <p:cNvSpPr/>
                <p:nvPr/>
              </p:nvSpPr>
              <p:spPr>
                <a:xfrm>
                  <a:off x="361376" y="895999"/>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08" name="Google Shape;308;p22"/>
              <p:cNvGrpSpPr/>
              <p:nvPr/>
            </p:nvGrpSpPr>
            <p:grpSpPr>
              <a:xfrm rot="-2700000">
                <a:off x="7782413" y="-602185"/>
                <a:ext cx="1789529" cy="1728583"/>
                <a:chOff x="7777000" y="-567252"/>
                <a:chExt cx="1789547" cy="1728600"/>
              </a:xfrm>
            </p:grpSpPr>
            <p:sp>
              <p:nvSpPr>
                <p:cNvPr id="309" name="Google Shape;309;p22"/>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0" name="Google Shape;310;p22"/>
                <p:cNvSpPr/>
                <p:nvPr/>
              </p:nvSpPr>
              <p:spPr>
                <a:xfrm>
                  <a:off x="7777000" y="227601"/>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sp>
        <p:nvSpPr>
          <p:cNvPr id="311" name="Google Shape;311;p22"/>
          <p:cNvSpPr txBox="1"/>
          <p:nvPr/>
        </p:nvSpPr>
        <p:spPr>
          <a:xfrm>
            <a:off x="2449533" y="4473533"/>
            <a:ext cx="7292800" cy="9568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s" sz="1600" b="1">
                <a:solidFill>
                  <a:schemeClr val="dk1"/>
                </a:solidFill>
                <a:latin typeface="Poppins"/>
                <a:ea typeface="Poppins"/>
                <a:cs typeface="Poppins"/>
                <a:sym typeface="Poppins"/>
              </a:rPr>
              <a:t>CRÉDITOS: </a:t>
            </a:r>
            <a:r>
              <a:rPr lang="es" sz="1600">
                <a:solidFill>
                  <a:schemeClr val="dk1"/>
                </a:solidFill>
                <a:latin typeface="Poppins"/>
                <a:ea typeface="Poppins"/>
                <a:cs typeface="Poppins"/>
                <a:sym typeface="Poppins"/>
              </a:rPr>
              <a:t>Esta plantilla para presentaciones es una creación de</a:t>
            </a:r>
            <a:r>
              <a:rPr lang="es" sz="1600" b="1">
                <a:solidFill>
                  <a:schemeClr val="dk1"/>
                </a:solidFill>
                <a:latin typeface="Poppins"/>
                <a:ea typeface="Poppins"/>
                <a:cs typeface="Poppins"/>
                <a:sym typeface="Poppins"/>
              </a:rPr>
              <a:t> </a:t>
            </a:r>
            <a:r>
              <a:rPr lang="es" sz="1600" b="1" u="sng">
                <a:solidFill>
                  <a:schemeClr val="hlink"/>
                </a:solidFill>
                <a:latin typeface="Poppins"/>
                <a:ea typeface="Poppins"/>
                <a:cs typeface="Poppins"/>
                <a:sym typeface="Poppins"/>
                <a:hlinkClick r:id="rId2"/>
              </a:rPr>
              <a:t>Slidesgo</a:t>
            </a:r>
            <a:r>
              <a:rPr lang="es" sz="1600" b="1">
                <a:solidFill>
                  <a:schemeClr val="dk1"/>
                </a:solidFill>
                <a:latin typeface="Poppins"/>
                <a:ea typeface="Poppins"/>
                <a:cs typeface="Poppins"/>
                <a:sym typeface="Poppins"/>
              </a:rPr>
              <a:t>, </a:t>
            </a:r>
            <a:r>
              <a:rPr lang="es" sz="1600">
                <a:solidFill>
                  <a:schemeClr val="dk1"/>
                </a:solidFill>
                <a:latin typeface="Poppins"/>
                <a:ea typeface="Poppins"/>
                <a:cs typeface="Poppins"/>
                <a:sym typeface="Poppins"/>
              </a:rPr>
              <a:t>e incluye iconos de</a:t>
            </a:r>
            <a:r>
              <a:rPr lang="es" sz="1600" b="1">
                <a:solidFill>
                  <a:schemeClr val="dk1"/>
                </a:solidFill>
                <a:latin typeface="Poppins"/>
                <a:ea typeface="Poppins"/>
                <a:cs typeface="Poppins"/>
                <a:sym typeface="Poppins"/>
              </a:rPr>
              <a:t> </a:t>
            </a:r>
            <a:r>
              <a:rPr lang="es" sz="1600" b="1" u="sng">
                <a:solidFill>
                  <a:schemeClr val="hlink"/>
                </a:solidFill>
                <a:latin typeface="Poppins"/>
                <a:ea typeface="Poppins"/>
                <a:cs typeface="Poppins"/>
                <a:sym typeface="Poppins"/>
                <a:hlinkClick r:id="rId3"/>
              </a:rPr>
              <a:t>Flaticon</a:t>
            </a:r>
            <a:r>
              <a:rPr lang="es" sz="1600" b="1">
                <a:solidFill>
                  <a:schemeClr val="dk1"/>
                </a:solidFill>
                <a:latin typeface="Poppins"/>
                <a:ea typeface="Poppins"/>
                <a:cs typeface="Poppins"/>
                <a:sym typeface="Poppins"/>
              </a:rPr>
              <a:t>, </a:t>
            </a:r>
            <a:r>
              <a:rPr lang="es" sz="1600">
                <a:solidFill>
                  <a:schemeClr val="dk1"/>
                </a:solidFill>
                <a:latin typeface="Poppins"/>
                <a:ea typeface="Poppins"/>
                <a:cs typeface="Poppins"/>
                <a:sym typeface="Poppins"/>
              </a:rPr>
              <a:t>infografías e imágenes de</a:t>
            </a:r>
            <a:r>
              <a:rPr lang="es" sz="1600" b="1">
                <a:solidFill>
                  <a:schemeClr val="dk1"/>
                </a:solidFill>
                <a:latin typeface="Poppins"/>
                <a:ea typeface="Poppins"/>
                <a:cs typeface="Poppins"/>
                <a:sym typeface="Poppins"/>
              </a:rPr>
              <a:t> </a:t>
            </a:r>
            <a:r>
              <a:rPr lang="es" sz="1600" b="1" u="sng">
                <a:solidFill>
                  <a:schemeClr val="hlink"/>
                </a:solidFill>
                <a:latin typeface="Poppins"/>
                <a:ea typeface="Poppins"/>
                <a:cs typeface="Poppins"/>
                <a:sym typeface="Poppins"/>
                <a:hlinkClick r:id="rId4"/>
              </a:rPr>
              <a:t>Freepik</a:t>
            </a:r>
            <a:r>
              <a:rPr lang="es" sz="1600">
                <a:solidFill>
                  <a:schemeClr val="dk1"/>
                </a:solidFill>
                <a:latin typeface="Poppins"/>
                <a:ea typeface="Poppins"/>
                <a:cs typeface="Poppins"/>
                <a:sym typeface="Poppins"/>
              </a:rPr>
              <a:t> y contenido por </a:t>
            </a:r>
            <a:r>
              <a:rPr lang="es" sz="1600" b="1">
                <a:solidFill>
                  <a:schemeClr val="dk1"/>
                </a:solidFill>
                <a:latin typeface="Poppins"/>
                <a:ea typeface="Poppins"/>
                <a:cs typeface="Poppins"/>
                <a:sym typeface="Poppins"/>
              </a:rPr>
              <a:t>Swetha Tandri</a:t>
            </a:r>
            <a:endParaRPr sz="1600" b="1">
              <a:solidFill>
                <a:schemeClr val="dk1"/>
              </a:solidFill>
              <a:latin typeface="Poppins"/>
              <a:ea typeface="Poppins"/>
              <a:cs typeface="Poppins"/>
              <a:sym typeface="Poppins"/>
            </a:endParaRPr>
          </a:p>
        </p:txBody>
      </p:sp>
    </p:spTree>
    <p:extLst>
      <p:ext uri="{BB962C8B-B14F-4D97-AF65-F5344CB8AC3E}">
        <p14:creationId xmlns:p14="http://schemas.microsoft.com/office/powerpoint/2010/main" val="1690559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312"/>
        <p:cNvGrpSpPr/>
        <p:nvPr/>
      </p:nvGrpSpPr>
      <p:grpSpPr>
        <a:xfrm>
          <a:off x="0" y="0"/>
          <a:ext cx="0" cy="0"/>
          <a:chOff x="0" y="0"/>
          <a:chExt cx="0" cy="0"/>
        </a:xfrm>
      </p:grpSpPr>
      <p:sp>
        <p:nvSpPr>
          <p:cNvPr id="313" name="Google Shape;313;p23"/>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314" name="Google Shape;314;p23"/>
          <p:cNvGrpSpPr/>
          <p:nvPr/>
        </p:nvGrpSpPr>
        <p:grpSpPr>
          <a:xfrm>
            <a:off x="-805988" y="-662452"/>
            <a:ext cx="13861413" cy="8768549"/>
            <a:chOff x="-604491" y="-496839"/>
            <a:chExt cx="10396060" cy="6576412"/>
          </a:xfrm>
        </p:grpSpPr>
        <p:grpSp>
          <p:nvGrpSpPr>
            <p:cNvPr id="315" name="Google Shape;315;p23"/>
            <p:cNvGrpSpPr/>
            <p:nvPr/>
          </p:nvGrpSpPr>
          <p:grpSpPr>
            <a:xfrm>
              <a:off x="190350" y="191250"/>
              <a:ext cx="7295250" cy="2920850"/>
              <a:chOff x="190350" y="191250"/>
              <a:chExt cx="7295250" cy="2920850"/>
            </a:xfrm>
          </p:grpSpPr>
          <p:grpSp>
            <p:nvGrpSpPr>
              <p:cNvPr id="316" name="Google Shape;316;p23"/>
              <p:cNvGrpSpPr/>
              <p:nvPr/>
            </p:nvGrpSpPr>
            <p:grpSpPr>
              <a:xfrm>
                <a:off x="190350" y="2517800"/>
                <a:ext cx="138900" cy="594300"/>
                <a:chOff x="259800" y="2501375"/>
                <a:chExt cx="138900" cy="594300"/>
              </a:xfrm>
            </p:grpSpPr>
            <p:sp>
              <p:nvSpPr>
                <p:cNvPr id="317" name="Google Shape;317;p23"/>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8" name="Google Shape;318;p23"/>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19" name="Google Shape;319;p23"/>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20" name="Google Shape;320;p23"/>
              <p:cNvGrpSpPr/>
              <p:nvPr/>
            </p:nvGrpSpPr>
            <p:grpSpPr>
              <a:xfrm>
                <a:off x="6891900" y="191250"/>
                <a:ext cx="593700" cy="137100"/>
                <a:chOff x="8290500" y="4746600"/>
                <a:chExt cx="593700" cy="137100"/>
              </a:xfrm>
            </p:grpSpPr>
            <p:sp>
              <p:nvSpPr>
                <p:cNvPr id="321" name="Google Shape;321;p23"/>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2" name="Google Shape;322;p23"/>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3" name="Google Shape;323;p23"/>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nvGrpSpPr>
            <p:cNvPr id="324" name="Google Shape;324;p23"/>
            <p:cNvGrpSpPr/>
            <p:nvPr/>
          </p:nvGrpSpPr>
          <p:grpSpPr>
            <a:xfrm>
              <a:off x="-604491" y="-496839"/>
              <a:ext cx="10396060" cy="6576412"/>
              <a:chOff x="-604491" y="-496839"/>
              <a:chExt cx="10396060" cy="6576412"/>
            </a:xfrm>
          </p:grpSpPr>
          <p:sp>
            <p:nvSpPr>
              <p:cNvPr id="325" name="Google Shape;325;p23"/>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326" name="Google Shape;326;p23"/>
              <p:cNvGrpSpPr/>
              <p:nvPr/>
            </p:nvGrpSpPr>
            <p:grpSpPr>
              <a:xfrm rot="7200044">
                <a:off x="7720263" y="3988947"/>
                <a:ext cx="1728562" cy="1789510"/>
                <a:chOff x="-433476" y="-754650"/>
                <a:chExt cx="1728600" cy="1789549"/>
              </a:xfrm>
            </p:grpSpPr>
            <p:sp>
              <p:nvSpPr>
                <p:cNvPr id="327" name="Google Shape;327;p23"/>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28" name="Google Shape;328;p23"/>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spTree>
    <p:extLst>
      <p:ext uri="{BB962C8B-B14F-4D97-AF65-F5344CB8AC3E}">
        <p14:creationId xmlns:p14="http://schemas.microsoft.com/office/powerpoint/2010/main" val="39685012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329"/>
        <p:cNvGrpSpPr/>
        <p:nvPr/>
      </p:nvGrpSpPr>
      <p:grpSpPr>
        <a:xfrm>
          <a:off x="0" y="0"/>
          <a:ext cx="0" cy="0"/>
          <a:chOff x="0" y="0"/>
          <a:chExt cx="0" cy="0"/>
        </a:xfrm>
      </p:grpSpPr>
      <p:sp>
        <p:nvSpPr>
          <p:cNvPr id="330" name="Google Shape;330;p24"/>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331" name="Google Shape;331;p24"/>
          <p:cNvGrpSpPr/>
          <p:nvPr/>
        </p:nvGrpSpPr>
        <p:grpSpPr>
          <a:xfrm>
            <a:off x="-1405541" y="-875171"/>
            <a:ext cx="14793840" cy="8789323"/>
            <a:chOff x="-1054156" y="-656378"/>
            <a:chExt cx="11095380" cy="6591992"/>
          </a:xfrm>
        </p:grpSpPr>
        <p:grpSp>
          <p:nvGrpSpPr>
            <p:cNvPr id="332" name="Google Shape;332;p24"/>
            <p:cNvGrpSpPr/>
            <p:nvPr/>
          </p:nvGrpSpPr>
          <p:grpSpPr>
            <a:xfrm rot="-5400000">
              <a:off x="4056875" y="4581625"/>
              <a:ext cx="138900" cy="594300"/>
              <a:chOff x="259800" y="2501375"/>
              <a:chExt cx="138900" cy="594300"/>
            </a:xfrm>
          </p:grpSpPr>
          <p:sp>
            <p:nvSpPr>
              <p:cNvPr id="333" name="Google Shape;333;p24"/>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34" name="Google Shape;334;p24"/>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35" name="Google Shape;335;p24"/>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36" name="Google Shape;336;p24"/>
            <p:cNvGrpSpPr/>
            <p:nvPr/>
          </p:nvGrpSpPr>
          <p:grpSpPr>
            <a:xfrm>
              <a:off x="-1054156" y="-656378"/>
              <a:ext cx="11095380" cy="6591992"/>
              <a:chOff x="-1054156" y="-656378"/>
              <a:chExt cx="11095380" cy="6591992"/>
            </a:xfrm>
          </p:grpSpPr>
          <p:grpSp>
            <p:nvGrpSpPr>
              <p:cNvPr id="337" name="Google Shape;337;p24"/>
              <p:cNvGrpSpPr/>
              <p:nvPr/>
            </p:nvGrpSpPr>
            <p:grpSpPr>
              <a:xfrm rot="-1800044">
                <a:off x="-741886" y="-324789"/>
                <a:ext cx="1789507" cy="1728562"/>
                <a:chOff x="7777000" y="-567252"/>
                <a:chExt cx="1789547" cy="1728600"/>
              </a:xfrm>
            </p:grpSpPr>
            <p:sp>
              <p:nvSpPr>
                <p:cNvPr id="338" name="Google Shape;338;p24"/>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39" name="Google Shape;339;p24"/>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340" name="Google Shape;340;p24"/>
              <p:cNvGrpSpPr/>
              <p:nvPr/>
            </p:nvGrpSpPr>
            <p:grpSpPr>
              <a:xfrm rot="8999956">
                <a:off x="7981072" y="3833834"/>
                <a:ext cx="1728562" cy="1789510"/>
                <a:chOff x="-433476" y="-754650"/>
                <a:chExt cx="1728600" cy="1789549"/>
              </a:xfrm>
            </p:grpSpPr>
            <p:sp>
              <p:nvSpPr>
                <p:cNvPr id="341" name="Google Shape;341;p24"/>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342" name="Google Shape;342;p24"/>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grpSp>
    </p:spTree>
    <p:extLst>
      <p:ext uri="{BB962C8B-B14F-4D97-AF65-F5344CB8AC3E}">
        <p14:creationId xmlns:p14="http://schemas.microsoft.com/office/powerpoint/2010/main" val="31568003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346"/>
        <p:cNvGrpSpPr/>
        <p:nvPr/>
      </p:nvGrpSpPr>
      <p:grpSpPr>
        <a:xfrm>
          <a:off x="0" y="0"/>
          <a:ext cx="0" cy="0"/>
          <a:chOff x="0" y="0"/>
          <a:chExt cx="0" cy="0"/>
        </a:xfrm>
      </p:grpSpPr>
    </p:spTree>
    <p:extLst>
      <p:ext uri="{BB962C8B-B14F-4D97-AF65-F5344CB8AC3E}">
        <p14:creationId xmlns:p14="http://schemas.microsoft.com/office/powerpoint/2010/main" val="38847351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347"/>
        <p:cNvGrpSpPr/>
        <p:nvPr/>
      </p:nvGrpSpPr>
      <p:grpSpPr>
        <a:xfrm>
          <a:off x="0" y="0"/>
          <a:ext cx="0" cy="0"/>
          <a:chOff x="0" y="0"/>
          <a:chExt cx="0" cy="0"/>
        </a:xfrm>
      </p:grpSpPr>
      <p:sp>
        <p:nvSpPr>
          <p:cNvPr id="348" name="Google Shape;348;p27"/>
          <p:cNvSpPr txBox="1">
            <a:spLocks noGrp="1"/>
          </p:cNvSpPr>
          <p:nvPr>
            <p:ph type="title"/>
          </p:nvPr>
        </p:nvSpPr>
        <p:spPr>
          <a:xfrm>
            <a:off x="955700" y="681200"/>
            <a:ext cx="102808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solidFill>
                  <a:schemeClr val="lt1"/>
                </a:solidFill>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26594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6"/>
        <p:cNvGrpSpPr/>
        <p:nvPr/>
      </p:nvGrpSpPr>
      <p:grpSpPr>
        <a:xfrm>
          <a:off x="0" y="0"/>
          <a:ext cx="0" cy="0"/>
          <a:chOff x="0" y="0"/>
          <a:chExt cx="0" cy="0"/>
        </a:xfrm>
      </p:grpSpPr>
      <p:sp>
        <p:nvSpPr>
          <p:cNvPr id="47" name="Google Shape;47;p4"/>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48" name="Google Shape;48;p4"/>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49" name="Google Shape;49;p4"/>
          <p:cNvSpPr txBox="1">
            <a:spLocks noGrp="1"/>
          </p:cNvSpPr>
          <p:nvPr>
            <p:ph type="body" idx="1"/>
          </p:nvPr>
        </p:nvSpPr>
        <p:spPr>
          <a:xfrm>
            <a:off x="960000" y="1621003"/>
            <a:ext cx="10272000" cy="4555200"/>
          </a:xfrm>
          <a:prstGeom prst="rect">
            <a:avLst/>
          </a:prstGeom>
        </p:spPr>
        <p:txBody>
          <a:bodyPr spcFirstLastPara="1" wrap="square" lIns="91425" tIns="91425" rIns="91425" bIns="91425" anchor="t" anchorCtr="0">
            <a:noAutofit/>
          </a:bodyPr>
          <a:lstStyle>
            <a:lvl1pPr marL="609585" lvl="0" indent="-423323" rtl="0">
              <a:spcBef>
                <a:spcPts val="0"/>
              </a:spcBef>
              <a:spcAft>
                <a:spcPts val="0"/>
              </a:spcAft>
              <a:buSzPts val="1400"/>
              <a:buFont typeface="Nunito Light"/>
              <a:buChar char="●"/>
              <a:defRPr/>
            </a:lvl1pPr>
            <a:lvl2pPr marL="1219170" lvl="1" indent="-423323" rtl="0">
              <a:lnSpc>
                <a:spcPct val="100000"/>
              </a:lnSpc>
              <a:spcBef>
                <a:spcPts val="0"/>
              </a:spcBef>
              <a:spcAft>
                <a:spcPts val="0"/>
              </a:spcAft>
              <a:buSzPts val="1400"/>
              <a:buFont typeface="Nunito Light"/>
              <a:buChar char="○"/>
              <a:defRPr/>
            </a:lvl2pPr>
            <a:lvl3pPr marL="1828754" lvl="2" indent="-423323" rtl="0">
              <a:lnSpc>
                <a:spcPct val="100000"/>
              </a:lnSpc>
              <a:spcBef>
                <a:spcPts val="0"/>
              </a:spcBef>
              <a:spcAft>
                <a:spcPts val="0"/>
              </a:spcAft>
              <a:buSzPts val="1400"/>
              <a:buFont typeface="Nunito Light"/>
              <a:buChar char="■"/>
              <a:defRPr/>
            </a:lvl3pPr>
            <a:lvl4pPr marL="2438339" lvl="3" indent="-423323" rtl="0">
              <a:lnSpc>
                <a:spcPct val="100000"/>
              </a:lnSpc>
              <a:spcBef>
                <a:spcPts val="0"/>
              </a:spcBef>
              <a:spcAft>
                <a:spcPts val="0"/>
              </a:spcAft>
              <a:buSzPts val="1400"/>
              <a:buFont typeface="Nunito Light"/>
              <a:buChar char="●"/>
              <a:defRPr/>
            </a:lvl4pPr>
            <a:lvl5pPr marL="3047924" lvl="4" indent="-423323" rtl="0">
              <a:lnSpc>
                <a:spcPct val="100000"/>
              </a:lnSpc>
              <a:spcBef>
                <a:spcPts val="0"/>
              </a:spcBef>
              <a:spcAft>
                <a:spcPts val="0"/>
              </a:spcAft>
              <a:buSzPts val="1400"/>
              <a:buFont typeface="Nunito Light"/>
              <a:buChar char="○"/>
              <a:defRPr/>
            </a:lvl5pPr>
            <a:lvl6pPr marL="3657509" lvl="5" indent="-423323" rtl="0">
              <a:lnSpc>
                <a:spcPct val="100000"/>
              </a:lnSpc>
              <a:spcBef>
                <a:spcPts val="0"/>
              </a:spcBef>
              <a:spcAft>
                <a:spcPts val="0"/>
              </a:spcAft>
              <a:buSzPts val="1400"/>
              <a:buFont typeface="Nunito Light"/>
              <a:buChar char="■"/>
              <a:defRPr/>
            </a:lvl6pPr>
            <a:lvl7pPr marL="4267093" lvl="6" indent="-423323" rtl="0">
              <a:lnSpc>
                <a:spcPct val="100000"/>
              </a:lnSpc>
              <a:spcBef>
                <a:spcPts val="0"/>
              </a:spcBef>
              <a:spcAft>
                <a:spcPts val="0"/>
              </a:spcAft>
              <a:buSzPts val="1400"/>
              <a:buFont typeface="Nunito Light"/>
              <a:buChar char="●"/>
              <a:defRPr/>
            </a:lvl7pPr>
            <a:lvl8pPr marL="4876678" lvl="7" indent="-423323" rtl="0">
              <a:lnSpc>
                <a:spcPct val="100000"/>
              </a:lnSpc>
              <a:spcBef>
                <a:spcPts val="0"/>
              </a:spcBef>
              <a:spcAft>
                <a:spcPts val="0"/>
              </a:spcAft>
              <a:buSzPts val="1400"/>
              <a:buFont typeface="Nunito Light"/>
              <a:buChar char="○"/>
              <a:defRPr/>
            </a:lvl8pPr>
            <a:lvl9pPr marL="5486263" lvl="8" indent="-423323" rtl="0">
              <a:lnSpc>
                <a:spcPct val="100000"/>
              </a:lnSpc>
              <a:spcBef>
                <a:spcPts val="0"/>
              </a:spcBef>
              <a:spcAft>
                <a:spcPts val="0"/>
              </a:spcAft>
              <a:buSzPts val="1400"/>
              <a:buFont typeface="Nunito Light"/>
              <a:buChar char="■"/>
              <a:defRPr/>
            </a:lvl9pPr>
          </a:lstStyle>
          <a:p>
            <a:pPr lvl="0"/>
            <a:r>
              <a:rPr lang="es-ES"/>
              <a:t>Haga clic para modificar los estilos de texto del patrón</a:t>
            </a:r>
          </a:p>
        </p:txBody>
      </p:sp>
    </p:spTree>
    <p:extLst>
      <p:ext uri="{BB962C8B-B14F-4D97-AF65-F5344CB8AC3E}">
        <p14:creationId xmlns:p14="http://schemas.microsoft.com/office/powerpoint/2010/main" val="23268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50"/>
        <p:cNvGrpSpPr/>
        <p:nvPr/>
      </p:nvGrpSpPr>
      <p:grpSpPr>
        <a:xfrm>
          <a:off x="0" y="0"/>
          <a:ext cx="0" cy="0"/>
          <a:chOff x="0" y="0"/>
          <a:chExt cx="0" cy="0"/>
        </a:xfrm>
      </p:grpSpPr>
      <p:sp>
        <p:nvSpPr>
          <p:cNvPr id="51" name="Google Shape;51;p5"/>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52" name="Google Shape;52;p5"/>
          <p:cNvGrpSpPr/>
          <p:nvPr/>
        </p:nvGrpSpPr>
        <p:grpSpPr>
          <a:xfrm>
            <a:off x="1399934" y="-1512237"/>
            <a:ext cx="12260788" cy="10000440"/>
            <a:chOff x="1049950" y="-1134178"/>
            <a:chExt cx="9195591" cy="7500330"/>
          </a:xfrm>
        </p:grpSpPr>
        <p:grpSp>
          <p:nvGrpSpPr>
            <p:cNvPr id="53" name="Google Shape;53;p5"/>
            <p:cNvGrpSpPr/>
            <p:nvPr/>
          </p:nvGrpSpPr>
          <p:grpSpPr>
            <a:xfrm rot="-1800044">
              <a:off x="8143764" y="-802589"/>
              <a:ext cx="1789507" cy="1728562"/>
              <a:chOff x="7777000" y="-567252"/>
              <a:chExt cx="1789547" cy="1728600"/>
            </a:xfrm>
          </p:grpSpPr>
          <p:sp>
            <p:nvSpPr>
              <p:cNvPr id="54" name="Google Shape;54;p5"/>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5" name="Google Shape;55;p5"/>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56" name="Google Shape;56;p5"/>
            <p:cNvGrpSpPr/>
            <p:nvPr/>
          </p:nvGrpSpPr>
          <p:grpSpPr>
            <a:xfrm rot="-5400000">
              <a:off x="1277650" y="-37350"/>
              <a:ext cx="138900" cy="594300"/>
              <a:chOff x="259800" y="2501375"/>
              <a:chExt cx="138900" cy="594300"/>
            </a:xfrm>
          </p:grpSpPr>
          <p:sp>
            <p:nvSpPr>
              <p:cNvPr id="57" name="Google Shape;57;p5"/>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8" name="Google Shape;58;p5"/>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59" name="Google Shape;59;p5"/>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60" name="Google Shape;60;p5"/>
            <p:cNvGrpSpPr/>
            <p:nvPr/>
          </p:nvGrpSpPr>
          <p:grpSpPr>
            <a:xfrm rot="-8999956">
              <a:off x="5099414" y="4264372"/>
              <a:ext cx="1728562" cy="1789510"/>
              <a:chOff x="-433476" y="-754650"/>
              <a:chExt cx="1728600" cy="1789549"/>
            </a:xfrm>
          </p:grpSpPr>
          <p:sp>
            <p:nvSpPr>
              <p:cNvPr id="61" name="Google Shape;61;p5"/>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62" name="Google Shape;62;p5"/>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63" name="Google Shape;63;p5"/>
          <p:cNvSpPr txBox="1">
            <a:spLocks noGrp="1"/>
          </p:cNvSpPr>
          <p:nvPr>
            <p:ph type="subTitle" idx="1"/>
          </p:nvPr>
        </p:nvSpPr>
        <p:spPr>
          <a:xfrm>
            <a:off x="6912016"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64" name="Google Shape;64;p5"/>
          <p:cNvSpPr txBox="1">
            <a:spLocks noGrp="1"/>
          </p:cNvSpPr>
          <p:nvPr>
            <p:ph type="subTitle" idx="2"/>
          </p:nvPr>
        </p:nvSpPr>
        <p:spPr>
          <a:xfrm>
            <a:off x="1048400" y="4307133"/>
            <a:ext cx="42316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867" b="0"/>
            </a:lvl1pPr>
            <a:lvl2pPr lvl="1" algn="ctr" rtl="0">
              <a:lnSpc>
                <a:spcPct val="100000"/>
              </a:lnSpc>
              <a:spcBef>
                <a:spcPts val="0"/>
              </a:spcBef>
              <a:spcAft>
                <a:spcPts val="0"/>
              </a:spcAft>
              <a:buSzPts val="2800"/>
              <a:buNone/>
              <a:defRPr sz="3733"/>
            </a:lvl2pPr>
            <a:lvl3pPr lvl="2" algn="ctr" rtl="0">
              <a:lnSpc>
                <a:spcPct val="100000"/>
              </a:lnSpc>
              <a:spcBef>
                <a:spcPts val="0"/>
              </a:spcBef>
              <a:spcAft>
                <a:spcPts val="0"/>
              </a:spcAft>
              <a:buSzPts val="2800"/>
              <a:buNone/>
              <a:defRPr sz="3733"/>
            </a:lvl3pPr>
            <a:lvl4pPr lvl="3" algn="ctr" rtl="0">
              <a:lnSpc>
                <a:spcPct val="100000"/>
              </a:lnSpc>
              <a:spcBef>
                <a:spcPts val="0"/>
              </a:spcBef>
              <a:spcAft>
                <a:spcPts val="0"/>
              </a:spcAft>
              <a:buSzPts val="2800"/>
              <a:buNone/>
              <a:defRPr sz="3733"/>
            </a:lvl4pPr>
            <a:lvl5pPr lvl="4" algn="ctr" rtl="0">
              <a:lnSpc>
                <a:spcPct val="100000"/>
              </a:lnSpc>
              <a:spcBef>
                <a:spcPts val="0"/>
              </a:spcBef>
              <a:spcAft>
                <a:spcPts val="0"/>
              </a:spcAft>
              <a:buSzPts val="2800"/>
              <a:buNone/>
              <a:defRPr sz="3733"/>
            </a:lvl5pPr>
            <a:lvl6pPr lvl="5" algn="ctr" rtl="0">
              <a:lnSpc>
                <a:spcPct val="100000"/>
              </a:lnSpc>
              <a:spcBef>
                <a:spcPts val="0"/>
              </a:spcBef>
              <a:spcAft>
                <a:spcPts val="0"/>
              </a:spcAft>
              <a:buSzPts val="2800"/>
              <a:buNone/>
              <a:defRPr sz="3733"/>
            </a:lvl6pPr>
            <a:lvl7pPr lvl="6" algn="ctr" rtl="0">
              <a:lnSpc>
                <a:spcPct val="100000"/>
              </a:lnSpc>
              <a:spcBef>
                <a:spcPts val="0"/>
              </a:spcBef>
              <a:spcAft>
                <a:spcPts val="0"/>
              </a:spcAft>
              <a:buSzPts val="2800"/>
              <a:buNone/>
              <a:defRPr sz="3733"/>
            </a:lvl7pPr>
            <a:lvl8pPr lvl="7" algn="ctr" rtl="0">
              <a:lnSpc>
                <a:spcPct val="100000"/>
              </a:lnSpc>
              <a:spcBef>
                <a:spcPts val="0"/>
              </a:spcBef>
              <a:spcAft>
                <a:spcPts val="0"/>
              </a:spcAft>
              <a:buSzPts val="2800"/>
              <a:buNone/>
              <a:defRPr sz="3733"/>
            </a:lvl8pPr>
            <a:lvl9pPr lvl="8" algn="ctr" rtl="0">
              <a:lnSpc>
                <a:spcPct val="100000"/>
              </a:lnSpc>
              <a:spcBef>
                <a:spcPts val="0"/>
              </a:spcBef>
              <a:spcAft>
                <a:spcPts val="0"/>
              </a:spcAft>
              <a:buSzPts val="2800"/>
              <a:buNone/>
              <a:defRPr sz="3733"/>
            </a:lvl9pPr>
          </a:lstStyle>
          <a:p>
            <a:r>
              <a:rPr lang="es-ES"/>
              <a:t>Haga clic para modificar el estilo de subtítulo del patrón</a:t>
            </a:r>
            <a:endParaRPr/>
          </a:p>
        </p:txBody>
      </p:sp>
      <p:sp>
        <p:nvSpPr>
          <p:cNvPr id="65" name="Google Shape;65;p5"/>
          <p:cNvSpPr txBox="1">
            <a:spLocks noGrp="1"/>
          </p:cNvSpPr>
          <p:nvPr>
            <p:ph type="subTitle" idx="3"/>
          </p:nvPr>
        </p:nvSpPr>
        <p:spPr>
          <a:xfrm>
            <a:off x="6912001"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s-ES"/>
              <a:t>Haga clic para modificar el estilo de subtítulo del patrón</a:t>
            </a:r>
            <a:endParaRPr/>
          </a:p>
        </p:txBody>
      </p:sp>
      <p:sp>
        <p:nvSpPr>
          <p:cNvPr id="66" name="Google Shape;66;p5"/>
          <p:cNvSpPr txBox="1">
            <a:spLocks noGrp="1"/>
          </p:cNvSpPr>
          <p:nvPr>
            <p:ph type="subTitle" idx="4"/>
          </p:nvPr>
        </p:nvSpPr>
        <p:spPr>
          <a:xfrm>
            <a:off x="1048400" y="2940133"/>
            <a:ext cx="4231600" cy="1482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Syne"/>
              <a:buNone/>
              <a:defRPr sz="3200">
                <a:latin typeface="Syne"/>
                <a:ea typeface="Syne"/>
                <a:cs typeface="Syne"/>
                <a:sym typeface="Syne"/>
              </a:defRPr>
            </a:lvl1pPr>
            <a:lvl2pPr lvl="1" algn="ctr" rtl="0">
              <a:lnSpc>
                <a:spcPct val="100000"/>
              </a:lnSpc>
              <a:spcBef>
                <a:spcPts val="0"/>
              </a:spcBef>
              <a:spcAft>
                <a:spcPts val="0"/>
              </a:spcAft>
              <a:buSzPts val="2400"/>
              <a:buFont typeface="Syne"/>
              <a:buNone/>
              <a:defRPr sz="3200">
                <a:latin typeface="Syne"/>
                <a:ea typeface="Syne"/>
                <a:cs typeface="Syne"/>
                <a:sym typeface="Syne"/>
              </a:defRPr>
            </a:lvl2pPr>
            <a:lvl3pPr lvl="2" algn="ctr" rtl="0">
              <a:lnSpc>
                <a:spcPct val="100000"/>
              </a:lnSpc>
              <a:spcBef>
                <a:spcPts val="0"/>
              </a:spcBef>
              <a:spcAft>
                <a:spcPts val="0"/>
              </a:spcAft>
              <a:buSzPts val="2400"/>
              <a:buFont typeface="Syne"/>
              <a:buNone/>
              <a:defRPr sz="3200">
                <a:latin typeface="Syne"/>
                <a:ea typeface="Syne"/>
                <a:cs typeface="Syne"/>
                <a:sym typeface="Syne"/>
              </a:defRPr>
            </a:lvl3pPr>
            <a:lvl4pPr lvl="3" algn="ctr" rtl="0">
              <a:lnSpc>
                <a:spcPct val="100000"/>
              </a:lnSpc>
              <a:spcBef>
                <a:spcPts val="0"/>
              </a:spcBef>
              <a:spcAft>
                <a:spcPts val="0"/>
              </a:spcAft>
              <a:buSzPts val="2400"/>
              <a:buFont typeface="Syne"/>
              <a:buNone/>
              <a:defRPr sz="3200">
                <a:latin typeface="Syne"/>
                <a:ea typeface="Syne"/>
                <a:cs typeface="Syne"/>
                <a:sym typeface="Syne"/>
              </a:defRPr>
            </a:lvl4pPr>
            <a:lvl5pPr lvl="4" algn="ctr" rtl="0">
              <a:lnSpc>
                <a:spcPct val="100000"/>
              </a:lnSpc>
              <a:spcBef>
                <a:spcPts val="0"/>
              </a:spcBef>
              <a:spcAft>
                <a:spcPts val="0"/>
              </a:spcAft>
              <a:buSzPts val="2400"/>
              <a:buFont typeface="Syne"/>
              <a:buNone/>
              <a:defRPr sz="3200">
                <a:latin typeface="Syne"/>
                <a:ea typeface="Syne"/>
                <a:cs typeface="Syne"/>
                <a:sym typeface="Syne"/>
              </a:defRPr>
            </a:lvl5pPr>
            <a:lvl6pPr lvl="5" algn="ctr" rtl="0">
              <a:lnSpc>
                <a:spcPct val="100000"/>
              </a:lnSpc>
              <a:spcBef>
                <a:spcPts val="0"/>
              </a:spcBef>
              <a:spcAft>
                <a:spcPts val="0"/>
              </a:spcAft>
              <a:buSzPts val="2400"/>
              <a:buFont typeface="Syne"/>
              <a:buNone/>
              <a:defRPr sz="3200">
                <a:latin typeface="Syne"/>
                <a:ea typeface="Syne"/>
                <a:cs typeface="Syne"/>
                <a:sym typeface="Syne"/>
              </a:defRPr>
            </a:lvl6pPr>
            <a:lvl7pPr lvl="6" algn="ctr" rtl="0">
              <a:lnSpc>
                <a:spcPct val="100000"/>
              </a:lnSpc>
              <a:spcBef>
                <a:spcPts val="0"/>
              </a:spcBef>
              <a:spcAft>
                <a:spcPts val="0"/>
              </a:spcAft>
              <a:buSzPts val="2400"/>
              <a:buFont typeface="Syne"/>
              <a:buNone/>
              <a:defRPr sz="3200">
                <a:latin typeface="Syne"/>
                <a:ea typeface="Syne"/>
                <a:cs typeface="Syne"/>
                <a:sym typeface="Syne"/>
              </a:defRPr>
            </a:lvl7pPr>
            <a:lvl8pPr lvl="7" algn="ctr" rtl="0">
              <a:lnSpc>
                <a:spcPct val="100000"/>
              </a:lnSpc>
              <a:spcBef>
                <a:spcPts val="0"/>
              </a:spcBef>
              <a:spcAft>
                <a:spcPts val="0"/>
              </a:spcAft>
              <a:buSzPts val="2400"/>
              <a:buFont typeface="Syne"/>
              <a:buNone/>
              <a:defRPr sz="3200">
                <a:latin typeface="Syne"/>
                <a:ea typeface="Syne"/>
                <a:cs typeface="Syne"/>
                <a:sym typeface="Syne"/>
              </a:defRPr>
            </a:lvl8pPr>
            <a:lvl9pPr lvl="8" algn="ctr" rtl="0">
              <a:lnSpc>
                <a:spcPct val="100000"/>
              </a:lnSpc>
              <a:spcBef>
                <a:spcPts val="0"/>
              </a:spcBef>
              <a:spcAft>
                <a:spcPts val="0"/>
              </a:spcAft>
              <a:buSzPts val="2400"/>
              <a:buFont typeface="Syne"/>
              <a:buNone/>
              <a:defRPr sz="3200">
                <a:latin typeface="Syne"/>
                <a:ea typeface="Syne"/>
                <a:cs typeface="Syne"/>
                <a:sym typeface="Syne"/>
              </a:defRPr>
            </a:lvl9pPr>
          </a:lstStyle>
          <a:p>
            <a:r>
              <a:rPr lang="es-ES"/>
              <a:t>Haga clic para modificar el estilo de subtítulo del patrón</a:t>
            </a:r>
            <a:endParaRPr/>
          </a:p>
        </p:txBody>
      </p:sp>
      <p:sp>
        <p:nvSpPr>
          <p:cNvPr id="67" name="Google Shape;67;p5"/>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911391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8"/>
        <p:cNvGrpSpPr/>
        <p:nvPr/>
      </p:nvGrpSpPr>
      <p:grpSpPr>
        <a:xfrm>
          <a:off x="0" y="0"/>
          <a:ext cx="0" cy="0"/>
          <a:chOff x="0" y="0"/>
          <a:chExt cx="0" cy="0"/>
        </a:xfrm>
      </p:grpSpPr>
      <p:sp>
        <p:nvSpPr>
          <p:cNvPr id="69" name="Google Shape;69;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70" name="Google Shape;70;p6"/>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71" name="Google Shape;71;p6"/>
          <p:cNvSpPr txBox="1">
            <a:spLocks noGrp="1"/>
          </p:cNvSpPr>
          <p:nvPr>
            <p:ph type="title"/>
          </p:nvPr>
        </p:nvSpPr>
        <p:spPr>
          <a:xfrm>
            <a:off x="960000" y="57196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grpSp>
        <p:nvGrpSpPr>
          <p:cNvPr id="72" name="Google Shape;72;p6"/>
          <p:cNvGrpSpPr/>
          <p:nvPr/>
        </p:nvGrpSpPr>
        <p:grpSpPr>
          <a:xfrm>
            <a:off x="9204701" y="-1308979"/>
            <a:ext cx="4023324" cy="7911979"/>
            <a:chOff x="6903525" y="-981734"/>
            <a:chExt cx="3017493" cy="5933984"/>
          </a:xfrm>
        </p:grpSpPr>
        <p:grpSp>
          <p:nvGrpSpPr>
            <p:cNvPr id="73" name="Google Shape;73;p6"/>
            <p:cNvGrpSpPr/>
            <p:nvPr/>
          </p:nvGrpSpPr>
          <p:grpSpPr>
            <a:xfrm>
              <a:off x="6903525" y="4815150"/>
              <a:ext cx="593700" cy="137100"/>
              <a:chOff x="8290500" y="4746600"/>
              <a:chExt cx="593700" cy="137100"/>
            </a:xfrm>
          </p:grpSpPr>
          <p:sp>
            <p:nvSpPr>
              <p:cNvPr id="74" name="Google Shape;74;p6"/>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75" name="Google Shape;75;p6"/>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76" name="Google Shape;76;p6"/>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77" name="Google Shape;77;p6"/>
            <p:cNvGrpSpPr/>
            <p:nvPr/>
          </p:nvGrpSpPr>
          <p:grpSpPr>
            <a:xfrm rot="-2700000">
              <a:off x="7782413" y="-602185"/>
              <a:ext cx="1789529" cy="1728583"/>
              <a:chOff x="7777000" y="-567252"/>
              <a:chExt cx="1789547" cy="1728600"/>
            </a:xfrm>
          </p:grpSpPr>
          <p:sp>
            <p:nvSpPr>
              <p:cNvPr id="78" name="Google Shape;78;p6"/>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79" name="Google Shape;79;p6"/>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1623027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0"/>
        <p:cNvGrpSpPr/>
        <p:nvPr/>
      </p:nvGrpSpPr>
      <p:grpSpPr>
        <a:xfrm>
          <a:off x="0" y="0"/>
          <a:ext cx="0" cy="0"/>
          <a:chOff x="0" y="0"/>
          <a:chExt cx="0" cy="0"/>
        </a:xfrm>
      </p:grpSpPr>
      <p:sp>
        <p:nvSpPr>
          <p:cNvPr id="81" name="Google Shape;81;p7"/>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82" name="Google Shape;82;p7"/>
          <p:cNvSpPr txBox="1">
            <a:spLocks noGrp="1"/>
          </p:cNvSpPr>
          <p:nvPr>
            <p:ph type="title"/>
          </p:nvPr>
        </p:nvSpPr>
        <p:spPr>
          <a:xfrm>
            <a:off x="960000" y="575872"/>
            <a:ext cx="102812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r>
              <a:rPr lang="es-ES"/>
              <a:t>Haga clic para modificar el estilo de título del patrón</a:t>
            </a:r>
            <a:endParaRPr/>
          </a:p>
        </p:txBody>
      </p:sp>
      <p:sp>
        <p:nvSpPr>
          <p:cNvPr id="83" name="Google Shape;83;p7"/>
          <p:cNvSpPr txBox="1">
            <a:spLocks noGrp="1"/>
          </p:cNvSpPr>
          <p:nvPr>
            <p:ph type="subTitle" idx="1"/>
          </p:nvPr>
        </p:nvSpPr>
        <p:spPr>
          <a:xfrm>
            <a:off x="960000" y="1934403"/>
            <a:ext cx="10281200" cy="16576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2133"/>
              </a:spcBef>
              <a:spcAft>
                <a:spcPts val="0"/>
              </a:spcAft>
              <a:buClr>
                <a:srgbClr val="E76A28"/>
              </a:buClr>
              <a:buSzPts val="1500"/>
              <a:buFont typeface="Nunito Light"/>
              <a:buChar char="■"/>
              <a:defRPr/>
            </a:lvl3pPr>
            <a:lvl4pPr lvl="3" algn="ctr" rtl="0">
              <a:lnSpc>
                <a:spcPct val="100000"/>
              </a:lnSpc>
              <a:spcBef>
                <a:spcPts val="2133"/>
              </a:spcBef>
              <a:spcAft>
                <a:spcPts val="0"/>
              </a:spcAft>
              <a:buClr>
                <a:srgbClr val="E76A28"/>
              </a:buClr>
              <a:buSzPts val="1500"/>
              <a:buFont typeface="Nunito Light"/>
              <a:buChar char="●"/>
              <a:defRPr/>
            </a:lvl4pPr>
            <a:lvl5pPr lvl="4" algn="ctr" rtl="0">
              <a:lnSpc>
                <a:spcPct val="100000"/>
              </a:lnSpc>
              <a:spcBef>
                <a:spcPts val="2133"/>
              </a:spcBef>
              <a:spcAft>
                <a:spcPts val="0"/>
              </a:spcAft>
              <a:buClr>
                <a:srgbClr val="E76A28"/>
              </a:buClr>
              <a:buSzPts val="1400"/>
              <a:buFont typeface="Nunito Light"/>
              <a:buChar char="○"/>
              <a:defRPr/>
            </a:lvl5pPr>
            <a:lvl6pPr lvl="5" algn="ctr" rtl="0">
              <a:lnSpc>
                <a:spcPct val="100000"/>
              </a:lnSpc>
              <a:spcBef>
                <a:spcPts val="2133"/>
              </a:spcBef>
              <a:spcAft>
                <a:spcPts val="0"/>
              </a:spcAft>
              <a:buClr>
                <a:srgbClr val="999999"/>
              </a:buClr>
              <a:buSzPts val="1400"/>
              <a:buFont typeface="Nunito Light"/>
              <a:buChar char="■"/>
              <a:defRPr/>
            </a:lvl6pPr>
            <a:lvl7pPr lvl="6" algn="ctr" rtl="0">
              <a:lnSpc>
                <a:spcPct val="100000"/>
              </a:lnSpc>
              <a:spcBef>
                <a:spcPts val="2133"/>
              </a:spcBef>
              <a:spcAft>
                <a:spcPts val="0"/>
              </a:spcAft>
              <a:buClr>
                <a:srgbClr val="999999"/>
              </a:buClr>
              <a:buSzPts val="1300"/>
              <a:buFont typeface="Nunito Light"/>
              <a:buChar char="●"/>
              <a:defRPr/>
            </a:lvl7pPr>
            <a:lvl8pPr lvl="7" algn="ctr" rtl="0">
              <a:lnSpc>
                <a:spcPct val="100000"/>
              </a:lnSpc>
              <a:spcBef>
                <a:spcPts val="2133"/>
              </a:spcBef>
              <a:spcAft>
                <a:spcPts val="0"/>
              </a:spcAft>
              <a:buClr>
                <a:srgbClr val="999999"/>
              </a:buClr>
              <a:buSzPts val="1300"/>
              <a:buFont typeface="Nunito Light"/>
              <a:buChar char="○"/>
              <a:defRPr/>
            </a:lvl8pPr>
            <a:lvl9pPr lvl="8" algn="ctr" rtl="0">
              <a:lnSpc>
                <a:spcPct val="100000"/>
              </a:lnSpc>
              <a:spcBef>
                <a:spcPts val="2133"/>
              </a:spcBef>
              <a:spcAft>
                <a:spcPts val="2133"/>
              </a:spcAft>
              <a:buClr>
                <a:srgbClr val="999999"/>
              </a:buClr>
              <a:buSzPts val="1400"/>
              <a:buFont typeface="Nunito Light"/>
              <a:buChar char="■"/>
              <a:defRPr/>
            </a:lvl9pPr>
          </a:lstStyle>
          <a:p>
            <a:r>
              <a:rPr lang="es-ES"/>
              <a:t>Haga clic para modificar el estilo de subtítulo del patrón</a:t>
            </a:r>
            <a:endParaRPr/>
          </a:p>
        </p:txBody>
      </p:sp>
      <p:grpSp>
        <p:nvGrpSpPr>
          <p:cNvPr id="84" name="Google Shape;84;p7"/>
          <p:cNvGrpSpPr/>
          <p:nvPr/>
        </p:nvGrpSpPr>
        <p:grpSpPr>
          <a:xfrm>
            <a:off x="1399934" y="-1512237"/>
            <a:ext cx="12260788" cy="10000440"/>
            <a:chOff x="1049950" y="-1134178"/>
            <a:chExt cx="9195591" cy="7500330"/>
          </a:xfrm>
        </p:grpSpPr>
        <p:grpSp>
          <p:nvGrpSpPr>
            <p:cNvPr id="85" name="Google Shape;85;p7"/>
            <p:cNvGrpSpPr/>
            <p:nvPr/>
          </p:nvGrpSpPr>
          <p:grpSpPr>
            <a:xfrm rot="-1800044">
              <a:off x="8143764" y="-802589"/>
              <a:ext cx="1789507" cy="1728562"/>
              <a:chOff x="7777000" y="-567252"/>
              <a:chExt cx="1789547" cy="1728600"/>
            </a:xfrm>
          </p:grpSpPr>
          <p:sp>
            <p:nvSpPr>
              <p:cNvPr id="86" name="Google Shape;86;p7"/>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87" name="Google Shape;87;p7"/>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88" name="Google Shape;88;p7"/>
            <p:cNvGrpSpPr/>
            <p:nvPr/>
          </p:nvGrpSpPr>
          <p:grpSpPr>
            <a:xfrm rot="-5400000">
              <a:off x="1277650" y="-37350"/>
              <a:ext cx="138900" cy="594300"/>
              <a:chOff x="259800" y="2501375"/>
              <a:chExt cx="138900" cy="594300"/>
            </a:xfrm>
          </p:grpSpPr>
          <p:sp>
            <p:nvSpPr>
              <p:cNvPr id="89" name="Google Shape;89;p7"/>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0" name="Google Shape;90;p7"/>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1" name="Google Shape;91;p7"/>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92" name="Google Shape;92;p7"/>
            <p:cNvGrpSpPr/>
            <p:nvPr/>
          </p:nvGrpSpPr>
          <p:grpSpPr>
            <a:xfrm rot="-8999956">
              <a:off x="5099414" y="4264372"/>
              <a:ext cx="1728562" cy="1789510"/>
              <a:chOff x="-433476" y="-754650"/>
              <a:chExt cx="1728600" cy="1789549"/>
            </a:xfrm>
          </p:grpSpPr>
          <p:sp>
            <p:nvSpPr>
              <p:cNvPr id="93" name="Google Shape;93;p7"/>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94" name="Google Shape;94;p7"/>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3269947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95"/>
        <p:cNvGrpSpPr/>
        <p:nvPr/>
      </p:nvGrpSpPr>
      <p:grpSpPr>
        <a:xfrm>
          <a:off x="0" y="0"/>
          <a:ext cx="0" cy="0"/>
          <a:chOff x="0" y="0"/>
          <a:chExt cx="0" cy="0"/>
        </a:xfrm>
      </p:grpSpPr>
      <p:sp>
        <p:nvSpPr>
          <p:cNvPr id="96" name="Google Shape;96;p8"/>
          <p:cNvSpPr/>
          <p:nvPr/>
        </p:nvSpPr>
        <p:spPr>
          <a:xfrm flipH="1">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grpSp>
        <p:nvGrpSpPr>
          <p:cNvPr id="97" name="Google Shape;97;p8"/>
          <p:cNvGrpSpPr/>
          <p:nvPr/>
        </p:nvGrpSpPr>
        <p:grpSpPr>
          <a:xfrm>
            <a:off x="-531035" y="-1111029"/>
            <a:ext cx="13323216" cy="8921928"/>
            <a:chOff x="-398276" y="-833272"/>
            <a:chExt cx="9992412" cy="6691446"/>
          </a:xfrm>
        </p:grpSpPr>
        <p:grpSp>
          <p:nvGrpSpPr>
            <p:cNvPr id="98" name="Google Shape;98;p8"/>
            <p:cNvGrpSpPr/>
            <p:nvPr/>
          </p:nvGrpSpPr>
          <p:grpSpPr>
            <a:xfrm rot="-5400000">
              <a:off x="-428749" y="-802799"/>
              <a:ext cx="1789547" cy="1728600"/>
              <a:chOff x="7777000" y="-567252"/>
              <a:chExt cx="1789547" cy="1728600"/>
            </a:xfrm>
          </p:grpSpPr>
          <p:sp>
            <p:nvSpPr>
              <p:cNvPr id="99" name="Google Shape;99;p8"/>
              <p:cNvSpPr/>
              <p:nvPr/>
            </p:nvSpPr>
            <p:spPr>
              <a:xfrm rot="-5399403">
                <a:off x="7838247" y="-566802"/>
                <a:ext cx="1728600" cy="1727700"/>
              </a:xfrm>
              <a:prstGeom prst="arc">
                <a:avLst>
                  <a:gd name="adj1" fmla="val 16200000"/>
                  <a:gd name="adj2" fmla="val 15007547"/>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0" name="Google Shape;100;p8"/>
              <p:cNvSpPr/>
              <p:nvPr/>
            </p:nvSpPr>
            <p:spPr>
              <a:xfrm>
                <a:off x="7777000" y="227601"/>
                <a:ext cx="138900" cy="138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01" name="Google Shape;101;p8"/>
            <p:cNvGrpSpPr/>
            <p:nvPr/>
          </p:nvGrpSpPr>
          <p:grpSpPr>
            <a:xfrm rot="-5400000">
              <a:off x="8153925" y="-37350"/>
              <a:ext cx="138900" cy="594300"/>
              <a:chOff x="259800" y="2501375"/>
              <a:chExt cx="138900" cy="594300"/>
            </a:xfrm>
          </p:grpSpPr>
          <p:sp>
            <p:nvSpPr>
              <p:cNvPr id="102" name="Google Shape;102;p8"/>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3" name="Google Shape;103;p8"/>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4" name="Google Shape;104;p8"/>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05" name="Google Shape;105;p8"/>
            <p:cNvGrpSpPr/>
            <p:nvPr/>
          </p:nvGrpSpPr>
          <p:grpSpPr>
            <a:xfrm rot="10800000">
              <a:off x="7865536" y="4068624"/>
              <a:ext cx="1728600" cy="1789549"/>
              <a:chOff x="-433476" y="-754650"/>
              <a:chExt cx="1728600" cy="1789549"/>
            </a:xfrm>
          </p:grpSpPr>
          <p:sp>
            <p:nvSpPr>
              <p:cNvPr id="106" name="Google Shape;106;p8"/>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07" name="Google Shape;107;p8"/>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
        <p:nvSpPr>
          <p:cNvPr id="108" name="Google Shape;108;p8"/>
          <p:cNvSpPr txBox="1">
            <a:spLocks noGrp="1"/>
          </p:cNvSpPr>
          <p:nvPr>
            <p:ph type="title"/>
          </p:nvPr>
        </p:nvSpPr>
        <p:spPr>
          <a:xfrm>
            <a:off x="1788167" y="2730133"/>
            <a:ext cx="8615600" cy="13976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100"/>
              <a:buNone/>
              <a:defRPr sz="70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r>
              <a:rPr lang="es-ES"/>
              <a:t>Haga clic para modificar el estilo de título del patrón</a:t>
            </a:r>
            <a:endParaRPr/>
          </a:p>
        </p:txBody>
      </p:sp>
    </p:spTree>
    <p:extLst>
      <p:ext uri="{BB962C8B-B14F-4D97-AF65-F5344CB8AC3E}">
        <p14:creationId xmlns:p14="http://schemas.microsoft.com/office/powerpoint/2010/main" val="1659029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09"/>
        <p:cNvGrpSpPr/>
        <p:nvPr/>
      </p:nvGrpSpPr>
      <p:grpSpPr>
        <a:xfrm>
          <a:off x="0" y="0"/>
          <a:ext cx="0" cy="0"/>
          <a:chOff x="0" y="0"/>
          <a:chExt cx="0" cy="0"/>
        </a:xfrm>
      </p:grpSpPr>
      <p:sp>
        <p:nvSpPr>
          <p:cNvPr id="110" name="Google Shape;110;p9"/>
          <p:cNvSpPr/>
          <p:nvPr/>
        </p:nvSpPr>
        <p:spPr>
          <a:xfrm>
            <a:off x="346400" y="346400"/>
            <a:ext cx="11499200" cy="6165200"/>
          </a:xfrm>
          <a:prstGeom prst="snip2DiagRect">
            <a:avLst>
              <a:gd name="adj1" fmla="val 0"/>
              <a:gd name="adj2" fmla="val 5571"/>
            </a:avLst>
          </a:prstGeom>
          <a:solidFill>
            <a:schemeClr val="accent1"/>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ctr" rtl="0">
              <a:spcBef>
                <a:spcPts val="0"/>
              </a:spcBef>
              <a:spcAft>
                <a:spcPts val="0"/>
              </a:spcAft>
              <a:buNone/>
            </a:pPr>
            <a:endParaRPr sz="2400">
              <a:latin typeface="Poppins"/>
              <a:ea typeface="Poppins"/>
              <a:cs typeface="Poppins"/>
              <a:sym typeface="Poppins"/>
            </a:endParaRPr>
          </a:p>
        </p:txBody>
      </p:sp>
      <p:sp>
        <p:nvSpPr>
          <p:cNvPr id="111" name="Google Shape;111;p9"/>
          <p:cNvSpPr txBox="1">
            <a:spLocks noGrp="1"/>
          </p:cNvSpPr>
          <p:nvPr>
            <p:ph type="title"/>
          </p:nvPr>
        </p:nvSpPr>
        <p:spPr>
          <a:xfrm>
            <a:off x="2611400" y="2889200"/>
            <a:ext cx="6969200" cy="17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15000"/>
              </a:lnSpc>
              <a:spcBef>
                <a:spcPts val="0"/>
              </a:spcBef>
              <a:spcAft>
                <a:spcPts val="0"/>
              </a:spcAft>
              <a:buSzPts val="3500"/>
              <a:buNone/>
              <a:defRPr sz="2400" b="0">
                <a:latin typeface="Poppins"/>
                <a:ea typeface="Poppins"/>
                <a:cs typeface="Poppins"/>
                <a:sym typeface="Poppins"/>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s-ES"/>
              <a:t>Haga clic para modificar el estilo de título del patrón</a:t>
            </a:r>
            <a:endParaRPr/>
          </a:p>
        </p:txBody>
      </p:sp>
      <p:grpSp>
        <p:nvGrpSpPr>
          <p:cNvPr id="112" name="Google Shape;112;p9"/>
          <p:cNvGrpSpPr/>
          <p:nvPr/>
        </p:nvGrpSpPr>
        <p:grpSpPr>
          <a:xfrm>
            <a:off x="-805988" y="-662452"/>
            <a:ext cx="13861413" cy="8768549"/>
            <a:chOff x="-604491" y="-496839"/>
            <a:chExt cx="10396060" cy="6576412"/>
          </a:xfrm>
        </p:grpSpPr>
        <p:grpSp>
          <p:nvGrpSpPr>
            <p:cNvPr id="113" name="Google Shape;113;p9"/>
            <p:cNvGrpSpPr/>
            <p:nvPr/>
          </p:nvGrpSpPr>
          <p:grpSpPr>
            <a:xfrm>
              <a:off x="190350" y="2517800"/>
              <a:ext cx="138900" cy="594300"/>
              <a:chOff x="259800" y="2501375"/>
              <a:chExt cx="138900" cy="594300"/>
            </a:xfrm>
          </p:grpSpPr>
          <p:sp>
            <p:nvSpPr>
              <p:cNvPr id="114" name="Google Shape;114;p9"/>
              <p:cNvSpPr/>
              <p:nvPr/>
            </p:nvSpPr>
            <p:spPr>
              <a:xfrm>
                <a:off x="259800" y="2501375"/>
                <a:ext cx="138900" cy="137100"/>
              </a:xfrm>
              <a:prstGeom prst="star4">
                <a:avLst>
                  <a:gd name="adj" fmla="val 30252"/>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5" name="Google Shape;115;p9"/>
              <p:cNvSpPr/>
              <p:nvPr/>
            </p:nvSpPr>
            <p:spPr>
              <a:xfrm>
                <a:off x="259800" y="2729975"/>
                <a:ext cx="138900" cy="1371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6" name="Google Shape;116;p9"/>
              <p:cNvSpPr/>
              <p:nvPr/>
            </p:nvSpPr>
            <p:spPr>
              <a:xfrm>
                <a:off x="259800" y="2958575"/>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nvGrpSpPr>
            <p:cNvPr id="117" name="Google Shape;117;p9"/>
            <p:cNvGrpSpPr/>
            <p:nvPr/>
          </p:nvGrpSpPr>
          <p:grpSpPr>
            <a:xfrm>
              <a:off x="6891900" y="191250"/>
              <a:ext cx="593700" cy="137100"/>
              <a:chOff x="8290500" y="4746600"/>
              <a:chExt cx="593700" cy="137100"/>
            </a:xfrm>
          </p:grpSpPr>
          <p:sp>
            <p:nvSpPr>
              <p:cNvPr id="118" name="Google Shape;118;p9"/>
              <p:cNvSpPr/>
              <p:nvPr/>
            </p:nvSpPr>
            <p:spPr>
              <a:xfrm>
                <a:off x="8290500" y="4746600"/>
                <a:ext cx="138900" cy="137100"/>
              </a:xfrm>
              <a:prstGeom prst="star4">
                <a:avLst>
                  <a:gd name="adj" fmla="val 30252"/>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19" name="Google Shape;119;p9"/>
              <p:cNvSpPr/>
              <p:nvPr/>
            </p:nvSpPr>
            <p:spPr>
              <a:xfrm>
                <a:off x="8517900" y="4746600"/>
                <a:ext cx="138900" cy="1371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20" name="Google Shape;120;p9"/>
              <p:cNvSpPr/>
              <p:nvPr/>
            </p:nvSpPr>
            <p:spPr>
              <a:xfrm>
                <a:off x="8745300" y="4746600"/>
                <a:ext cx="138900" cy="137100"/>
              </a:xfrm>
              <a:prstGeom prst="star4">
                <a:avLst>
                  <a:gd name="adj" fmla="val 30252"/>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sp>
          <p:nvSpPr>
            <p:cNvPr id="121" name="Google Shape;121;p9"/>
            <p:cNvSpPr/>
            <p:nvPr/>
          </p:nvSpPr>
          <p:spPr>
            <a:xfrm rot="10800000">
              <a:off x="-604491" y="-496839"/>
              <a:ext cx="1728600" cy="1727400"/>
            </a:xfrm>
            <a:prstGeom prst="arc">
              <a:avLst>
                <a:gd name="adj1" fmla="val 20606760"/>
                <a:gd name="adj2" fmla="val 1233493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nvGrpSpPr>
            <p:cNvPr id="122" name="Google Shape;122;p9"/>
            <p:cNvGrpSpPr/>
            <p:nvPr/>
          </p:nvGrpSpPr>
          <p:grpSpPr>
            <a:xfrm rot="7200044">
              <a:off x="7720263" y="3988947"/>
              <a:ext cx="1728562" cy="1789510"/>
              <a:chOff x="-433476" y="-754650"/>
              <a:chExt cx="1728600" cy="1789549"/>
            </a:xfrm>
          </p:grpSpPr>
          <p:sp>
            <p:nvSpPr>
              <p:cNvPr id="123" name="Google Shape;123;p9"/>
              <p:cNvSpPr/>
              <p:nvPr/>
            </p:nvSpPr>
            <p:spPr>
              <a:xfrm rot="-10799403">
                <a:off x="-433476" y="-754500"/>
                <a:ext cx="1728600" cy="1727700"/>
              </a:xfrm>
              <a:prstGeom prst="arc">
                <a:avLst>
                  <a:gd name="adj1" fmla="val 16200000"/>
                  <a:gd name="adj2" fmla="val 13155544"/>
                </a:avLst>
              </a:prstGeom>
              <a:noFill/>
              <a:ln w="9525" cap="flat" cmpd="sng">
                <a:solidFill>
                  <a:schemeClr val="dk1"/>
                </a:solidFill>
                <a:prstDash val="solid"/>
                <a:round/>
                <a:headEnd type="none" w="sm" len="sm"/>
                <a:tailEnd type="triangl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sp>
            <p:nvSpPr>
              <p:cNvPr id="124" name="Google Shape;124;p9"/>
              <p:cNvSpPr/>
              <p:nvPr/>
            </p:nvSpPr>
            <p:spPr>
              <a:xfrm>
                <a:off x="361376" y="895999"/>
                <a:ext cx="138900" cy="138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400">
                  <a:latin typeface="Anaheim"/>
                  <a:ea typeface="Anaheim"/>
                  <a:cs typeface="Anaheim"/>
                  <a:sym typeface="Anaheim"/>
                </a:endParaRPr>
              </a:p>
            </p:txBody>
          </p:sp>
        </p:grpSp>
      </p:grpSp>
    </p:spTree>
    <p:extLst>
      <p:ext uri="{BB962C8B-B14F-4D97-AF65-F5344CB8AC3E}">
        <p14:creationId xmlns:p14="http://schemas.microsoft.com/office/powerpoint/2010/main" val="3693091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25"/>
        <p:cNvGrpSpPr/>
        <p:nvPr/>
      </p:nvGrpSpPr>
      <p:grpSpPr>
        <a:xfrm>
          <a:off x="0" y="0"/>
          <a:ext cx="0" cy="0"/>
          <a:chOff x="0" y="0"/>
          <a:chExt cx="0" cy="0"/>
        </a:xfrm>
      </p:grpSpPr>
      <p:sp>
        <p:nvSpPr>
          <p:cNvPr id="126" name="Google Shape;126;p10"/>
          <p:cNvSpPr>
            <a:spLocks noGrp="1"/>
          </p:cNvSpPr>
          <p:nvPr>
            <p:ph type="pic" idx="2"/>
          </p:nvPr>
        </p:nvSpPr>
        <p:spPr>
          <a:xfrm>
            <a:off x="-8867" y="-8867"/>
            <a:ext cx="12200800" cy="6858000"/>
          </a:xfrm>
          <a:prstGeom prst="rect">
            <a:avLst/>
          </a:prstGeom>
          <a:noFill/>
          <a:ln>
            <a:noFill/>
          </a:ln>
        </p:spPr>
      </p:sp>
      <p:sp>
        <p:nvSpPr>
          <p:cNvPr id="127" name="Google Shape;127;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r>
              <a:rPr lang="es-ES"/>
              <a:t>Haga clic para modificar el estilo de título del patrón</a:t>
            </a:r>
            <a:endParaRPr/>
          </a:p>
        </p:txBody>
      </p:sp>
    </p:spTree>
    <p:extLst>
      <p:ext uri="{BB962C8B-B14F-4D97-AF65-F5344CB8AC3E}">
        <p14:creationId xmlns:p14="http://schemas.microsoft.com/office/powerpoint/2010/main" val="102757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593367"/>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1pPr>
            <a:lvl2pPr lvl="1"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2pPr>
            <a:lvl3pPr lvl="2"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3pPr>
            <a:lvl4pPr lvl="3"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4pPr>
            <a:lvl5pPr lvl="4"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5pPr>
            <a:lvl6pPr lvl="5"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6pPr>
            <a:lvl7pPr lvl="6"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7pPr>
            <a:lvl8pPr lvl="7"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8pPr>
            <a:lvl9pPr lvl="8" rtl="0">
              <a:spcBef>
                <a:spcPts val="0"/>
              </a:spcBef>
              <a:spcAft>
                <a:spcPts val="0"/>
              </a:spcAft>
              <a:buClr>
                <a:schemeClr val="dk1"/>
              </a:buClr>
              <a:buSzPts val="3500"/>
              <a:buFont typeface="Syne"/>
              <a:buNone/>
              <a:defRPr sz="35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160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1600"/>
              </a:spcBef>
              <a:spcAft>
                <a:spcPts val="160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extLst>
      <p:ext uri="{BB962C8B-B14F-4D97-AF65-F5344CB8AC3E}">
        <p14:creationId xmlns:p14="http://schemas.microsoft.com/office/powerpoint/2010/main" val="2074431012"/>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343"/>
        <p:cNvGrpSpPr/>
        <p:nvPr/>
      </p:nvGrpSpPr>
      <p:grpSpPr>
        <a:xfrm>
          <a:off x="0" y="0"/>
          <a:ext cx="0" cy="0"/>
          <a:chOff x="0" y="0"/>
          <a:chExt cx="0" cy="0"/>
        </a:xfrm>
      </p:grpSpPr>
      <p:sp>
        <p:nvSpPr>
          <p:cNvPr id="344" name="Google Shape;344;p25"/>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345" name="Google Shape;345;p25"/>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869626437"/>
      </p:ext>
    </p:extLst>
  </p:cSld>
  <p:clrMap bg1="lt1" tx1="dk1" bg2="dk2" tx2="lt2" accent1="accent1" accent2="accent2" accent3="accent3" accent4="accent4" accent5="accent5" accent6="accent6" hlink="hlink" folHlink="folHlink"/>
  <p:sldLayoutIdLst>
    <p:sldLayoutId id="2147483687" r:id="rId1"/>
    <p:sldLayoutId id="2147483688"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0BC58-1011-786E-0161-7BB8622117AC}"/>
              </a:ext>
            </a:extLst>
          </p:cNvPr>
          <p:cNvSpPr>
            <a:spLocks noGrp="1"/>
          </p:cNvSpPr>
          <p:nvPr>
            <p:ph type="ctrTitle"/>
          </p:nvPr>
        </p:nvSpPr>
        <p:spPr>
          <a:xfrm>
            <a:off x="2061339" y="1863491"/>
            <a:ext cx="8069321" cy="3131017"/>
          </a:xfrm>
        </p:spPr>
        <p:txBody>
          <a:bodyPr wrap="square" anchor="ctr">
            <a:normAutofit/>
          </a:bodyPr>
          <a:lstStyle/>
          <a:p>
            <a:r>
              <a:rPr lang="es-ES" dirty="0"/>
              <a:t>¿</a:t>
            </a:r>
            <a:r>
              <a:rPr lang="es-ES" dirty="0">
                <a:solidFill>
                  <a:schemeClr val="tx2"/>
                </a:solidFill>
              </a:rPr>
              <a:t>Cómo </a:t>
            </a:r>
            <a:r>
              <a:rPr lang="es-ES" dirty="0"/>
              <a:t>es </a:t>
            </a:r>
            <a:r>
              <a:rPr lang="es-ES" dirty="0">
                <a:solidFill>
                  <a:schemeClr val="bg2">
                    <a:lumMod val="50000"/>
                  </a:schemeClr>
                </a:solidFill>
              </a:rPr>
              <a:t>OOP</a:t>
            </a:r>
            <a:r>
              <a:rPr lang="es-ES" dirty="0"/>
              <a:t>?</a:t>
            </a:r>
            <a:endParaRPr lang="es-ES" sz="6000" noProof="0" dirty="0">
              <a:solidFill>
                <a:schemeClr val="tx2"/>
              </a:solidFill>
            </a:endParaRPr>
          </a:p>
        </p:txBody>
      </p:sp>
    </p:spTree>
    <p:extLst>
      <p:ext uri="{BB962C8B-B14F-4D97-AF65-F5344CB8AC3E}">
        <p14:creationId xmlns:p14="http://schemas.microsoft.com/office/powerpoint/2010/main" val="3761915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FA036-422D-59BE-5ED3-E21124AAE8F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1E487E7-47A5-DE48-F45E-5BCD47FACAF4}"/>
              </a:ext>
            </a:extLst>
          </p:cNvPr>
          <p:cNvSpPr>
            <a:spLocks noGrp="1"/>
          </p:cNvSpPr>
          <p:nvPr>
            <p:ph type="title"/>
          </p:nvPr>
        </p:nvSpPr>
        <p:spPr/>
        <p:txBody>
          <a:bodyPr/>
          <a:lstStyle/>
          <a:p>
            <a:r>
              <a:rPr lang="es-ES" dirty="0"/>
              <a:t>Abstracción</a:t>
            </a:r>
          </a:p>
        </p:txBody>
      </p:sp>
      <p:sp>
        <p:nvSpPr>
          <p:cNvPr id="3" name="Marcador de texto 2">
            <a:extLst>
              <a:ext uri="{FF2B5EF4-FFF2-40B4-BE49-F238E27FC236}">
                <a16:creationId xmlns:a16="http://schemas.microsoft.com/office/drawing/2014/main" id="{51AA9066-56FF-D9D8-B422-3ABE36D9F194}"/>
              </a:ext>
            </a:extLst>
          </p:cNvPr>
          <p:cNvSpPr>
            <a:spLocks noGrp="1"/>
          </p:cNvSpPr>
          <p:nvPr>
            <p:ph type="body" idx="1"/>
          </p:nvPr>
        </p:nvSpPr>
        <p:spPr/>
        <p:txBody>
          <a:bodyPr/>
          <a:lstStyle/>
          <a:p>
            <a:pPr marL="186262" indent="0">
              <a:buNone/>
            </a:pPr>
            <a:r>
              <a:rPr lang="es-ES" sz="2200" dirty="0"/>
              <a:t>Si todo lo demás se ha hecho correctamente, la abstracción debería surgir de forma natural, ya que no es otra cosa que “ocultar” los detalles concretos de la implementación de absolutamente todo.</a:t>
            </a:r>
          </a:p>
          <a:p>
            <a:pPr marL="186262" indent="0">
              <a:buNone/>
            </a:pPr>
            <a:endParaRPr lang="es-ES" sz="2200" dirty="0"/>
          </a:p>
          <a:p>
            <a:pPr marL="186262" indent="0">
              <a:buNone/>
            </a:pPr>
            <a:r>
              <a:rPr lang="es-ES" sz="2200" dirty="0"/>
              <a:t>De esta forma, se puede simplificar mucho el interactuar con el mundo ya que todas tus opciones ya están simplificadas para darte los mínimos problemas y exigir el mínimo conocimiento previo posible.</a:t>
            </a:r>
          </a:p>
          <a:p>
            <a:pPr marL="186262" indent="0">
              <a:buNone/>
            </a:pPr>
            <a:endParaRPr lang="es-ES" sz="2200"/>
          </a:p>
          <a:p>
            <a:pPr marL="186262" indent="0">
              <a:buNone/>
            </a:pPr>
            <a:endParaRPr lang="es-ES" sz="2200" u="sng" dirty="0"/>
          </a:p>
        </p:txBody>
      </p:sp>
    </p:spTree>
    <p:extLst>
      <p:ext uri="{BB962C8B-B14F-4D97-AF65-F5344CB8AC3E}">
        <p14:creationId xmlns:p14="http://schemas.microsoft.com/office/powerpoint/2010/main" val="300068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EF20DB-7A45-1741-7763-916FAA0AF26C}"/>
              </a:ext>
            </a:extLst>
          </p:cNvPr>
          <p:cNvSpPr>
            <a:spLocks noGrp="1"/>
          </p:cNvSpPr>
          <p:nvPr>
            <p:ph type="title"/>
          </p:nvPr>
        </p:nvSpPr>
        <p:spPr/>
        <p:txBody>
          <a:bodyPr/>
          <a:lstStyle/>
          <a:p>
            <a:r>
              <a:rPr lang="es-ES" dirty="0"/>
              <a:t>¿Cómo es OOP?</a:t>
            </a:r>
          </a:p>
        </p:txBody>
      </p:sp>
      <p:sp>
        <p:nvSpPr>
          <p:cNvPr id="3" name="Marcador de texto 2">
            <a:extLst>
              <a:ext uri="{FF2B5EF4-FFF2-40B4-BE49-F238E27FC236}">
                <a16:creationId xmlns:a16="http://schemas.microsoft.com/office/drawing/2014/main" id="{D18C34AC-ADA8-939B-6EC7-D23E3DD33135}"/>
              </a:ext>
            </a:extLst>
          </p:cNvPr>
          <p:cNvSpPr>
            <a:spLocks noGrp="1"/>
          </p:cNvSpPr>
          <p:nvPr>
            <p:ph type="body" idx="1"/>
          </p:nvPr>
        </p:nvSpPr>
        <p:spPr/>
        <p:txBody>
          <a:bodyPr/>
          <a:lstStyle/>
          <a:p>
            <a:pPr marL="186262" indent="0">
              <a:buNone/>
            </a:pPr>
            <a:r>
              <a:rPr lang="es-ES" sz="2200" dirty="0"/>
              <a:t>Una vez sabemos por qué es OOP, necesitamos saber cómo es. Cómo se ejecuta este ideal. Necesitamos entender los 4 principios de OOP.</a:t>
            </a:r>
          </a:p>
          <a:p>
            <a:pPr marL="186262" indent="0">
              <a:buNone/>
            </a:pPr>
            <a:endParaRPr lang="es-ES" sz="2200" dirty="0"/>
          </a:p>
          <a:p>
            <a:pPr>
              <a:spcBef>
                <a:spcPts val="1200"/>
              </a:spcBef>
            </a:pPr>
            <a:r>
              <a:rPr lang="es-ES" sz="2800" b="1" dirty="0">
                <a:solidFill>
                  <a:srgbClr val="00B050"/>
                </a:solidFill>
              </a:rPr>
              <a:t>Encapsulación</a:t>
            </a:r>
          </a:p>
          <a:p>
            <a:pPr>
              <a:spcBef>
                <a:spcPts val="1200"/>
              </a:spcBef>
            </a:pPr>
            <a:r>
              <a:rPr lang="es-ES" sz="2800" b="1" dirty="0">
                <a:solidFill>
                  <a:schemeClr val="tx2">
                    <a:lumMod val="75000"/>
                  </a:schemeClr>
                </a:solidFill>
              </a:rPr>
              <a:t>Herencia</a:t>
            </a:r>
          </a:p>
          <a:p>
            <a:pPr>
              <a:spcBef>
                <a:spcPts val="1200"/>
              </a:spcBef>
            </a:pPr>
            <a:r>
              <a:rPr lang="es-ES" sz="2800" b="1" dirty="0">
                <a:solidFill>
                  <a:schemeClr val="bg2">
                    <a:lumMod val="50000"/>
                  </a:schemeClr>
                </a:solidFill>
              </a:rPr>
              <a:t>Polimorfismo</a:t>
            </a:r>
          </a:p>
          <a:p>
            <a:pPr>
              <a:spcBef>
                <a:spcPts val="1200"/>
              </a:spcBef>
            </a:pPr>
            <a:r>
              <a:rPr lang="es-ES" sz="2800" b="1" dirty="0">
                <a:solidFill>
                  <a:srgbClr val="0070C0"/>
                </a:solidFill>
              </a:rPr>
              <a:t>Abstracción</a:t>
            </a:r>
          </a:p>
          <a:p>
            <a:pPr marL="186262" indent="0">
              <a:buNone/>
            </a:pPr>
            <a:endParaRPr lang="es-ES" sz="2200" dirty="0"/>
          </a:p>
          <a:p>
            <a:pPr marL="186262" indent="0">
              <a:buNone/>
            </a:pPr>
            <a:endParaRPr lang="es-ES" sz="2200" dirty="0">
              <a:highlight>
                <a:srgbClr val="FF0000"/>
              </a:highlight>
            </a:endParaRPr>
          </a:p>
          <a:p>
            <a:pPr marL="186262" indent="0">
              <a:buNone/>
            </a:pPr>
            <a:endParaRPr lang="es-ES" sz="2200" dirty="0">
              <a:highlight>
                <a:srgbClr val="FF0000"/>
              </a:highlight>
            </a:endParaRPr>
          </a:p>
        </p:txBody>
      </p:sp>
    </p:spTree>
    <p:extLst>
      <p:ext uri="{BB962C8B-B14F-4D97-AF65-F5344CB8AC3E}">
        <p14:creationId xmlns:p14="http://schemas.microsoft.com/office/powerpoint/2010/main" val="3433143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9E652-C84F-3BEB-AB6A-F2E89ED19AD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11F2FCB-3A3E-F719-215B-A22A98C14758}"/>
              </a:ext>
            </a:extLst>
          </p:cNvPr>
          <p:cNvSpPr>
            <a:spLocks noGrp="1"/>
          </p:cNvSpPr>
          <p:nvPr>
            <p:ph type="title"/>
          </p:nvPr>
        </p:nvSpPr>
        <p:spPr/>
        <p:txBody>
          <a:bodyPr/>
          <a:lstStyle/>
          <a:p>
            <a:r>
              <a:rPr lang="es-ES" dirty="0"/>
              <a:t>Encapsulación</a:t>
            </a:r>
          </a:p>
        </p:txBody>
      </p:sp>
      <p:sp>
        <p:nvSpPr>
          <p:cNvPr id="3" name="Marcador de texto 2">
            <a:extLst>
              <a:ext uri="{FF2B5EF4-FFF2-40B4-BE49-F238E27FC236}">
                <a16:creationId xmlns:a16="http://schemas.microsoft.com/office/drawing/2014/main" id="{CA93F521-40E4-25F9-260E-347F59390D66}"/>
              </a:ext>
            </a:extLst>
          </p:cNvPr>
          <p:cNvSpPr>
            <a:spLocks noGrp="1"/>
          </p:cNvSpPr>
          <p:nvPr>
            <p:ph type="body" idx="1"/>
          </p:nvPr>
        </p:nvSpPr>
        <p:spPr/>
        <p:txBody>
          <a:bodyPr/>
          <a:lstStyle/>
          <a:p>
            <a:pPr marL="186262" indent="0">
              <a:buNone/>
            </a:pPr>
            <a:r>
              <a:rPr lang="es-ES" sz="2200" dirty="0"/>
              <a:t>Uno de los principios fundamentales de OOP es que los objetos son entidades separadas y autónomas que interactúan, pero no podemos lograr esto sin un cierto nivel de separación.</a:t>
            </a:r>
          </a:p>
          <a:p>
            <a:pPr marL="186262" indent="0">
              <a:buNone/>
            </a:pPr>
            <a:endParaRPr lang="es-ES" sz="2200" dirty="0"/>
          </a:p>
          <a:p>
            <a:pPr marL="186262" indent="0">
              <a:buNone/>
            </a:pPr>
            <a:r>
              <a:rPr lang="es-ES" sz="2200" dirty="0"/>
              <a:t>De esta forma evitamos que el código sea una masa interconectada en la que es imposible separar una cosa de otra. Aislamos las distintas partes en “cajas negras” sobe cuya implementación no tenemos que preocuparnos.</a:t>
            </a:r>
          </a:p>
          <a:p>
            <a:pPr marL="186262" indent="0">
              <a:buNone/>
            </a:pPr>
            <a:endParaRPr lang="es-ES" sz="2200" dirty="0"/>
          </a:p>
          <a:p>
            <a:pPr marL="186262" indent="0">
              <a:buNone/>
            </a:pPr>
            <a:r>
              <a:rPr lang="es-ES" sz="2200" dirty="0"/>
              <a:t>No nos importa nada salvo las partes que han sido deliberadamente “expuestas” para nuestro uso.</a:t>
            </a:r>
          </a:p>
          <a:p>
            <a:pPr marL="186262" indent="0">
              <a:buNone/>
            </a:pPr>
            <a:endParaRPr lang="es-ES" sz="2200" dirty="0"/>
          </a:p>
          <a:p>
            <a:pPr marL="186262" indent="0">
              <a:buNone/>
            </a:pPr>
            <a:endParaRPr lang="es-ES" sz="2200" dirty="0"/>
          </a:p>
        </p:txBody>
      </p:sp>
    </p:spTree>
    <p:extLst>
      <p:ext uri="{BB962C8B-B14F-4D97-AF65-F5344CB8AC3E}">
        <p14:creationId xmlns:p14="http://schemas.microsoft.com/office/powerpoint/2010/main" val="200240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FB03C-6973-ECAD-E417-D8B16EB4206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430A8DF-B97B-0CF7-940F-D689FF9F8CF3}"/>
              </a:ext>
            </a:extLst>
          </p:cNvPr>
          <p:cNvSpPr>
            <a:spLocks noGrp="1"/>
          </p:cNvSpPr>
          <p:nvPr>
            <p:ph type="title"/>
          </p:nvPr>
        </p:nvSpPr>
        <p:spPr/>
        <p:txBody>
          <a:bodyPr/>
          <a:lstStyle/>
          <a:p>
            <a:r>
              <a:rPr lang="es-ES" dirty="0"/>
              <a:t>Modificadores de Acceso</a:t>
            </a:r>
          </a:p>
        </p:txBody>
      </p:sp>
      <p:sp>
        <p:nvSpPr>
          <p:cNvPr id="3" name="Marcador de texto 2">
            <a:extLst>
              <a:ext uri="{FF2B5EF4-FFF2-40B4-BE49-F238E27FC236}">
                <a16:creationId xmlns:a16="http://schemas.microsoft.com/office/drawing/2014/main" id="{789B5A72-3488-0FBD-7B3D-B0CB71F1BBC3}"/>
              </a:ext>
            </a:extLst>
          </p:cNvPr>
          <p:cNvSpPr>
            <a:spLocks noGrp="1"/>
          </p:cNvSpPr>
          <p:nvPr>
            <p:ph type="body" idx="1"/>
          </p:nvPr>
        </p:nvSpPr>
        <p:spPr/>
        <p:txBody>
          <a:bodyPr/>
          <a:lstStyle/>
          <a:p>
            <a:pPr marL="186262" indent="0">
              <a:spcBef>
                <a:spcPts val="600"/>
              </a:spcBef>
              <a:buNone/>
            </a:pPr>
            <a:r>
              <a:rPr lang="es-ES" sz="2200" b="1" dirty="0">
                <a:solidFill>
                  <a:srgbClr val="0070C0"/>
                </a:solidFill>
              </a:rPr>
              <a:t>Universales</a:t>
            </a:r>
          </a:p>
          <a:p>
            <a:pPr>
              <a:spcBef>
                <a:spcPts val="600"/>
              </a:spcBef>
            </a:pPr>
            <a:r>
              <a:rPr lang="es-ES" sz="2200" b="1" dirty="0"/>
              <a:t>Public:</a:t>
            </a:r>
            <a:r>
              <a:rPr lang="es-ES" sz="2200" dirty="0"/>
              <a:t> Acceso completo a todos</a:t>
            </a:r>
          </a:p>
          <a:p>
            <a:pPr>
              <a:spcBef>
                <a:spcPts val="600"/>
              </a:spcBef>
            </a:pPr>
            <a:r>
              <a:rPr lang="es-ES" sz="2200" b="1" dirty="0" err="1"/>
              <a:t>Private</a:t>
            </a:r>
            <a:r>
              <a:rPr lang="es-ES" sz="2200" b="1" dirty="0"/>
              <a:t>:</a:t>
            </a:r>
            <a:r>
              <a:rPr lang="es-ES" sz="2200" dirty="0"/>
              <a:t> Solo de uso propio</a:t>
            </a:r>
          </a:p>
          <a:p>
            <a:pPr>
              <a:spcBef>
                <a:spcPts val="600"/>
              </a:spcBef>
            </a:pPr>
            <a:r>
              <a:rPr lang="es-ES" sz="2200" b="1" dirty="0" err="1"/>
              <a:t>Protected</a:t>
            </a:r>
            <a:r>
              <a:rPr lang="es-ES" sz="2200" b="1" dirty="0"/>
              <a:t>:</a:t>
            </a:r>
            <a:r>
              <a:rPr lang="es-ES" sz="2200" dirty="0"/>
              <a:t> Solo de uso propio y de descendientes</a:t>
            </a:r>
            <a:endParaRPr lang="es-ES" sz="2200" b="1" dirty="0"/>
          </a:p>
          <a:p>
            <a:pPr marL="186262" indent="0">
              <a:spcBef>
                <a:spcPts val="600"/>
              </a:spcBef>
              <a:buNone/>
            </a:pPr>
            <a:endParaRPr lang="es-ES" sz="2200" b="1" dirty="0"/>
          </a:p>
          <a:p>
            <a:pPr marL="186262" indent="0">
              <a:spcBef>
                <a:spcPts val="600"/>
              </a:spcBef>
              <a:buNone/>
            </a:pPr>
            <a:r>
              <a:rPr lang="es-ES" sz="2200" b="1" dirty="0">
                <a:solidFill>
                  <a:srgbClr val="0070C0"/>
                </a:solidFill>
              </a:rPr>
              <a:t>Particulares de C#</a:t>
            </a:r>
          </a:p>
          <a:p>
            <a:pPr>
              <a:spcBef>
                <a:spcPts val="600"/>
              </a:spcBef>
            </a:pPr>
            <a:r>
              <a:rPr lang="es-ES" sz="2200" b="1" dirty="0" err="1"/>
              <a:t>Internal</a:t>
            </a:r>
            <a:r>
              <a:rPr lang="es-ES" sz="2200" b="1" dirty="0"/>
              <a:t>:</a:t>
            </a:r>
            <a:r>
              <a:rPr lang="es-ES" sz="2200" dirty="0"/>
              <a:t> Permite uso solo por parte del </a:t>
            </a:r>
            <a:r>
              <a:rPr lang="es-ES" sz="2200" dirty="0" err="1"/>
              <a:t>assembly</a:t>
            </a:r>
            <a:r>
              <a:rPr lang="es-ES" sz="2200" dirty="0"/>
              <a:t> (archivo .exe o .</a:t>
            </a:r>
            <a:r>
              <a:rPr lang="es-ES" sz="2200" dirty="0" err="1"/>
              <a:t>dll</a:t>
            </a:r>
            <a:r>
              <a:rPr lang="es-ES" sz="2200" dirty="0"/>
              <a:t>)</a:t>
            </a:r>
          </a:p>
          <a:p>
            <a:pPr>
              <a:spcBef>
                <a:spcPts val="600"/>
              </a:spcBef>
            </a:pPr>
            <a:r>
              <a:rPr lang="es-ES" sz="2200" b="1" dirty="0" err="1"/>
              <a:t>Protected</a:t>
            </a:r>
            <a:r>
              <a:rPr lang="es-ES" sz="2200" b="1" dirty="0"/>
              <a:t> </a:t>
            </a:r>
            <a:r>
              <a:rPr lang="es-ES" sz="2200" b="1" dirty="0" err="1"/>
              <a:t>Internal</a:t>
            </a:r>
            <a:r>
              <a:rPr lang="es-ES" sz="2200" b="1" dirty="0"/>
              <a:t>:</a:t>
            </a:r>
            <a:r>
              <a:rPr lang="es-ES" sz="2200" dirty="0"/>
              <a:t> Igual que </a:t>
            </a:r>
            <a:r>
              <a:rPr lang="es-ES" sz="2200" dirty="0" err="1"/>
              <a:t>internal</a:t>
            </a:r>
            <a:r>
              <a:rPr lang="es-ES" sz="2200" dirty="0"/>
              <a:t> pero también da acceso a descendientes.</a:t>
            </a:r>
            <a:endParaRPr lang="es-ES" sz="2200" b="1" dirty="0"/>
          </a:p>
          <a:p>
            <a:pPr marL="186262" indent="0">
              <a:buNone/>
            </a:pPr>
            <a:endParaRPr lang="es-ES" sz="2200" dirty="0"/>
          </a:p>
          <a:p>
            <a:pPr marL="186262" indent="0">
              <a:buNone/>
            </a:pPr>
            <a:endParaRPr lang="es-ES" sz="2200" dirty="0"/>
          </a:p>
        </p:txBody>
      </p:sp>
    </p:spTree>
    <p:extLst>
      <p:ext uri="{BB962C8B-B14F-4D97-AF65-F5344CB8AC3E}">
        <p14:creationId xmlns:p14="http://schemas.microsoft.com/office/powerpoint/2010/main" val="47254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FD578-8A11-FC5E-30D4-69EBFB31805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7B3489C-8BC1-CD66-9FB1-5D744AEA5614}"/>
              </a:ext>
            </a:extLst>
          </p:cNvPr>
          <p:cNvSpPr>
            <a:spLocks noGrp="1"/>
          </p:cNvSpPr>
          <p:nvPr>
            <p:ph type="title"/>
          </p:nvPr>
        </p:nvSpPr>
        <p:spPr/>
        <p:txBody>
          <a:bodyPr/>
          <a:lstStyle/>
          <a:p>
            <a:r>
              <a:rPr lang="es-ES" dirty="0"/>
              <a:t>Acceso Indirecto</a:t>
            </a:r>
          </a:p>
        </p:txBody>
      </p:sp>
      <p:sp>
        <p:nvSpPr>
          <p:cNvPr id="3" name="Marcador de texto 2">
            <a:extLst>
              <a:ext uri="{FF2B5EF4-FFF2-40B4-BE49-F238E27FC236}">
                <a16:creationId xmlns:a16="http://schemas.microsoft.com/office/drawing/2014/main" id="{20A71CB0-E98B-E600-2238-9C360F5D0648}"/>
              </a:ext>
            </a:extLst>
          </p:cNvPr>
          <p:cNvSpPr>
            <a:spLocks noGrp="1"/>
          </p:cNvSpPr>
          <p:nvPr>
            <p:ph type="body" idx="1"/>
          </p:nvPr>
        </p:nvSpPr>
        <p:spPr/>
        <p:txBody>
          <a:bodyPr/>
          <a:lstStyle/>
          <a:p>
            <a:pPr marL="186262" indent="0">
              <a:buNone/>
            </a:pPr>
            <a:endParaRPr lang="es-ES" sz="2200" dirty="0"/>
          </a:p>
          <a:p>
            <a:pPr>
              <a:spcBef>
                <a:spcPts val="600"/>
              </a:spcBef>
            </a:pPr>
            <a:r>
              <a:rPr lang="es-ES" sz="2200" b="1" dirty="0"/>
              <a:t>Métodos:</a:t>
            </a:r>
            <a:r>
              <a:rPr lang="es-ES" sz="2200" dirty="0"/>
              <a:t> Tan simple como usar funciones de la clase para introducir y extraer valores.</a:t>
            </a:r>
            <a:endParaRPr lang="es-ES" sz="2200" b="1" dirty="0"/>
          </a:p>
          <a:p>
            <a:pPr>
              <a:spcBef>
                <a:spcPts val="600"/>
              </a:spcBef>
            </a:pPr>
            <a:r>
              <a:rPr lang="es-ES" sz="2200" b="1" dirty="0" err="1"/>
              <a:t>Get</a:t>
            </a:r>
            <a:r>
              <a:rPr lang="es-ES" sz="2200" b="1" dirty="0"/>
              <a:t>/Set:</a:t>
            </a:r>
            <a:r>
              <a:rPr lang="es-ES" sz="2200" dirty="0"/>
              <a:t> Nos permiten declarar las llamadas “</a:t>
            </a:r>
            <a:r>
              <a:rPr lang="es-ES" sz="2200" b="1" dirty="0"/>
              <a:t>propiedades</a:t>
            </a:r>
            <a:r>
              <a:rPr lang="es-ES" sz="2200" dirty="0"/>
              <a:t>”, que sintácticamente se comportan como un campo de una clase, pero en realidad son métodos. De esta forma podemos encapsular datos sin tener que usarlos de forma distinta.</a:t>
            </a:r>
          </a:p>
          <a:p>
            <a:pPr>
              <a:spcBef>
                <a:spcPts val="600"/>
              </a:spcBef>
            </a:pPr>
            <a:r>
              <a:rPr lang="es-ES" sz="2200" b="1" dirty="0"/>
              <a:t>Reflexión:</a:t>
            </a:r>
            <a:r>
              <a:rPr lang="es-ES" sz="2200" dirty="0"/>
              <a:t> Un sistema bastante complejo que nos permite acceder a información normalmente privada. </a:t>
            </a:r>
            <a:endParaRPr lang="es-ES" sz="2200" b="1" dirty="0"/>
          </a:p>
        </p:txBody>
      </p:sp>
    </p:spTree>
    <p:extLst>
      <p:ext uri="{BB962C8B-B14F-4D97-AF65-F5344CB8AC3E}">
        <p14:creationId xmlns:p14="http://schemas.microsoft.com/office/powerpoint/2010/main" val="40334064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EDC36-0AA9-63CE-DEED-2182486A1F2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481FBDE-1D9B-FE64-10D3-DA4408CBCBD4}"/>
              </a:ext>
            </a:extLst>
          </p:cNvPr>
          <p:cNvSpPr>
            <a:spLocks noGrp="1"/>
          </p:cNvSpPr>
          <p:nvPr>
            <p:ph type="title"/>
          </p:nvPr>
        </p:nvSpPr>
        <p:spPr/>
        <p:txBody>
          <a:bodyPr/>
          <a:lstStyle/>
          <a:p>
            <a:r>
              <a:rPr lang="es-ES" dirty="0"/>
              <a:t>Clases e Instancias</a:t>
            </a:r>
          </a:p>
        </p:txBody>
      </p:sp>
      <p:sp>
        <p:nvSpPr>
          <p:cNvPr id="3" name="Marcador de texto 2">
            <a:extLst>
              <a:ext uri="{FF2B5EF4-FFF2-40B4-BE49-F238E27FC236}">
                <a16:creationId xmlns:a16="http://schemas.microsoft.com/office/drawing/2014/main" id="{E378A4EC-3B7B-B2C5-CA08-375843BC48A2}"/>
              </a:ext>
            </a:extLst>
          </p:cNvPr>
          <p:cNvSpPr>
            <a:spLocks noGrp="1"/>
          </p:cNvSpPr>
          <p:nvPr>
            <p:ph type="body" idx="1"/>
          </p:nvPr>
        </p:nvSpPr>
        <p:spPr/>
        <p:txBody>
          <a:bodyPr/>
          <a:lstStyle/>
          <a:p>
            <a:pPr marL="186262" indent="0">
              <a:buNone/>
            </a:pPr>
            <a:r>
              <a:rPr lang="es-ES" sz="2200" dirty="0"/>
              <a:t>Esta es una de las distinciones fundamentales en OOP:</a:t>
            </a:r>
          </a:p>
          <a:p>
            <a:pPr marL="186262" indent="0">
              <a:buNone/>
            </a:pPr>
            <a:endParaRPr lang="es-ES" sz="2200" dirty="0"/>
          </a:p>
          <a:p>
            <a:pPr marL="186262" indent="0">
              <a:buNone/>
            </a:pPr>
            <a:r>
              <a:rPr lang="es-ES" sz="2200" dirty="0"/>
              <a:t>Una </a:t>
            </a:r>
            <a:r>
              <a:rPr lang="es-ES" sz="2200" b="1" dirty="0"/>
              <a:t>clase</a:t>
            </a:r>
            <a:r>
              <a:rPr lang="es-ES" sz="2200" dirty="0"/>
              <a:t> es la idea o descripción de un tipo de objeto. La clase “Silla” no es una silla, es el </a:t>
            </a:r>
            <a:r>
              <a:rPr lang="es-ES" sz="2200" b="1" dirty="0"/>
              <a:t>concepto</a:t>
            </a:r>
            <a:r>
              <a:rPr lang="es-ES" sz="2200" dirty="0"/>
              <a:t> de silla.</a:t>
            </a:r>
          </a:p>
          <a:p>
            <a:pPr marL="186262" indent="0">
              <a:buNone/>
            </a:pPr>
            <a:endParaRPr lang="es-ES" sz="2200" dirty="0"/>
          </a:p>
          <a:p>
            <a:pPr marL="186262" indent="0">
              <a:buNone/>
            </a:pPr>
            <a:r>
              <a:rPr lang="es-ES" sz="2200" dirty="0"/>
              <a:t>En cambio, una </a:t>
            </a:r>
            <a:r>
              <a:rPr lang="es-ES" sz="2200" b="1" dirty="0"/>
              <a:t>instancia</a:t>
            </a:r>
            <a:r>
              <a:rPr lang="es-ES" sz="2200" dirty="0"/>
              <a:t> de una clase es un </a:t>
            </a:r>
            <a:r>
              <a:rPr lang="es-ES" sz="2200" b="1" dirty="0"/>
              <a:t>objeto </a:t>
            </a:r>
            <a:r>
              <a:rPr lang="es-ES" sz="2200" dirty="0"/>
              <a:t>en</a:t>
            </a:r>
            <a:r>
              <a:rPr lang="es-ES" sz="2200" b="1" dirty="0"/>
              <a:t> concreto</a:t>
            </a:r>
            <a:r>
              <a:rPr lang="es-ES" sz="2200" dirty="0"/>
              <a:t>. En este ejemplo, sería una silla en específico. Solo esa y ninguna otra.</a:t>
            </a:r>
          </a:p>
          <a:p>
            <a:pPr marL="186262" indent="0">
              <a:buNone/>
            </a:pPr>
            <a:endParaRPr lang="es-ES" sz="2200" dirty="0"/>
          </a:p>
          <a:p>
            <a:pPr marL="186262" indent="0">
              <a:buNone/>
            </a:pPr>
            <a:r>
              <a:rPr lang="es-ES" sz="2200" dirty="0"/>
              <a:t>Una clase puede tener infinitas instancias, una instancia solo tiene una clase.</a:t>
            </a:r>
            <a:endParaRPr lang="es-ES" sz="2200" dirty="0">
              <a:highlight>
                <a:srgbClr val="FF0000"/>
              </a:highlight>
            </a:endParaRPr>
          </a:p>
          <a:p>
            <a:pPr marL="186262" indent="0">
              <a:buNone/>
            </a:pPr>
            <a:endParaRPr lang="es-ES" sz="2200" dirty="0"/>
          </a:p>
          <a:p>
            <a:pPr marL="186262" indent="0">
              <a:buNone/>
            </a:pPr>
            <a:endParaRPr lang="es-ES" sz="2200" dirty="0"/>
          </a:p>
        </p:txBody>
      </p:sp>
    </p:spTree>
    <p:extLst>
      <p:ext uri="{BB962C8B-B14F-4D97-AF65-F5344CB8AC3E}">
        <p14:creationId xmlns:p14="http://schemas.microsoft.com/office/powerpoint/2010/main" val="901903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4A988-1A77-8340-7DE7-4ACE391E129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3ECF679-C9F3-198B-5200-706F4DD966C7}"/>
              </a:ext>
            </a:extLst>
          </p:cNvPr>
          <p:cNvSpPr>
            <a:spLocks noGrp="1"/>
          </p:cNvSpPr>
          <p:nvPr>
            <p:ph type="title"/>
          </p:nvPr>
        </p:nvSpPr>
        <p:spPr/>
        <p:txBody>
          <a:bodyPr/>
          <a:lstStyle/>
          <a:p>
            <a:r>
              <a:rPr lang="es-ES" dirty="0"/>
              <a:t>Herencia</a:t>
            </a:r>
          </a:p>
        </p:txBody>
      </p:sp>
      <p:sp>
        <p:nvSpPr>
          <p:cNvPr id="3" name="Marcador de texto 2">
            <a:extLst>
              <a:ext uri="{FF2B5EF4-FFF2-40B4-BE49-F238E27FC236}">
                <a16:creationId xmlns:a16="http://schemas.microsoft.com/office/drawing/2014/main" id="{A62E8E44-3022-0F50-2508-E0AB50B15DCF}"/>
              </a:ext>
            </a:extLst>
          </p:cNvPr>
          <p:cNvSpPr>
            <a:spLocks noGrp="1"/>
          </p:cNvSpPr>
          <p:nvPr>
            <p:ph type="body" idx="1"/>
          </p:nvPr>
        </p:nvSpPr>
        <p:spPr/>
        <p:txBody>
          <a:bodyPr/>
          <a:lstStyle/>
          <a:p>
            <a:pPr marL="186262" indent="0">
              <a:buNone/>
            </a:pPr>
            <a:r>
              <a:rPr lang="es-ES" sz="2200" dirty="0"/>
              <a:t>¿Pero y si queremos que una silla también sea de la clase “Mueble”?</a:t>
            </a:r>
          </a:p>
          <a:p>
            <a:pPr marL="186262" indent="0">
              <a:buNone/>
            </a:pPr>
            <a:endParaRPr lang="es-ES" sz="2200" dirty="0">
              <a:highlight>
                <a:srgbClr val="FF0000"/>
              </a:highlight>
            </a:endParaRPr>
          </a:p>
          <a:p>
            <a:pPr marL="186262" indent="0">
              <a:buNone/>
            </a:pPr>
            <a:r>
              <a:rPr lang="es-ES" sz="2200" dirty="0"/>
              <a:t>En la vida real, hay categorías que </a:t>
            </a:r>
            <a:r>
              <a:rPr lang="es-ES" sz="2200" b="1" dirty="0"/>
              <a:t>engloban</a:t>
            </a:r>
            <a:r>
              <a:rPr lang="es-ES" sz="2200" dirty="0"/>
              <a:t> a otras, haciendo que un mismo objeto sea varios a la vez. La herencia sirve para emular esto.</a:t>
            </a:r>
          </a:p>
          <a:p>
            <a:pPr marL="186262" indent="0">
              <a:buNone/>
            </a:pPr>
            <a:endParaRPr lang="es-ES" sz="2200" dirty="0"/>
          </a:p>
          <a:p>
            <a:pPr marL="186262" indent="0">
              <a:buNone/>
            </a:pPr>
            <a:r>
              <a:rPr lang="es-ES" sz="2200" dirty="0"/>
              <a:t>Una clase </a:t>
            </a:r>
            <a:r>
              <a:rPr lang="es-ES" sz="2200" b="1" dirty="0"/>
              <a:t>hija</a:t>
            </a:r>
            <a:r>
              <a:rPr lang="es-ES" sz="2200" dirty="0"/>
              <a:t> hereda todo de la clase </a:t>
            </a:r>
            <a:r>
              <a:rPr lang="es-ES" sz="2200" b="1" dirty="0"/>
              <a:t>padre</a:t>
            </a:r>
            <a:r>
              <a:rPr lang="es-ES" sz="2200" dirty="0"/>
              <a:t>, es decir, que es como si fuera también de la clase padre. De esta forma una silla se puede comportar como un mueble y a la vez tener comportamientos propios como silla.</a:t>
            </a:r>
          </a:p>
          <a:p>
            <a:pPr marL="186262" indent="0">
              <a:buNone/>
            </a:pPr>
            <a:endParaRPr lang="es-ES" sz="2200" dirty="0"/>
          </a:p>
          <a:p>
            <a:pPr marL="186262" indent="0">
              <a:buNone/>
            </a:pPr>
            <a:r>
              <a:rPr lang="es-ES" sz="2200" dirty="0"/>
              <a:t>Además de intuitivo, evita muchas redundancias en el código. </a:t>
            </a:r>
            <a:r>
              <a:rPr lang="es-ES" sz="2200" b="1" dirty="0"/>
              <a:t> </a:t>
            </a:r>
          </a:p>
          <a:p>
            <a:pPr marL="186262" indent="0">
              <a:buNone/>
            </a:pPr>
            <a:endParaRPr lang="es-ES" sz="2200" dirty="0"/>
          </a:p>
        </p:txBody>
      </p:sp>
    </p:spTree>
    <p:extLst>
      <p:ext uri="{BB962C8B-B14F-4D97-AF65-F5344CB8AC3E}">
        <p14:creationId xmlns:p14="http://schemas.microsoft.com/office/powerpoint/2010/main" val="2765180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DEB3C-5A53-58AB-7A68-C9264B1FB8A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5BD2994-EA78-5793-2D60-114AEA4D46A2}"/>
              </a:ext>
            </a:extLst>
          </p:cNvPr>
          <p:cNvSpPr>
            <a:spLocks noGrp="1"/>
          </p:cNvSpPr>
          <p:nvPr>
            <p:ph type="title"/>
          </p:nvPr>
        </p:nvSpPr>
        <p:spPr/>
        <p:txBody>
          <a:bodyPr/>
          <a:lstStyle/>
          <a:p>
            <a:r>
              <a:rPr lang="es-ES" dirty="0"/>
              <a:t>Polimorfismo</a:t>
            </a:r>
          </a:p>
        </p:txBody>
      </p:sp>
      <p:sp>
        <p:nvSpPr>
          <p:cNvPr id="3" name="Marcador de texto 2">
            <a:extLst>
              <a:ext uri="{FF2B5EF4-FFF2-40B4-BE49-F238E27FC236}">
                <a16:creationId xmlns:a16="http://schemas.microsoft.com/office/drawing/2014/main" id="{ED339C11-CD0C-47ED-329D-31335EA24377}"/>
              </a:ext>
            </a:extLst>
          </p:cNvPr>
          <p:cNvSpPr>
            <a:spLocks noGrp="1"/>
          </p:cNvSpPr>
          <p:nvPr>
            <p:ph type="body" idx="1"/>
          </p:nvPr>
        </p:nvSpPr>
        <p:spPr/>
        <p:txBody>
          <a:bodyPr/>
          <a:lstStyle/>
          <a:p>
            <a:pPr marL="186262" indent="0">
              <a:buNone/>
            </a:pPr>
            <a:r>
              <a:rPr lang="es-ES" sz="2200" dirty="0"/>
              <a:t>¿Pero entonces la silla es un “Mueble”?</a:t>
            </a:r>
          </a:p>
          <a:p>
            <a:pPr marL="186262" indent="0">
              <a:buNone/>
            </a:pPr>
            <a:endParaRPr lang="es-ES" sz="2200" dirty="0"/>
          </a:p>
          <a:p>
            <a:pPr marL="186262" indent="0">
              <a:buNone/>
            </a:pPr>
            <a:r>
              <a:rPr lang="es-ES" sz="2200" dirty="0"/>
              <a:t>Sí. Una </a:t>
            </a:r>
            <a:r>
              <a:rPr lang="es-ES" sz="2200" b="1" dirty="0"/>
              <a:t>instancia</a:t>
            </a:r>
            <a:r>
              <a:rPr lang="es-ES" sz="2200" dirty="0"/>
              <a:t> de la clase </a:t>
            </a:r>
            <a:r>
              <a:rPr lang="es-ES" sz="2200" b="1" dirty="0"/>
              <a:t>hija</a:t>
            </a:r>
            <a:r>
              <a:rPr lang="es-ES" sz="2200" dirty="0"/>
              <a:t> puede ser tratada como </a:t>
            </a:r>
            <a:r>
              <a:rPr lang="es-ES" sz="2200" b="1" dirty="0"/>
              <a:t>instancia</a:t>
            </a:r>
            <a:r>
              <a:rPr lang="es-ES" sz="2200" dirty="0"/>
              <a:t> de la clase </a:t>
            </a:r>
            <a:r>
              <a:rPr lang="es-ES" sz="2200" b="1" dirty="0"/>
              <a:t>padre</a:t>
            </a:r>
            <a:r>
              <a:rPr lang="es-ES" sz="2200" dirty="0"/>
              <a:t> sin ningún tipo de problema.</a:t>
            </a:r>
          </a:p>
          <a:p>
            <a:pPr marL="186262" indent="0">
              <a:buNone/>
            </a:pPr>
            <a:endParaRPr lang="es-ES" sz="2200" dirty="0"/>
          </a:p>
          <a:p>
            <a:pPr marL="186262" indent="0">
              <a:buNone/>
            </a:pPr>
            <a:r>
              <a:rPr lang="es-ES" sz="2200" dirty="0"/>
              <a:t>Esto es </a:t>
            </a:r>
            <a:r>
              <a:rPr lang="es-ES" sz="2200" b="1" dirty="0"/>
              <a:t>polimorfismo</a:t>
            </a:r>
            <a:r>
              <a:rPr lang="es-ES" sz="2200" dirty="0"/>
              <a:t>. La implementación exacta de cada mueble es distinta, pero todos presentan los puntos de interacción (partes públicas) determinadas por la </a:t>
            </a:r>
            <a:r>
              <a:rPr lang="es-ES" sz="2200" b="1" dirty="0"/>
              <a:t>clase padre</a:t>
            </a:r>
            <a:r>
              <a:rPr lang="es-ES" sz="2200" dirty="0"/>
              <a:t>.</a:t>
            </a:r>
          </a:p>
          <a:p>
            <a:pPr marL="186262" indent="0">
              <a:buNone/>
            </a:pPr>
            <a:endParaRPr lang="es-ES" sz="2200" dirty="0"/>
          </a:p>
          <a:p>
            <a:pPr marL="186262" indent="0">
              <a:buNone/>
            </a:pPr>
            <a:r>
              <a:rPr lang="es-ES" sz="2200" dirty="0"/>
              <a:t>Sin embargo, la herencia no es obligatoria para tener polimorfismo.</a:t>
            </a:r>
          </a:p>
        </p:txBody>
      </p:sp>
    </p:spTree>
    <p:extLst>
      <p:ext uri="{BB962C8B-B14F-4D97-AF65-F5344CB8AC3E}">
        <p14:creationId xmlns:p14="http://schemas.microsoft.com/office/powerpoint/2010/main" val="3738211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DAE04-C8B5-1390-DA41-F8466564CD3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F3FF518-006A-939D-131F-1CD23E7CCE2C}"/>
              </a:ext>
            </a:extLst>
          </p:cNvPr>
          <p:cNvSpPr>
            <a:spLocks noGrp="1"/>
          </p:cNvSpPr>
          <p:nvPr>
            <p:ph type="title"/>
          </p:nvPr>
        </p:nvSpPr>
        <p:spPr/>
        <p:txBody>
          <a:bodyPr/>
          <a:lstStyle/>
          <a:p>
            <a:r>
              <a:rPr lang="es-ES" dirty="0"/>
              <a:t>Interfaces</a:t>
            </a:r>
          </a:p>
        </p:txBody>
      </p:sp>
      <p:sp>
        <p:nvSpPr>
          <p:cNvPr id="3" name="Marcador de texto 2">
            <a:extLst>
              <a:ext uri="{FF2B5EF4-FFF2-40B4-BE49-F238E27FC236}">
                <a16:creationId xmlns:a16="http://schemas.microsoft.com/office/drawing/2014/main" id="{4B20DA74-8B9D-AF5B-6C73-FC06AC69D453}"/>
              </a:ext>
            </a:extLst>
          </p:cNvPr>
          <p:cNvSpPr>
            <a:spLocks noGrp="1"/>
          </p:cNvSpPr>
          <p:nvPr>
            <p:ph type="body" idx="1"/>
          </p:nvPr>
        </p:nvSpPr>
        <p:spPr/>
        <p:txBody>
          <a:bodyPr/>
          <a:lstStyle/>
          <a:p>
            <a:pPr marL="186262" indent="0">
              <a:buNone/>
            </a:pPr>
            <a:r>
              <a:rPr lang="es-ES" sz="2200" dirty="0"/>
              <a:t>Las interfaces son como </a:t>
            </a:r>
            <a:r>
              <a:rPr lang="es-ES" sz="2200" b="1" dirty="0"/>
              <a:t>falsas clases</a:t>
            </a:r>
            <a:r>
              <a:rPr lang="es-ES" sz="2200" dirty="0"/>
              <a:t> que nos permiten tener una </a:t>
            </a:r>
            <a:r>
              <a:rPr lang="es-ES" sz="2200" b="1" dirty="0"/>
              <a:t>falsa herencia</a:t>
            </a:r>
            <a:r>
              <a:rPr lang="es-ES" sz="2200" dirty="0"/>
              <a:t>.</a:t>
            </a:r>
          </a:p>
          <a:p>
            <a:pPr marL="186262" indent="0">
              <a:buNone/>
            </a:pPr>
            <a:endParaRPr lang="es-ES" sz="2200" dirty="0"/>
          </a:p>
          <a:p>
            <a:pPr marL="186262" indent="0">
              <a:buNone/>
            </a:pPr>
            <a:r>
              <a:rPr lang="es-ES" sz="2200" dirty="0"/>
              <a:t>Esto es muy útil porque solo podemos </a:t>
            </a:r>
            <a:r>
              <a:rPr lang="es-ES" sz="2200" b="1" dirty="0"/>
              <a:t>heredar</a:t>
            </a:r>
            <a:r>
              <a:rPr lang="es-ES" sz="2200" dirty="0"/>
              <a:t> de una clase pero podemos “heredar” (implementar) cualquier número de interfaces.</a:t>
            </a:r>
          </a:p>
          <a:p>
            <a:pPr marL="186262" indent="0">
              <a:buNone/>
            </a:pPr>
            <a:endParaRPr lang="es-ES" sz="2200" dirty="0"/>
          </a:p>
          <a:p>
            <a:pPr marL="186262" indent="0">
              <a:buNone/>
            </a:pPr>
            <a:r>
              <a:rPr lang="es-ES" sz="2200" dirty="0"/>
              <a:t>Las interfaces, además, no condicionan implementación o datos. Solo describen métodos públicos de un grupo de clases. Es decir, una “interfaz”, una forma de interactuar con el mundo.</a:t>
            </a:r>
          </a:p>
        </p:txBody>
      </p:sp>
    </p:spTree>
    <p:extLst>
      <p:ext uri="{BB962C8B-B14F-4D97-AF65-F5344CB8AC3E}">
        <p14:creationId xmlns:p14="http://schemas.microsoft.com/office/powerpoint/2010/main" val="3558862506"/>
      </p:ext>
    </p:extLst>
  </p:cSld>
  <p:clrMapOvr>
    <a:masterClrMapping/>
  </p:clrMapOvr>
</p:sld>
</file>

<file path=ppt/theme/theme1.xml><?xml version="1.0" encoding="utf-8"?>
<a:theme xmlns:a="http://schemas.openxmlformats.org/drawingml/2006/main" name="Introducción a la Iteración">
  <a:themeElements>
    <a:clrScheme name="Simple Light">
      <a:dk1>
        <a:srgbClr val="242424"/>
      </a:dk1>
      <a:lt1>
        <a:srgbClr val="F3F3F3"/>
      </a:lt1>
      <a:dk2>
        <a:srgbClr val="E496CE"/>
      </a:dk2>
      <a:lt2>
        <a:srgbClr val="E44949"/>
      </a:lt2>
      <a:accent1>
        <a:srgbClr val="FFFFFF"/>
      </a:accent1>
      <a:accent2>
        <a:srgbClr val="FFFFFF"/>
      </a:accent2>
      <a:accent3>
        <a:srgbClr val="FFFFFF"/>
      </a:accent3>
      <a:accent4>
        <a:srgbClr val="FFFFFF"/>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ntroducción a la Iteración" id="{0A839AAB-3E6C-42F8-9252-5E0824276E7E}" vid="{D7407BC2-7DC4-4991-9C73-A5E6798C0566}"/>
    </a:ext>
  </a:ext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Introducción a la Iteración</Template>
  <TotalTime>5117</TotalTime>
  <Words>677</Words>
  <Application>Microsoft Office PowerPoint</Application>
  <PresentationFormat>Panorámica</PresentationFormat>
  <Paragraphs>63</Paragraphs>
  <Slides>10</Slides>
  <Notes>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10</vt:i4>
      </vt:variant>
    </vt:vector>
  </HeadingPairs>
  <TitlesOfParts>
    <vt:vector size="19" baseType="lpstr">
      <vt:lpstr>Anaheim</vt:lpstr>
      <vt:lpstr>Arial</vt:lpstr>
      <vt:lpstr>Nunito Light</vt:lpstr>
      <vt:lpstr>Poppins</vt:lpstr>
      <vt:lpstr>Poppins SemiBold</vt:lpstr>
      <vt:lpstr>Proxima Nova</vt:lpstr>
      <vt:lpstr>Syne</vt:lpstr>
      <vt:lpstr>Introducción a la Iteración</vt:lpstr>
      <vt:lpstr>Slidesgo Final Pages</vt:lpstr>
      <vt:lpstr>¿Cómo es OOP?</vt:lpstr>
      <vt:lpstr>¿Cómo es OOP?</vt:lpstr>
      <vt:lpstr>Encapsulación</vt:lpstr>
      <vt:lpstr>Modificadores de Acceso</vt:lpstr>
      <vt:lpstr>Acceso Indirecto</vt:lpstr>
      <vt:lpstr>Clases e Instancias</vt:lpstr>
      <vt:lpstr>Herencia</vt:lpstr>
      <vt:lpstr>Polimorfismo</vt:lpstr>
      <vt:lpstr>Interfaces</vt:lpstr>
      <vt:lpstr>Abstracción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Vera Mascuñano</dc:creator>
  <cp:lastModifiedBy>Vera Mascuñano Planell</cp:lastModifiedBy>
  <cp:revision>2</cp:revision>
  <dcterms:created xsi:type="dcterms:W3CDTF">2025-03-24T12:28:10Z</dcterms:created>
  <dcterms:modified xsi:type="dcterms:W3CDTF">2025-05-08T05:40:52Z</dcterms:modified>
</cp:coreProperties>
</file>