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6" r:id="rId2"/>
  </p:sldMasterIdLst>
  <p:sldIdLst>
    <p:sldId id="259" r:id="rId3"/>
    <p:sldId id="260" r:id="rId4"/>
    <p:sldId id="261" r:id="rId5"/>
    <p:sldId id="263" r:id="rId6"/>
    <p:sldId id="262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9" d="100"/>
          <a:sy n="49" d="100"/>
        </p:scale>
        <p:origin x="101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a Mascuñano Planell" userId="1ce54b8cf64139af" providerId="LiveId" clId="{7F4D0161-858E-4BCC-8CB6-F3CD22FDFE9C}"/>
    <pc:docChg chg="undo custSel addSld delSld modSld sldOrd">
      <pc:chgData name="Vera Mascuñano Planell" userId="1ce54b8cf64139af" providerId="LiveId" clId="{7F4D0161-858E-4BCC-8CB6-F3CD22FDFE9C}" dt="2025-04-12T10:25:14.011" v="123" actId="5793"/>
      <pc:docMkLst>
        <pc:docMk/>
      </pc:docMkLst>
      <pc:sldChg chg="modSp del mod">
        <pc:chgData name="Vera Mascuñano Planell" userId="1ce54b8cf64139af" providerId="LiveId" clId="{7F4D0161-858E-4BCC-8CB6-F3CD22FDFE9C}" dt="2025-04-12T10:01:17.687" v="48" actId="47"/>
        <pc:sldMkLst>
          <pc:docMk/>
          <pc:sldMk cId="436409971" sldId="256"/>
        </pc:sldMkLst>
      </pc:sldChg>
      <pc:sldChg chg="modSp del">
        <pc:chgData name="Vera Mascuñano Planell" userId="1ce54b8cf64139af" providerId="LiveId" clId="{7F4D0161-858E-4BCC-8CB6-F3CD22FDFE9C}" dt="2025-04-12T10:18:40.418" v="52" actId="47"/>
        <pc:sldMkLst>
          <pc:docMk/>
          <pc:sldMk cId="2368794700" sldId="257"/>
        </pc:sldMkLst>
      </pc:sldChg>
      <pc:sldChg chg="modSp del">
        <pc:chgData name="Vera Mascuñano Planell" userId="1ce54b8cf64139af" providerId="LiveId" clId="{7F4D0161-858E-4BCC-8CB6-F3CD22FDFE9C}" dt="2025-04-12T10:18:41.397" v="53" actId="47"/>
        <pc:sldMkLst>
          <pc:docMk/>
          <pc:sldMk cId="3589206817" sldId="258"/>
        </pc:sldMkLst>
      </pc:sldChg>
      <pc:sldChg chg="modSp add mod">
        <pc:chgData name="Vera Mascuñano Planell" userId="1ce54b8cf64139af" providerId="LiveId" clId="{7F4D0161-858E-4BCC-8CB6-F3CD22FDFE9C}" dt="2025-04-12T10:01:13.522" v="47" actId="1076"/>
        <pc:sldMkLst>
          <pc:docMk/>
          <pc:sldMk cId="3761915164" sldId="259"/>
        </pc:sldMkLst>
        <pc:spChg chg="mod">
          <ac:chgData name="Vera Mascuñano Planell" userId="1ce54b8cf64139af" providerId="LiveId" clId="{7F4D0161-858E-4BCC-8CB6-F3CD22FDFE9C}" dt="2025-04-12T10:01:13.522" v="47" actId="1076"/>
          <ac:spMkLst>
            <pc:docMk/>
            <pc:sldMk cId="3761915164" sldId="259"/>
            <ac:spMk id="2" creationId="{0820BC58-1011-786E-0161-7BB8622117AC}"/>
          </ac:spMkLst>
        </pc:spChg>
      </pc:sldChg>
      <pc:sldChg chg="modSp add mod ord">
        <pc:chgData name="Vera Mascuñano Planell" userId="1ce54b8cf64139af" providerId="LiveId" clId="{7F4D0161-858E-4BCC-8CB6-F3CD22FDFE9C}" dt="2025-04-12T10:25:14.011" v="123" actId="5793"/>
        <pc:sldMkLst>
          <pc:docMk/>
          <pc:sldMk cId="1736014307" sldId="260"/>
        </pc:sldMkLst>
        <pc:spChg chg="mod">
          <ac:chgData name="Vera Mascuñano Planell" userId="1ce54b8cf64139af" providerId="LiveId" clId="{7F4D0161-858E-4BCC-8CB6-F3CD22FDFE9C}" dt="2025-04-12T10:23:17.887" v="80" actId="20577"/>
          <ac:spMkLst>
            <pc:docMk/>
            <pc:sldMk cId="1736014307" sldId="260"/>
            <ac:spMk id="8" creationId="{2454D3E8-5523-3FFE-76E4-3950BEC5B403}"/>
          </ac:spMkLst>
        </pc:spChg>
        <pc:spChg chg="mod">
          <ac:chgData name="Vera Mascuñano Planell" userId="1ce54b8cf64139af" providerId="LiveId" clId="{7F4D0161-858E-4BCC-8CB6-F3CD22FDFE9C}" dt="2025-04-12T10:25:14.011" v="123" actId="5793"/>
          <ac:spMkLst>
            <pc:docMk/>
            <pc:sldMk cId="1736014307" sldId="260"/>
            <ac:spMk id="10" creationId="{E7025A51-077F-DE4A-F08B-9098EED8967B}"/>
          </ac:spMkLst>
        </pc:spChg>
      </pc:sldChg>
      <pc:sldMasterChg chg="delSldLayout">
        <pc:chgData name="Vera Mascuñano Planell" userId="1ce54b8cf64139af" providerId="LiveId" clId="{7F4D0161-858E-4BCC-8CB6-F3CD22FDFE9C}" dt="2025-04-12T10:18:41.397" v="53" actId="47"/>
        <pc:sldMasterMkLst>
          <pc:docMk/>
          <pc:sldMasterMk cId="2074431012" sldId="2147483660"/>
        </pc:sldMasterMkLst>
        <pc:sldLayoutChg chg="del">
          <pc:chgData name="Vera Mascuñano Planell" userId="1ce54b8cf64139af" providerId="LiveId" clId="{7F4D0161-858E-4BCC-8CB6-F3CD22FDFE9C}" dt="2025-04-12T10:01:17.687" v="48" actId="47"/>
          <pc:sldLayoutMkLst>
            <pc:docMk/>
            <pc:sldMasterMk cId="2074431012" sldId="2147483660"/>
            <pc:sldLayoutMk cId="3109387825" sldId="2147483684"/>
          </pc:sldLayoutMkLst>
        </pc:sldLayoutChg>
        <pc:sldLayoutChg chg="del">
          <pc:chgData name="Vera Mascuñano Planell" userId="1ce54b8cf64139af" providerId="LiveId" clId="{7F4D0161-858E-4BCC-8CB6-F3CD22FDFE9C}" dt="2025-04-12T10:18:41.397" v="53" actId="47"/>
          <pc:sldLayoutMkLst>
            <pc:docMk/>
            <pc:sldMasterMk cId="2074431012" sldId="2147483660"/>
            <pc:sldLayoutMk cId="3488790862" sldId="2147483685"/>
          </pc:sldLayoutMkLst>
        </pc:sldLayoutChg>
      </pc:sldMasterChg>
    </pc:docChg>
  </pc:docChgLst>
  <pc:docChgLst>
    <pc:chgData name="Vera Mascuñano Planell" userId="1ce54b8cf64139af" providerId="LiveId" clId="{866B9D8B-3FDA-46B9-80F3-647D361772B7}"/>
    <pc:docChg chg="modSld">
      <pc:chgData name="Vera Mascuñano Planell" userId="1ce54b8cf64139af" providerId="LiveId" clId="{866B9D8B-3FDA-46B9-80F3-647D361772B7}" dt="2025-05-06T09:10:15.938" v="98" actId="20577"/>
      <pc:docMkLst>
        <pc:docMk/>
      </pc:docMkLst>
      <pc:sldChg chg="modSp mod">
        <pc:chgData name="Vera Mascuñano Planell" userId="1ce54b8cf64139af" providerId="LiveId" clId="{866B9D8B-3FDA-46B9-80F3-647D361772B7}" dt="2025-05-06T09:10:15.938" v="98" actId="20577"/>
        <pc:sldMkLst>
          <pc:docMk/>
          <pc:sldMk cId="3805395175" sldId="264"/>
        </pc:sldMkLst>
        <pc:spChg chg="mod">
          <ac:chgData name="Vera Mascuñano Planell" userId="1ce54b8cf64139af" providerId="LiveId" clId="{866B9D8B-3FDA-46B9-80F3-647D361772B7}" dt="2025-05-06T09:10:15.938" v="98" actId="20577"/>
          <ac:spMkLst>
            <pc:docMk/>
            <pc:sldMk cId="3805395175" sldId="264"/>
            <ac:spMk id="3" creationId="{7651EA36-500D-CB87-2E2C-D0C14E8EFD9F}"/>
          </ac:spMkLst>
        </pc:spChg>
      </pc:sldChg>
    </pc:docChg>
  </pc:docChgLst>
  <pc:docChgLst>
    <pc:chgData name="Vera Mascuñano Planell" userId="1ce54b8cf64139af" providerId="LiveId" clId="{6C7BBB82-5E08-4C18-9984-125FC38BB814}"/>
    <pc:docChg chg="undo custSel addSld modSld sldOrd">
      <pc:chgData name="Vera Mascuñano Planell" userId="1ce54b8cf64139af" providerId="LiveId" clId="{6C7BBB82-5E08-4C18-9984-125FC38BB814}" dt="2025-05-08T05:42:36.921" v="5768" actId="20577"/>
      <pc:docMkLst>
        <pc:docMk/>
      </pc:docMkLst>
      <pc:sldChg chg="modSp mod">
        <pc:chgData name="Vera Mascuñano Planell" userId="1ce54b8cf64139af" providerId="LiveId" clId="{6C7BBB82-5E08-4C18-9984-125FC38BB814}" dt="2025-04-30T17:48:04.089" v="146" actId="20577"/>
        <pc:sldMkLst>
          <pc:docMk/>
          <pc:sldMk cId="3761915164" sldId="259"/>
        </pc:sldMkLst>
        <pc:spChg chg="mod">
          <ac:chgData name="Vera Mascuñano Planell" userId="1ce54b8cf64139af" providerId="LiveId" clId="{6C7BBB82-5E08-4C18-9984-125FC38BB814}" dt="2025-04-30T17:48:04.089" v="146" actId="20577"/>
          <ac:spMkLst>
            <pc:docMk/>
            <pc:sldMk cId="3761915164" sldId="259"/>
            <ac:spMk id="2" creationId="{0820BC58-1011-786E-0161-7BB8622117AC}"/>
          </ac:spMkLst>
        </pc:spChg>
      </pc:sldChg>
      <pc:sldChg chg="addSp modSp mod">
        <pc:chgData name="Vera Mascuñano Planell" userId="1ce54b8cf64139af" providerId="LiveId" clId="{6C7BBB82-5E08-4C18-9984-125FC38BB814}" dt="2025-04-30T17:53:24.336" v="344" actId="255"/>
        <pc:sldMkLst>
          <pc:docMk/>
          <pc:sldMk cId="1736014307" sldId="260"/>
        </pc:sldMkLst>
        <pc:spChg chg="mod">
          <ac:chgData name="Vera Mascuñano Planell" userId="1ce54b8cf64139af" providerId="LiveId" clId="{6C7BBB82-5E08-4C18-9984-125FC38BB814}" dt="2025-04-30T17:43:16.257" v="31" actId="20577"/>
          <ac:spMkLst>
            <pc:docMk/>
            <pc:sldMk cId="1736014307" sldId="260"/>
            <ac:spMk id="8" creationId="{2454D3E8-5523-3FFE-76E4-3950BEC5B403}"/>
          </ac:spMkLst>
        </pc:spChg>
        <pc:spChg chg="mod">
          <ac:chgData name="Vera Mascuñano Planell" userId="1ce54b8cf64139af" providerId="LiveId" clId="{6C7BBB82-5E08-4C18-9984-125FC38BB814}" dt="2025-04-30T17:53:24.336" v="344" actId="255"/>
          <ac:spMkLst>
            <pc:docMk/>
            <pc:sldMk cId="1736014307" sldId="260"/>
            <ac:spMk id="10" creationId="{E7025A51-077F-DE4A-F08B-9098EED8967B}"/>
          </ac:spMkLst>
        </pc:spChg>
        <pc:picChg chg="add mod">
          <ac:chgData name="Vera Mascuñano Planell" userId="1ce54b8cf64139af" providerId="LiveId" clId="{6C7BBB82-5E08-4C18-9984-125FC38BB814}" dt="2025-04-30T17:53:07.816" v="340" actId="14100"/>
          <ac:picMkLst>
            <pc:docMk/>
            <pc:sldMk cId="1736014307" sldId="260"/>
            <ac:picMk id="3" creationId="{D0C8A56D-6294-FB5C-129F-4D7B8A76D4E0}"/>
          </ac:picMkLst>
        </pc:picChg>
      </pc:sldChg>
      <pc:sldChg chg="modSp new mod">
        <pc:chgData name="Vera Mascuñano Planell" userId="1ce54b8cf64139af" providerId="LiveId" clId="{6C7BBB82-5E08-4C18-9984-125FC38BB814}" dt="2025-04-30T18:24:13.204" v="885" actId="403"/>
        <pc:sldMkLst>
          <pc:docMk/>
          <pc:sldMk cId="3560505995" sldId="261"/>
        </pc:sldMkLst>
        <pc:spChg chg="mod">
          <ac:chgData name="Vera Mascuñano Planell" userId="1ce54b8cf64139af" providerId="LiveId" clId="{6C7BBB82-5E08-4C18-9984-125FC38BB814}" dt="2025-04-30T17:54:51.299" v="381" actId="20577"/>
          <ac:spMkLst>
            <pc:docMk/>
            <pc:sldMk cId="3560505995" sldId="261"/>
            <ac:spMk id="2" creationId="{AD23DED5-0E33-8318-C501-A4AD871C21DF}"/>
          </ac:spMkLst>
        </pc:spChg>
        <pc:spChg chg="mod">
          <ac:chgData name="Vera Mascuñano Planell" userId="1ce54b8cf64139af" providerId="LiveId" clId="{6C7BBB82-5E08-4C18-9984-125FC38BB814}" dt="2025-04-30T18:24:13.204" v="885" actId="403"/>
          <ac:spMkLst>
            <pc:docMk/>
            <pc:sldMk cId="3560505995" sldId="261"/>
            <ac:spMk id="3" creationId="{E1E5BFB9-5E07-9C14-5445-9A2441F66451}"/>
          </ac:spMkLst>
        </pc:spChg>
      </pc:sldChg>
      <pc:sldChg chg="modSp new mod">
        <pc:chgData name="Vera Mascuñano Planell" userId="1ce54b8cf64139af" providerId="LiveId" clId="{6C7BBB82-5E08-4C18-9984-125FC38BB814}" dt="2025-04-30T19:00:18.890" v="2577" actId="20577"/>
        <pc:sldMkLst>
          <pc:docMk/>
          <pc:sldMk cId="4200142910" sldId="262"/>
        </pc:sldMkLst>
        <pc:spChg chg="mod">
          <ac:chgData name="Vera Mascuñano Planell" userId="1ce54b8cf64139af" providerId="LiveId" clId="{6C7BBB82-5E08-4C18-9984-125FC38BB814}" dt="2025-04-30T18:40:26.467" v="1671" actId="20577"/>
          <ac:spMkLst>
            <pc:docMk/>
            <pc:sldMk cId="4200142910" sldId="262"/>
            <ac:spMk id="2" creationId="{8D2FECE7-EE30-F778-EB96-A1F1592BFCB3}"/>
          </ac:spMkLst>
        </pc:spChg>
        <pc:spChg chg="mod">
          <ac:chgData name="Vera Mascuñano Planell" userId="1ce54b8cf64139af" providerId="LiveId" clId="{6C7BBB82-5E08-4C18-9984-125FC38BB814}" dt="2025-04-30T19:00:18.890" v="2577" actId="20577"/>
          <ac:spMkLst>
            <pc:docMk/>
            <pc:sldMk cId="4200142910" sldId="262"/>
            <ac:spMk id="3" creationId="{4644D82D-FABC-78C5-547D-2EB40B3F2D18}"/>
          </ac:spMkLst>
        </pc:spChg>
      </pc:sldChg>
      <pc:sldChg chg="addSp modSp new mod ord">
        <pc:chgData name="Vera Mascuñano Planell" userId="1ce54b8cf64139af" providerId="LiveId" clId="{6C7BBB82-5E08-4C18-9984-125FC38BB814}" dt="2025-04-30T18:38:44.676" v="1643" actId="1076"/>
        <pc:sldMkLst>
          <pc:docMk/>
          <pc:sldMk cId="2977640048" sldId="263"/>
        </pc:sldMkLst>
        <pc:spChg chg="mod">
          <ac:chgData name="Vera Mascuñano Planell" userId="1ce54b8cf64139af" providerId="LiveId" clId="{6C7BBB82-5E08-4C18-9984-125FC38BB814}" dt="2025-04-30T18:25:59.624" v="910" actId="20577"/>
          <ac:spMkLst>
            <pc:docMk/>
            <pc:sldMk cId="2977640048" sldId="263"/>
            <ac:spMk id="2" creationId="{72ADA759-E380-E7D5-98AD-85E4479C0802}"/>
          </ac:spMkLst>
        </pc:spChg>
        <pc:spChg chg="mod">
          <ac:chgData name="Vera Mascuñano Planell" userId="1ce54b8cf64139af" providerId="LiveId" clId="{6C7BBB82-5E08-4C18-9984-125FC38BB814}" dt="2025-04-30T18:38:32.894" v="1642" actId="20577"/>
          <ac:spMkLst>
            <pc:docMk/>
            <pc:sldMk cId="2977640048" sldId="263"/>
            <ac:spMk id="3" creationId="{778CD3AB-CCD0-AA0A-C103-0DC605DFC0BB}"/>
          </ac:spMkLst>
        </pc:spChg>
        <pc:picChg chg="add mod">
          <ac:chgData name="Vera Mascuñano Planell" userId="1ce54b8cf64139af" providerId="LiveId" clId="{6C7BBB82-5E08-4C18-9984-125FC38BB814}" dt="2025-04-30T18:38:44.676" v="1643" actId="1076"/>
          <ac:picMkLst>
            <pc:docMk/>
            <pc:sldMk cId="2977640048" sldId="263"/>
            <ac:picMk id="5" creationId="{4916CC35-41BF-B477-EA0A-15F4E974AE61}"/>
          </ac:picMkLst>
        </pc:picChg>
      </pc:sldChg>
      <pc:sldChg chg="modSp new mod">
        <pc:chgData name="Vera Mascuñano Planell" userId="1ce54b8cf64139af" providerId="LiveId" clId="{6C7BBB82-5E08-4C18-9984-125FC38BB814}" dt="2025-04-30T19:11:26.802" v="3161" actId="13926"/>
        <pc:sldMkLst>
          <pc:docMk/>
          <pc:sldMk cId="3805395175" sldId="264"/>
        </pc:sldMkLst>
        <pc:spChg chg="mod">
          <ac:chgData name="Vera Mascuñano Planell" userId="1ce54b8cf64139af" providerId="LiveId" clId="{6C7BBB82-5E08-4C18-9984-125FC38BB814}" dt="2025-04-30T19:04:46.977" v="2681" actId="20577"/>
          <ac:spMkLst>
            <pc:docMk/>
            <pc:sldMk cId="3805395175" sldId="264"/>
            <ac:spMk id="2" creationId="{59D57DB8-5B22-3A69-05E4-CAA0859030CD}"/>
          </ac:spMkLst>
        </pc:spChg>
        <pc:spChg chg="mod">
          <ac:chgData name="Vera Mascuñano Planell" userId="1ce54b8cf64139af" providerId="LiveId" clId="{6C7BBB82-5E08-4C18-9984-125FC38BB814}" dt="2025-04-30T19:11:26.802" v="3161" actId="13926"/>
          <ac:spMkLst>
            <pc:docMk/>
            <pc:sldMk cId="3805395175" sldId="264"/>
            <ac:spMk id="3" creationId="{7651EA36-500D-CB87-2E2C-D0C14E8EFD9F}"/>
          </ac:spMkLst>
        </pc:spChg>
      </pc:sldChg>
      <pc:sldChg chg="modSp new mod">
        <pc:chgData name="Vera Mascuñano Planell" userId="1ce54b8cf64139af" providerId="LiveId" clId="{6C7BBB82-5E08-4C18-9984-125FC38BB814}" dt="2025-05-01T16:17:35.935" v="3917" actId="255"/>
        <pc:sldMkLst>
          <pc:docMk/>
          <pc:sldMk cId="3042122892" sldId="265"/>
        </pc:sldMkLst>
        <pc:spChg chg="mod">
          <ac:chgData name="Vera Mascuñano Planell" userId="1ce54b8cf64139af" providerId="LiveId" clId="{6C7BBB82-5E08-4C18-9984-125FC38BB814}" dt="2025-05-01T12:31:34.001" v="3283" actId="20577"/>
          <ac:spMkLst>
            <pc:docMk/>
            <pc:sldMk cId="3042122892" sldId="265"/>
            <ac:spMk id="2" creationId="{4C00D4EF-94A6-E77A-2994-1DD049B32B0D}"/>
          </ac:spMkLst>
        </pc:spChg>
        <pc:spChg chg="mod">
          <ac:chgData name="Vera Mascuñano Planell" userId="1ce54b8cf64139af" providerId="LiveId" clId="{6C7BBB82-5E08-4C18-9984-125FC38BB814}" dt="2025-05-01T16:17:35.935" v="3917" actId="255"/>
          <ac:spMkLst>
            <pc:docMk/>
            <pc:sldMk cId="3042122892" sldId="265"/>
            <ac:spMk id="3" creationId="{643DF243-53BB-0DFB-09E2-D814DB687534}"/>
          </ac:spMkLst>
        </pc:spChg>
      </pc:sldChg>
      <pc:sldChg chg="modSp new mod">
        <pc:chgData name="Vera Mascuñano Planell" userId="1ce54b8cf64139af" providerId="LiveId" clId="{6C7BBB82-5E08-4C18-9984-125FC38BB814}" dt="2025-05-01T16:32:43.934" v="4920" actId="113"/>
        <pc:sldMkLst>
          <pc:docMk/>
          <pc:sldMk cId="3549118202" sldId="266"/>
        </pc:sldMkLst>
        <pc:spChg chg="mod">
          <ac:chgData name="Vera Mascuñano Planell" userId="1ce54b8cf64139af" providerId="LiveId" clId="{6C7BBB82-5E08-4C18-9984-125FC38BB814}" dt="2025-05-01T16:19:21.558" v="3921" actId="20577"/>
          <ac:spMkLst>
            <pc:docMk/>
            <pc:sldMk cId="3549118202" sldId="266"/>
            <ac:spMk id="2" creationId="{C98D09FE-D748-F9C0-2C2A-FAB7659C99DA}"/>
          </ac:spMkLst>
        </pc:spChg>
        <pc:spChg chg="mod">
          <ac:chgData name="Vera Mascuñano Planell" userId="1ce54b8cf64139af" providerId="LiveId" clId="{6C7BBB82-5E08-4C18-9984-125FC38BB814}" dt="2025-05-01T16:32:43.934" v="4920" actId="113"/>
          <ac:spMkLst>
            <pc:docMk/>
            <pc:sldMk cId="3549118202" sldId="266"/>
            <ac:spMk id="3" creationId="{223D3527-EF26-56F7-9123-7D23F72526E3}"/>
          </ac:spMkLst>
        </pc:spChg>
      </pc:sldChg>
      <pc:sldChg chg="modSp add mod">
        <pc:chgData name="Vera Mascuñano Planell" userId="1ce54b8cf64139af" providerId="LiveId" clId="{6C7BBB82-5E08-4C18-9984-125FC38BB814}" dt="2025-05-01T16:47:28.492" v="5523" actId="20577"/>
        <pc:sldMkLst>
          <pc:docMk/>
          <pc:sldMk cId="1388789592" sldId="267"/>
        </pc:sldMkLst>
        <pc:spChg chg="mod">
          <ac:chgData name="Vera Mascuñano Planell" userId="1ce54b8cf64139af" providerId="LiveId" clId="{6C7BBB82-5E08-4C18-9984-125FC38BB814}" dt="2025-05-01T16:20:51.791" v="4033" actId="20577"/>
          <ac:spMkLst>
            <pc:docMk/>
            <pc:sldMk cId="1388789592" sldId="267"/>
            <ac:spMk id="2" creationId="{8F70BAC5-B05F-48A5-9977-8D7C47960BFC}"/>
          </ac:spMkLst>
        </pc:spChg>
        <pc:spChg chg="mod">
          <ac:chgData name="Vera Mascuñano Planell" userId="1ce54b8cf64139af" providerId="LiveId" clId="{6C7BBB82-5E08-4C18-9984-125FC38BB814}" dt="2025-05-01T16:47:28.492" v="5523" actId="20577"/>
          <ac:spMkLst>
            <pc:docMk/>
            <pc:sldMk cId="1388789592" sldId="267"/>
            <ac:spMk id="3" creationId="{9CF60B03-28D7-3AA3-9C4B-2DB7917D97F8}"/>
          </ac:spMkLst>
        </pc:spChg>
      </pc:sldChg>
      <pc:sldChg chg="modSp new mod">
        <pc:chgData name="Vera Mascuñano Planell" userId="1ce54b8cf64139af" providerId="LiveId" clId="{6C7BBB82-5E08-4C18-9984-125FC38BB814}" dt="2025-05-08T05:42:36.921" v="5768" actId="20577"/>
        <pc:sldMkLst>
          <pc:docMk/>
          <pc:sldMk cId="3433143624" sldId="268"/>
        </pc:sldMkLst>
        <pc:spChg chg="mod">
          <ac:chgData name="Vera Mascuñano Planell" userId="1ce54b8cf64139af" providerId="LiveId" clId="{6C7BBB82-5E08-4C18-9984-125FC38BB814}" dt="2025-05-01T16:47:48.780" v="5525"/>
          <ac:spMkLst>
            <pc:docMk/>
            <pc:sldMk cId="3433143624" sldId="268"/>
            <ac:spMk id="2" creationId="{F5EF20DB-7A45-1741-7763-916FAA0AF26C}"/>
          </ac:spMkLst>
        </pc:spChg>
        <pc:spChg chg="mod">
          <ac:chgData name="Vera Mascuñano Planell" userId="1ce54b8cf64139af" providerId="LiveId" clId="{6C7BBB82-5E08-4C18-9984-125FC38BB814}" dt="2025-05-08T05:42:36.921" v="5768" actId="20577"/>
          <ac:spMkLst>
            <pc:docMk/>
            <pc:sldMk cId="3433143624" sldId="268"/>
            <ac:spMk id="3" creationId="{D18C34AC-ADA8-939B-6EC7-D23E3DD3313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426400" y="2156600"/>
            <a:ext cx="7339200" cy="25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6" name="Google Shape;16;p2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21" name="Google Shape;21;p2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24" name="Google Shape;24;p2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74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" name="Google Shape;130;p11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131" name="Google Shape;131;p11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132" name="Google Shape;132;p11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3" name="Google Shape;133;p11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4" name="Google Shape;134;p11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35" name="Google Shape;135;p11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6" name="Google Shape;136;p11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37" name="Google Shape;137;p11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38" name="Google Shape;138;p11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39" name="Google Shape;139;p1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40" name="Google Shape;140;p1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41" name="Google Shape;141;p11"/>
          <p:cNvSpPr txBox="1">
            <a:spLocks noGrp="1"/>
          </p:cNvSpPr>
          <p:nvPr>
            <p:ph type="title" hasCustomPrompt="1"/>
          </p:nvPr>
        </p:nvSpPr>
        <p:spPr>
          <a:xfrm>
            <a:off x="2780067" y="2778833"/>
            <a:ext cx="6632000" cy="112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42" name="Google Shape;142;p11"/>
          <p:cNvSpPr txBox="1">
            <a:spLocks noGrp="1"/>
          </p:cNvSpPr>
          <p:nvPr>
            <p:ph type="subTitle" idx="1"/>
          </p:nvPr>
        </p:nvSpPr>
        <p:spPr>
          <a:xfrm>
            <a:off x="2780067" y="3902800"/>
            <a:ext cx="6632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480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1"/>
        </a:solidFill>
        <a:effectLst/>
      </p:bgPr>
    </p:bg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7437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"/>
          </p:nvPr>
        </p:nvSpPr>
        <p:spPr>
          <a:xfrm>
            <a:off x="960000" y="1938367"/>
            <a:ext cx="9146000" cy="16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147" name="Google Shape;147;p13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48" name="Google Shape;148;p13"/>
          <p:cNvGrpSpPr/>
          <p:nvPr/>
        </p:nvGrpSpPr>
        <p:grpSpPr>
          <a:xfrm>
            <a:off x="-1580591" y="-1369135"/>
            <a:ext cx="15098449" cy="8314029"/>
            <a:chOff x="-1185444" y="-1026851"/>
            <a:chExt cx="11323837" cy="6235522"/>
          </a:xfrm>
        </p:grpSpPr>
        <p:grpSp>
          <p:nvGrpSpPr>
            <p:cNvPr id="149" name="Google Shape;149;p13"/>
            <p:cNvGrpSpPr/>
            <p:nvPr/>
          </p:nvGrpSpPr>
          <p:grpSpPr>
            <a:xfrm>
              <a:off x="-1185444" y="2557150"/>
              <a:ext cx="10139094" cy="2651521"/>
              <a:chOff x="-1185444" y="2557150"/>
              <a:chExt cx="10139094" cy="2651521"/>
            </a:xfrm>
          </p:grpSpPr>
          <p:grpSp>
            <p:nvGrpSpPr>
              <p:cNvPr id="150" name="Google Shape;150;p13"/>
              <p:cNvGrpSpPr/>
              <p:nvPr/>
            </p:nvGrpSpPr>
            <p:grpSpPr>
              <a:xfrm>
                <a:off x="8814750" y="2557150"/>
                <a:ext cx="138900" cy="594300"/>
                <a:chOff x="259800" y="2501375"/>
                <a:chExt cx="138900" cy="594300"/>
              </a:xfrm>
            </p:grpSpPr>
            <p:sp>
              <p:nvSpPr>
                <p:cNvPr id="151" name="Google Shape;151;p1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2" name="Google Shape;152;p1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3" name="Google Shape;153;p1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sp>
            <p:nvSpPr>
              <p:cNvPr id="154" name="Google Shape;154;p13"/>
              <p:cNvSpPr/>
              <p:nvPr/>
            </p:nvSpPr>
            <p:spPr>
              <a:xfrm rot="10530084">
                <a:off x="-1120457" y="3415918"/>
                <a:ext cx="1728826" cy="1727606"/>
              </a:xfrm>
              <a:prstGeom prst="arc">
                <a:avLst>
                  <a:gd name="adj1" fmla="val 14305241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155" name="Google Shape;155;p13"/>
              <p:cNvGrpSpPr/>
              <p:nvPr/>
            </p:nvGrpSpPr>
            <p:grpSpPr>
              <a:xfrm>
                <a:off x="3790575" y="4815150"/>
                <a:ext cx="593700" cy="137100"/>
                <a:chOff x="8290500" y="4746600"/>
                <a:chExt cx="593700" cy="137100"/>
              </a:xfrm>
            </p:grpSpPr>
            <p:sp>
              <p:nvSpPr>
                <p:cNvPr id="156" name="Google Shape;156;p1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7" name="Google Shape;157;p1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158" name="Google Shape;158;p1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159" name="Google Shape;159;p13"/>
            <p:cNvGrpSpPr/>
            <p:nvPr/>
          </p:nvGrpSpPr>
          <p:grpSpPr>
            <a:xfrm>
              <a:off x="7991894" y="-1026851"/>
              <a:ext cx="2146500" cy="2146200"/>
              <a:chOff x="7991894" y="-1026851"/>
              <a:chExt cx="2146500" cy="2146200"/>
            </a:xfrm>
          </p:grpSpPr>
          <p:sp>
            <p:nvSpPr>
              <p:cNvPr id="160" name="Google Shape;160;p13"/>
              <p:cNvSpPr/>
              <p:nvPr/>
            </p:nvSpPr>
            <p:spPr>
              <a:xfrm rot="-9814103">
                <a:off x="8200792" y="-817586"/>
                <a:ext cx="1728704" cy="1727671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7425">
                <a:off x="8817004" y="814077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657174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4" name="Google Shape;164;p14"/>
          <p:cNvSpPr txBox="1">
            <a:spLocks noGrp="1"/>
          </p:cNvSpPr>
          <p:nvPr>
            <p:ph type="title"/>
          </p:nvPr>
        </p:nvSpPr>
        <p:spPr>
          <a:xfrm>
            <a:off x="2743600" y="2723500"/>
            <a:ext cx="6704800" cy="15720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65" name="Google Shape;165;p14"/>
          <p:cNvGrpSpPr/>
          <p:nvPr/>
        </p:nvGrpSpPr>
        <p:grpSpPr>
          <a:xfrm>
            <a:off x="253800" y="255001"/>
            <a:ext cx="9575867" cy="5356100"/>
            <a:chOff x="190350" y="191250"/>
            <a:chExt cx="7181900" cy="4017075"/>
          </a:xfrm>
        </p:grpSpPr>
        <p:grpSp>
          <p:nvGrpSpPr>
            <p:cNvPr id="166" name="Google Shape;166;p14"/>
            <p:cNvGrpSpPr/>
            <p:nvPr/>
          </p:nvGrpSpPr>
          <p:grpSpPr>
            <a:xfrm>
              <a:off x="6778550" y="191250"/>
              <a:ext cx="593700" cy="137100"/>
              <a:chOff x="8290500" y="4746600"/>
              <a:chExt cx="593700" cy="137100"/>
            </a:xfrm>
          </p:grpSpPr>
          <p:sp>
            <p:nvSpPr>
              <p:cNvPr id="167" name="Google Shape;167;p14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8" name="Google Shape;168;p14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69" name="Google Shape;169;p14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70" name="Google Shape;170;p14"/>
            <p:cNvGrpSpPr/>
            <p:nvPr/>
          </p:nvGrpSpPr>
          <p:grpSpPr>
            <a:xfrm>
              <a:off x="190350" y="3614025"/>
              <a:ext cx="138900" cy="594300"/>
              <a:chOff x="259800" y="2501375"/>
              <a:chExt cx="138900" cy="594300"/>
            </a:xfrm>
          </p:grpSpPr>
          <p:sp>
            <p:nvSpPr>
              <p:cNvPr id="171" name="Google Shape;171;p1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2" name="Google Shape;172;p1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73" name="Google Shape;173;p1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340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1578400" y="4659567"/>
            <a:ext cx="9035200" cy="6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77" name="Google Shape;177;p15"/>
          <p:cNvGrpSpPr/>
          <p:nvPr/>
        </p:nvGrpSpPr>
        <p:grpSpPr>
          <a:xfrm>
            <a:off x="253801" y="-519252"/>
            <a:ext cx="13127700" cy="8443099"/>
            <a:chOff x="190350" y="-389439"/>
            <a:chExt cx="9845775" cy="6332324"/>
          </a:xfrm>
        </p:grpSpPr>
        <p:grpSp>
          <p:nvGrpSpPr>
            <p:cNvPr id="178" name="Google Shape;178;p15"/>
            <p:cNvGrpSpPr/>
            <p:nvPr/>
          </p:nvGrpSpPr>
          <p:grpSpPr>
            <a:xfrm rot="8999956">
              <a:off x="7975973" y="3841105"/>
              <a:ext cx="1728562" cy="1789510"/>
              <a:chOff x="-433476" y="-754650"/>
              <a:chExt cx="1728600" cy="1789549"/>
            </a:xfrm>
          </p:grpSpPr>
          <p:sp>
            <p:nvSpPr>
              <p:cNvPr id="179" name="Google Shape;179;p1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291826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1" name="Google Shape;181;p15"/>
            <p:cNvGrpSpPr/>
            <p:nvPr/>
          </p:nvGrpSpPr>
          <p:grpSpPr>
            <a:xfrm>
              <a:off x="7489625" y="189400"/>
              <a:ext cx="593700" cy="137100"/>
              <a:chOff x="8290500" y="4746600"/>
              <a:chExt cx="593700" cy="137100"/>
            </a:xfrm>
          </p:grpSpPr>
          <p:sp>
            <p:nvSpPr>
              <p:cNvPr id="182" name="Google Shape;182;p15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85" name="Google Shape;185;p15"/>
            <p:cNvGrpSpPr/>
            <p:nvPr/>
          </p:nvGrpSpPr>
          <p:grpSpPr>
            <a:xfrm>
              <a:off x="190350" y="3534725"/>
              <a:ext cx="138900" cy="594300"/>
              <a:chOff x="259800" y="2501375"/>
              <a:chExt cx="138900" cy="594300"/>
            </a:xfrm>
          </p:grpSpPr>
          <p:sp>
            <p:nvSpPr>
              <p:cNvPr id="186" name="Google Shape;186;p1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89" name="Google Shape;189;p15"/>
            <p:cNvSpPr/>
            <p:nvPr/>
          </p:nvSpPr>
          <p:spPr>
            <a:xfrm rot="10800000">
              <a:off x="3626009" y="-389439"/>
              <a:ext cx="1728600" cy="1727400"/>
            </a:xfrm>
            <a:prstGeom prst="arc">
              <a:avLst>
                <a:gd name="adj1" fmla="val 19599382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9614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1"/>
          </p:nvPr>
        </p:nvSpPr>
        <p:spPr>
          <a:xfrm>
            <a:off x="950967" y="1932499"/>
            <a:ext cx="10290000" cy="2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193" name="Google Shape;193;p16"/>
          <p:cNvGrpSpPr/>
          <p:nvPr/>
        </p:nvGrpSpPr>
        <p:grpSpPr>
          <a:xfrm>
            <a:off x="-1248101" y="-1337348"/>
            <a:ext cx="14748176" cy="9825551"/>
            <a:chOff x="-936076" y="-1003011"/>
            <a:chExt cx="11061132" cy="7369163"/>
          </a:xfrm>
        </p:grpSpPr>
        <p:grpSp>
          <p:nvGrpSpPr>
            <p:cNvPr id="194" name="Google Shape;194;p16"/>
            <p:cNvGrpSpPr/>
            <p:nvPr/>
          </p:nvGrpSpPr>
          <p:grpSpPr>
            <a:xfrm rot="-887781">
              <a:off x="8144329" y="-803148"/>
              <a:ext cx="1789658" cy="1728708"/>
              <a:chOff x="7777000" y="-567252"/>
              <a:chExt cx="1789547" cy="1728600"/>
            </a:xfrm>
          </p:grpSpPr>
          <p:sp>
            <p:nvSpPr>
              <p:cNvPr id="195" name="Google Shape;195;p1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6" name="Google Shape;196;p1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97" name="Google Shape;197;p16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198" name="Google Shape;198;p16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99" name="Google Shape;199;p16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0" name="Google Shape;200;p16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01" name="Google Shape;201;p16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02" name="Google Shape;202;p16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03" name="Google Shape;203;p16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204" name="Google Shape;204;p1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4279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" name="Google Shape;207;p17"/>
          <p:cNvSpPr txBox="1">
            <a:spLocks noGrp="1"/>
          </p:cNvSpPr>
          <p:nvPr>
            <p:ph type="title"/>
          </p:nvPr>
        </p:nvSpPr>
        <p:spPr>
          <a:xfrm>
            <a:off x="1185967" y="1307667"/>
            <a:ext cx="9148000" cy="92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08" name="Google Shape;208;p17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9148000" cy="20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09" name="Google Shape;209;p17"/>
          <p:cNvGrpSpPr/>
          <p:nvPr/>
        </p:nvGrpSpPr>
        <p:grpSpPr>
          <a:xfrm>
            <a:off x="-1248101" y="-1512237"/>
            <a:ext cx="14908823" cy="10000440"/>
            <a:chOff x="-936076" y="-1134178"/>
            <a:chExt cx="11181617" cy="7500330"/>
          </a:xfrm>
        </p:grpSpPr>
        <p:grpSp>
          <p:nvGrpSpPr>
            <p:cNvPr id="210" name="Google Shape;210;p1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211" name="Google Shape;211;p1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2" name="Google Shape;212;p1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3" name="Google Shape;213;p17"/>
            <p:cNvGrpSpPr/>
            <p:nvPr/>
          </p:nvGrpSpPr>
          <p:grpSpPr>
            <a:xfrm rot="-5400000">
              <a:off x="4644025" y="-37350"/>
              <a:ext cx="138900" cy="594300"/>
              <a:chOff x="259800" y="2501375"/>
              <a:chExt cx="138900" cy="594300"/>
            </a:xfrm>
          </p:grpSpPr>
          <p:sp>
            <p:nvSpPr>
              <p:cNvPr id="214" name="Google Shape;214;p1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5" name="Google Shape;215;p1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6" name="Google Shape;216;p1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17" name="Google Shape;217;p17"/>
            <p:cNvGrpSpPr/>
            <p:nvPr/>
          </p:nvGrpSpPr>
          <p:grpSpPr>
            <a:xfrm rot="-8999956">
              <a:off x="-604486" y="4264372"/>
              <a:ext cx="1728562" cy="1789510"/>
              <a:chOff x="-433476" y="-754650"/>
              <a:chExt cx="1728600" cy="1789549"/>
            </a:xfrm>
          </p:grpSpPr>
          <p:sp>
            <p:nvSpPr>
              <p:cNvPr id="218" name="Google Shape;218;p1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19" name="Google Shape;219;p1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391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18"/>
          <p:cNvSpPr txBox="1">
            <a:spLocks noGrp="1"/>
          </p:cNvSpPr>
          <p:nvPr>
            <p:ph type="title"/>
          </p:nvPr>
        </p:nvSpPr>
        <p:spPr>
          <a:xfrm>
            <a:off x="7405133" y="2428600"/>
            <a:ext cx="35072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23" name="Google Shape;223;p18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24" name="Google Shape;224;p18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225" name="Google Shape;225;p18"/>
            <p:cNvGrpSpPr/>
            <p:nvPr/>
          </p:nvGrpSpPr>
          <p:grpSpPr>
            <a:xfrm rot="-1800044">
              <a:off x="-741886" y="-324789"/>
              <a:ext cx="1789507" cy="1728562"/>
              <a:chOff x="7777000" y="-567252"/>
              <a:chExt cx="1789547" cy="1728600"/>
            </a:xfrm>
          </p:grpSpPr>
          <p:sp>
            <p:nvSpPr>
              <p:cNvPr id="226" name="Google Shape;226;p1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229" name="Google Shape;229;p1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232" name="Google Shape;232;p18"/>
            <p:cNvGrpSpPr/>
            <p:nvPr/>
          </p:nvGrpSpPr>
          <p:grpSpPr>
            <a:xfrm rot="8999956">
              <a:off x="7981072" y="3833834"/>
              <a:ext cx="1728562" cy="1789510"/>
              <a:chOff x="-433476" y="-754650"/>
              <a:chExt cx="1728600" cy="1789549"/>
            </a:xfrm>
          </p:grpSpPr>
          <p:sp>
            <p:nvSpPr>
              <p:cNvPr id="233" name="Google Shape;233;p1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34" name="Google Shape;234;p1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41240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9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7" name="Google Shape;237;p19"/>
          <p:cNvSpPr txBox="1">
            <a:spLocks noGrp="1"/>
          </p:cNvSpPr>
          <p:nvPr>
            <p:ph type="title"/>
          </p:nvPr>
        </p:nvSpPr>
        <p:spPr>
          <a:xfrm>
            <a:off x="1185967" y="1470633"/>
            <a:ext cx="10130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38" name="Google Shape;238;p19"/>
          <p:cNvSpPr txBox="1">
            <a:spLocks noGrp="1"/>
          </p:cNvSpPr>
          <p:nvPr>
            <p:ph type="subTitle" idx="1"/>
          </p:nvPr>
        </p:nvSpPr>
        <p:spPr>
          <a:xfrm>
            <a:off x="1185967" y="2444200"/>
            <a:ext cx="10130800" cy="2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39" name="Google Shape;239;p19"/>
          <p:cNvGrpSpPr/>
          <p:nvPr/>
        </p:nvGrpSpPr>
        <p:grpSpPr>
          <a:xfrm>
            <a:off x="-826672" y="253801"/>
            <a:ext cx="12763672" cy="7812351"/>
            <a:chOff x="-620004" y="190350"/>
            <a:chExt cx="9572754" cy="5859263"/>
          </a:xfrm>
        </p:grpSpPr>
        <p:grpSp>
          <p:nvGrpSpPr>
            <p:cNvPr id="240" name="Google Shape;240;p19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41" name="Google Shape;241;p19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42" name="Google Shape;242;p19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3" name="Google Shape;243;p19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4" name="Google Shape;244;p19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45" name="Google Shape;245;p19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246" name="Google Shape;246;p19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7" name="Google Shape;247;p19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48" name="Google Shape;248;p19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49" name="Google Shape;249;p19"/>
            <p:cNvGrpSpPr/>
            <p:nvPr/>
          </p:nvGrpSpPr>
          <p:grpSpPr>
            <a:xfrm>
              <a:off x="-620004" y="4241023"/>
              <a:ext cx="1728600" cy="1808590"/>
              <a:chOff x="-620004" y="4241023"/>
              <a:chExt cx="1728600" cy="1808590"/>
            </a:xfrm>
          </p:grpSpPr>
          <p:sp>
            <p:nvSpPr>
              <p:cNvPr id="250" name="Google Shape;250;p19"/>
              <p:cNvSpPr/>
              <p:nvPr/>
            </p:nvSpPr>
            <p:spPr>
              <a:xfrm>
                <a:off x="-620004" y="4321913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51" name="Google Shape;251;p19"/>
              <p:cNvSpPr/>
              <p:nvPr/>
            </p:nvSpPr>
            <p:spPr>
              <a:xfrm rot="-7425">
                <a:off x="174844" y="4241173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57347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0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/>
          </p:nvPr>
        </p:nvSpPr>
        <p:spPr>
          <a:xfrm>
            <a:off x="1185967" y="1481980"/>
            <a:ext cx="57828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1"/>
          </p:nvPr>
        </p:nvSpPr>
        <p:spPr>
          <a:xfrm>
            <a:off x="1185967" y="2444216"/>
            <a:ext cx="5782800" cy="14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56" name="Google Shape;256;p20"/>
          <p:cNvGrpSpPr/>
          <p:nvPr/>
        </p:nvGrpSpPr>
        <p:grpSpPr>
          <a:xfrm>
            <a:off x="-1171335" y="-1321080"/>
            <a:ext cx="14656077" cy="9733033"/>
            <a:chOff x="-878501" y="-990811"/>
            <a:chExt cx="10992058" cy="7299775"/>
          </a:xfrm>
        </p:grpSpPr>
        <p:grpSp>
          <p:nvGrpSpPr>
            <p:cNvPr id="257" name="Google Shape;257;p20"/>
            <p:cNvGrpSpPr/>
            <p:nvPr/>
          </p:nvGrpSpPr>
          <p:grpSpPr>
            <a:xfrm>
              <a:off x="190350" y="-990811"/>
              <a:ext cx="9923207" cy="5943061"/>
              <a:chOff x="190350" y="-990811"/>
              <a:chExt cx="9923207" cy="5943061"/>
            </a:xfrm>
          </p:grpSpPr>
          <p:grpSp>
            <p:nvGrpSpPr>
              <p:cNvPr id="258" name="Google Shape;258;p20"/>
              <p:cNvGrpSpPr/>
              <p:nvPr/>
            </p:nvGrpSpPr>
            <p:grpSpPr>
              <a:xfrm>
                <a:off x="190350" y="2501375"/>
                <a:ext cx="8084250" cy="2450875"/>
                <a:chOff x="190350" y="2501375"/>
                <a:chExt cx="8084250" cy="2450875"/>
              </a:xfrm>
            </p:grpSpPr>
            <p:grpSp>
              <p:nvGrpSpPr>
                <p:cNvPr id="259" name="Google Shape;259;p20"/>
                <p:cNvGrpSpPr/>
                <p:nvPr/>
              </p:nvGrpSpPr>
              <p:grpSpPr>
                <a:xfrm>
                  <a:off x="7680900" y="4815150"/>
                  <a:ext cx="593700" cy="137100"/>
                  <a:chOff x="8290500" y="4746600"/>
                  <a:chExt cx="593700" cy="137100"/>
                </a:xfrm>
              </p:grpSpPr>
              <p:sp>
                <p:nvSpPr>
                  <p:cNvPr id="260" name="Google Shape;260;p20"/>
                  <p:cNvSpPr/>
                  <p:nvPr/>
                </p:nvSpPr>
                <p:spPr>
                  <a:xfrm>
                    <a:off x="82905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1" name="Google Shape;261;p20"/>
                  <p:cNvSpPr/>
                  <p:nvPr/>
                </p:nvSpPr>
                <p:spPr>
                  <a:xfrm>
                    <a:off x="8517900" y="4746600"/>
                    <a:ext cx="138900" cy="137100"/>
                  </a:xfrm>
                  <a:prstGeom prst="ellipse">
                    <a:avLst/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2" name="Google Shape;262;p20"/>
                  <p:cNvSpPr/>
                  <p:nvPr/>
                </p:nvSpPr>
                <p:spPr>
                  <a:xfrm>
                    <a:off x="8745300" y="4746600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  <p:grpSp>
              <p:nvGrpSpPr>
                <p:cNvPr id="263" name="Google Shape;263;p20"/>
                <p:cNvGrpSpPr/>
                <p:nvPr/>
              </p:nvGrpSpPr>
              <p:grpSpPr>
                <a:xfrm>
                  <a:off x="190350" y="2501375"/>
                  <a:ext cx="138900" cy="594300"/>
                  <a:chOff x="259800" y="2501375"/>
                  <a:chExt cx="138900" cy="594300"/>
                </a:xfrm>
              </p:grpSpPr>
              <p:sp>
                <p:nvSpPr>
                  <p:cNvPr id="264" name="Google Shape;264;p20"/>
                  <p:cNvSpPr/>
                  <p:nvPr/>
                </p:nvSpPr>
                <p:spPr>
                  <a:xfrm>
                    <a:off x="259800" y="25013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l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5" name="Google Shape;265;p20"/>
                  <p:cNvSpPr/>
                  <p:nvPr/>
                </p:nvSpPr>
                <p:spPr>
                  <a:xfrm>
                    <a:off x="259800" y="2729975"/>
                    <a:ext cx="138900" cy="137100"/>
                  </a:xfrm>
                  <a:prstGeom prst="ellips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  <p:sp>
                <p:nvSpPr>
                  <p:cNvPr id="266" name="Google Shape;266;p20"/>
                  <p:cNvSpPr/>
                  <p:nvPr/>
                </p:nvSpPr>
                <p:spPr>
                  <a:xfrm>
                    <a:off x="259800" y="2958575"/>
                    <a:ext cx="138900" cy="137100"/>
                  </a:xfrm>
                  <a:prstGeom prst="star4">
                    <a:avLst>
                      <a:gd name="adj" fmla="val 30252"/>
                    </a:avLst>
                  </a:pr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>
                      <a:latin typeface="Anaheim"/>
                      <a:ea typeface="Anaheim"/>
                      <a:cs typeface="Anaheim"/>
                      <a:sym typeface="Anaheim"/>
                    </a:endParaRPr>
                  </a:p>
                </p:txBody>
              </p:sp>
            </p:grpSp>
          </p:grpSp>
          <p:grpSp>
            <p:nvGrpSpPr>
              <p:cNvPr id="267" name="Google Shape;267;p20"/>
              <p:cNvGrpSpPr/>
              <p:nvPr/>
            </p:nvGrpSpPr>
            <p:grpSpPr>
              <a:xfrm rot="-824666">
                <a:off x="8144211" y="-802963"/>
                <a:ext cx="1789611" cy="1728662"/>
                <a:chOff x="7777000" y="-567252"/>
                <a:chExt cx="1789547" cy="1728600"/>
              </a:xfrm>
            </p:grpSpPr>
            <p:sp>
              <p:nvSpPr>
                <p:cNvPr id="268" name="Google Shape;268;p20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69" name="Google Shape;269;p20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270" name="Google Shape;270;p20"/>
            <p:cNvGrpSpPr/>
            <p:nvPr/>
          </p:nvGrpSpPr>
          <p:grpSpPr>
            <a:xfrm>
              <a:off x="-878501" y="4062564"/>
              <a:ext cx="2245800" cy="2246400"/>
              <a:chOff x="-878501" y="4062564"/>
              <a:chExt cx="2245800" cy="2246400"/>
            </a:xfrm>
          </p:grpSpPr>
          <p:sp>
            <p:nvSpPr>
              <p:cNvPr id="271" name="Google Shape;271;p20"/>
              <p:cNvSpPr/>
              <p:nvPr/>
            </p:nvSpPr>
            <p:spPr>
              <a:xfrm rot="4093245">
                <a:off x="-619948" y="4321891"/>
                <a:ext cx="1728694" cy="1727747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 rot="-7425">
                <a:off x="987719" y="4813498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444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8" name="Google Shape;28;p3"/>
          <p:cNvGrpSpPr/>
          <p:nvPr/>
        </p:nvGrpSpPr>
        <p:grpSpPr>
          <a:xfrm>
            <a:off x="-570681" y="-803000"/>
            <a:ext cx="13333364" cy="7406000"/>
            <a:chOff x="-428011" y="-602250"/>
            <a:chExt cx="10000023" cy="5554500"/>
          </a:xfrm>
        </p:grpSpPr>
        <p:grpSp>
          <p:nvGrpSpPr>
            <p:cNvPr id="29" name="Google Shape;29;p3"/>
            <p:cNvGrpSpPr/>
            <p:nvPr/>
          </p:nvGrpSpPr>
          <p:grpSpPr>
            <a:xfrm>
              <a:off x="8138100" y="4815150"/>
              <a:ext cx="593700" cy="137100"/>
              <a:chOff x="8290500" y="4746600"/>
              <a:chExt cx="593700" cy="137100"/>
            </a:xfrm>
          </p:grpSpPr>
          <p:sp>
            <p:nvSpPr>
              <p:cNvPr id="30" name="Google Shape;30;p3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" name="Google Shape;33;p3"/>
            <p:cNvGrpSpPr/>
            <p:nvPr/>
          </p:nvGrpSpPr>
          <p:grpSpPr>
            <a:xfrm>
              <a:off x="190350" y="2501375"/>
              <a:ext cx="138900" cy="594300"/>
              <a:chOff x="259800" y="2501375"/>
              <a:chExt cx="138900" cy="594300"/>
            </a:xfrm>
          </p:grpSpPr>
          <p:sp>
            <p:nvSpPr>
              <p:cNvPr id="34" name="Google Shape;34;p3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5" name="Google Shape;35;p3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7" name="Google Shape;37;p3"/>
            <p:cNvGrpSpPr/>
            <p:nvPr/>
          </p:nvGrpSpPr>
          <p:grpSpPr>
            <a:xfrm>
              <a:off x="-428011" y="-602250"/>
              <a:ext cx="1728600" cy="1789549"/>
              <a:chOff x="-433476" y="-754650"/>
              <a:chExt cx="1728600" cy="1789549"/>
            </a:xfrm>
          </p:grpSpPr>
          <p:sp>
            <p:nvSpPr>
              <p:cNvPr id="38" name="Google Shape;38;p3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40" name="Google Shape;40;p3"/>
            <p:cNvGrpSpPr/>
            <p:nvPr/>
          </p:nvGrpSpPr>
          <p:grpSpPr>
            <a:xfrm>
              <a:off x="7782465" y="-602250"/>
              <a:ext cx="1789547" cy="1728600"/>
              <a:chOff x="7777000" y="-567252"/>
              <a:chExt cx="1789547" cy="1728600"/>
            </a:xfrm>
          </p:grpSpPr>
          <p:sp>
            <p:nvSpPr>
              <p:cNvPr id="41" name="Google Shape;41;p3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960000" y="2128067"/>
            <a:ext cx="6756800" cy="295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title" idx="2" hasCustomPrompt="1"/>
          </p:nvPr>
        </p:nvSpPr>
        <p:spPr>
          <a:xfrm>
            <a:off x="950973" y="719333"/>
            <a:ext cx="3260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3"/>
          <p:cNvSpPr txBox="1">
            <a:spLocks noGrp="1"/>
          </p:cNvSpPr>
          <p:nvPr>
            <p:ph type="subTitle" idx="1"/>
          </p:nvPr>
        </p:nvSpPr>
        <p:spPr>
          <a:xfrm>
            <a:off x="960000" y="5364400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63381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1_Title and text 4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p21"/>
          <p:cNvSpPr txBox="1">
            <a:spLocks noGrp="1"/>
          </p:cNvSpPr>
          <p:nvPr>
            <p:ph type="title"/>
          </p:nvPr>
        </p:nvSpPr>
        <p:spPr>
          <a:xfrm>
            <a:off x="2359800" y="2414300"/>
            <a:ext cx="7472400" cy="23528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sz="3333" b="0"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Poppins SemiBold"/>
              <a:buNone/>
              <a:defRPr b="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276" name="Google Shape;276;p21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277" name="Google Shape;277;p21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278" name="Google Shape;278;p21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279" name="Google Shape;279;p21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0" name="Google Shape;280;p21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1" name="Google Shape;281;p21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282" name="Google Shape;282;p21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283" name="Google Shape;283;p21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4" name="Google Shape;284;p21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85" name="Google Shape;285;p21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sp>
          <p:nvSpPr>
            <p:cNvPr id="286" name="Google Shape;286;p21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287" name="Google Shape;287;p21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288" name="Google Shape;288;p21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289" name="Google Shape;289;p21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08582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2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2" name="Google Shape;292;p22"/>
          <p:cNvSpPr txBox="1">
            <a:spLocks noGrp="1"/>
          </p:cNvSpPr>
          <p:nvPr>
            <p:ph type="title"/>
          </p:nvPr>
        </p:nvSpPr>
        <p:spPr>
          <a:xfrm>
            <a:off x="3017167" y="957133"/>
            <a:ext cx="6157600" cy="127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293" name="Google Shape;293;p22"/>
          <p:cNvSpPr txBox="1">
            <a:spLocks noGrp="1"/>
          </p:cNvSpPr>
          <p:nvPr>
            <p:ph type="subTitle" idx="1"/>
          </p:nvPr>
        </p:nvSpPr>
        <p:spPr>
          <a:xfrm>
            <a:off x="3017101" y="2131965"/>
            <a:ext cx="6157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294" name="Google Shape;294;p22"/>
          <p:cNvGrpSpPr/>
          <p:nvPr/>
        </p:nvGrpSpPr>
        <p:grpSpPr>
          <a:xfrm>
            <a:off x="-799401" y="-1308978"/>
            <a:ext cx="14027425" cy="9072724"/>
            <a:chOff x="-599551" y="-981734"/>
            <a:chExt cx="10520569" cy="6804543"/>
          </a:xfrm>
        </p:grpSpPr>
        <p:grpSp>
          <p:nvGrpSpPr>
            <p:cNvPr id="295" name="Google Shape;295;p22"/>
            <p:cNvGrpSpPr/>
            <p:nvPr/>
          </p:nvGrpSpPr>
          <p:grpSpPr>
            <a:xfrm>
              <a:off x="2559175" y="190350"/>
              <a:ext cx="6393575" cy="2921850"/>
              <a:chOff x="2559175" y="190350"/>
              <a:chExt cx="6393575" cy="2921850"/>
            </a:xfrm>
          </p:grpSpPr>
          <p:grpSp>
            <p:nvGrpSpPr>
              <p:cNvPr id="296" name="Google Shape;296;p22"/>
              <p:cNvGrpSpPr/>
              <p:nvPr/>
            </p:nvGrpSpPr>
            <p:grpSpPr>
              <a:xfrm rot="-5400000">
                <a:off x="8587350" y="2746800"/>
                <a:ext cx="593700" cy="137100"/>
                <a:chOff x="8290500" y="4746600"/>
                <a:chExt cx="593700" cy="137100"/>
              </a:xfrm>
            </p:grpSpPr>
            <p:sp>
              <p:nvSpPr>
                <p:cNvPr id="297" name="Google Shape;297;p22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8" name="Google Shape;298;p22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299" name="Google Shape;299;p22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0" name="Google Shape;300;p22"/>
              <p:cNvGrpSpPr/>
              <p:nvPr/>
            </p:nvGrpSpPr>
            <p:grpSpPr>
              <a:xfrm rot="5400000">
                <a:off x="2786875" y="-37350"/>
                <a:ext cx="138900" cy="594300"/>
                <a:chOff x="259800" y="2501375"/>
                <a:chExt cx="138900" cy="594300"/>
              </a:xfrm>
            </p:grpSpPr>
            <p:sp>
              <p:nvSpPr>
                <p:cNvPr id="301" name="Google Shape;301;p22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2" name="Google Shape;302;p22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3" name="Google Shape;303;p22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04" name="Google Shape;304;p22"/>
            <p:cNvGrpSpPr/>
            <p:nvPr/>
          </p:nvGrpSpPr>
          <p:grpSpPr>
            <a:xfrm>
              <a:off x="-599551" y="-981734"/>
              <a:ext cx="10520569" cy="6804543"/>
              <a:chOff x="-599551" y="-981734"/>
              <a:chExt cx="10520569" cy="6804543"/>
            </a:xfrm>
          </p:grpSpPr>
          <p:grpSp>
            <p:nvGrpSpPr>
              <p:cNvPr id="305" name="Google Shape;305;p22"/>
              <p:cNvGrpSpPr/>
              <p:nvPr/>
            </p:nvGrpSpPr>
            <p:grpSpPr>
              <a:xfrm rot="-6299960">
                <a:off x="-375881" y="3861665"/>
                <a:ext cx="1728548" cy="1789496"/>
                <a:chOff x="-433476" y="-754650"/>
                <a:chExt cx="1728600" cy="1789549"/>
              </a:xfrm>
            </p:grpSpPr>
            <p:sp>
              <p:nvSpPr>
                <p:cNvPr id="306" name="Google Shape;306;p22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07" name="Google Shape;307;p22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08" name="Google Shape;308;p22"/>
              <p:cNvGrpSpPr/>
              <p:nvPr/>
            </p:nvGrpSpPr>
            <p:grpSpPr>
              <a:xfrm rot="-2700000">
                <a:off x="7782413" y="-602185"/>
                <a:ext cx="1789529" cy="1728583"/>
                <a:chOff x="7777000" y="-567252"/>
                <a:chExt cx="1789547" cy="1728600"/>
              </a:xfrm>
            </p:grpSpPr>
            <p:sp>
              <p:nvSpPr>
                <p:cNvPr id="309" name="Google Shape;309;p22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0" name="Google Shape;310;p22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  <p:sp>
        <p:nvSpPr>
          <p:cNvPr id="311" name="Google Shape;311;p22"/>
          <p:cNvSpPr txBox="1"/>
          <p:nvPr/>
        </p:nvSpPr>
        <p:spPr>
          <a:xfrm>
            <a:off x="2449533" y="4473533"/>
            <a:ext cx="7292800" cy="9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CRÉDITOS: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Esta plantilla para presentaciones es una creación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2"/>
              </a:rPr>
              <a:t>Slidesgo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 incluye iconos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Flaticon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infografías e imágenes de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s" sz="1600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Freepik</a:t>
            </a:r>
            <a:r>
              <a:rPr lang="es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y contenido por </a:t>
            </a:r>
            <a:r>
              <a:rPr lang="es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Swetha Tandri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16905598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3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14" name="Google Shape;314;p23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315" name="Google Shape;315;p23"/>
            <p:cNvGrpSpPr/>
            <p:nvPr/>
          </p:nvGrpSpPr>
          <p:grpSpPr>
            <a:xfrm>
              <a:off x="190350" y="191250"/>
              <a:ext cx="7295250" cy="2920850"/>
              <a:chOff x="190350" y="191250"/>
              <a:chExt cx="7295250" cy="2920850"/>
            </a:xfrm>
          </p:grpSpPr>
          <p:grpSp>
            <p:nvGrpSpPr>
              <p:cNvPr id="316" name="Google Shape;316;p23"/>
              <p:cNvGrpSpPr/>
              <p:nvPr/>
            </p:nvGrpSpPr>
            <p:grpSpPr>
              <a:xfrm>
                <a:off x="190350" y="2517800"/>
                <a:ext cx="138900" cy="594300"/>
                <a:chOff x="259800" y="2501375"/>
                <a:chExt cx="138900" cy="594300"/>
              </a:xfrm>
            </p:grpSpPr>
            <p:sp>
              <p:nvSpPr>
                <p:cNvPr id="317" name="Google Shape;317;p23"/>
                <p:cNvSpPr/>
                <p:nvPr/>
              </p:nvSpPr>
              <p:spPr>
                <a:xfrm>
                  <a:off x="259800" y="25013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8" name="Google Shape;318;p23"/>
                <p:cNvSpPr/>
                <p:nvPr/>
              </p:nvSpPr>
              <p:spPr>
                <a:xfrm>
                  <a:off x="259800" y="2729975"/>
                  <a:ext cx="138900" cy="1371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19" name="Google Shape;319;p23"/>
                <p:cNvSpPr/>
                <p:nvPr/>
              </p:nvSpPr>
              <p:spPr>
                <a:xfrm>
                  <a:off x="259800" y="2958575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20" name="Google Shape;320;p23"/>
              <p:cNvGrpSpPr/>
              <p:nvPr/>
            </p:nvGrpSpPr>
            <p:grpSpPr>
              <a:xfrm>
                <a:off x="6891900" y="191250"/>
                <a:ext cx="593700" cy="137100"/>
                <a:chOff x="8290500" y="4746600"/>
                <a:chExt cx="593700" cy="137100"/>
              </a:xfrm>
            </p:grpSpPr>
            <p:sp>
              <p:nvSpPr>
                <p:cNvPr id="321" name="Google Shape;321;p23"/>
                <p:cNvSpPr/>
                <p:nvPr/>
              </p:nvSpPr>
              <p:spPr>
                <a:xfrm>
                  <a:off x="82905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2" name="Google Shape;322;p23"/>
                <p:cNvSpPr/>
                <p:nvPr/>
              </p:nvSpPr>
              <p:spPr>
                <a:xfrm>
                  <a:off x="8517900" y="4746600"/>
                  <a:ext cx="138900" cy="1371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3" name="Google Shape;323;p23"/>
                <p:cNvSpPr/>
                <p:nvPr/>
              </p:nvSpPr>
              <p:spPr>
                <a:xfrm>
                  <a:off x="8745300" y="4746600"/>
                  <a:ext cx="138900" cy="137100"/>
                </a:xfrm>
                <a:prstGeom prst="star4">
                  <a:avLst>
                    <a:gd name="adj" fmla="val 30252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  <p:grpSp>
          <p:nvGrpSpPr>
            <p:cNvPr id="324" name="Google Shape;324;p23"/>
            <p:cNvGrpSpPr/>
            <p:nvPr/>
          </p:nvGrpSpPr>
          <p:grpSpPr>
            <a:xfrm>
              <a:off x="-604491" y="-496839"/>
              <a:ext cx="10396060" cy="6576412"/>
              <a:chOff x="-604491" y="-496839"/>
              <a:chExt cx="10396060" cy="6576412"/>
            </a:xfrm>
          </p:grpSpPr>
          <p:sp>
            <p:nvSpPr>
              <p:cNvPr id="325" name="Google Shape;325;p23"/>
              <p:cNvSpPr/>
              <p:nvPr/>
            </p:nvSpPr>
            <p:spPr>
              <a:xfrm rot="10800000">
                <a:off x="-604491" y="-496839"/>
                <a:ext cx="1728600" cy="1727400"/>
              </a:xfrm>
              <a:prstGeom prst="arc">
                <a:avLst>
                  <a:gd name="adj1" fmla="val 20606760"/>
                  <a:gd name="adj2" fmla="val 1233493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grpSp>
            <p:nvGrpSpPr>
              <p:cNvPr id="326" name="Google Shape;326;p23"/>
              <p:cNvGrpSpPr/>
              <p:nvPr/>
            </p:nvGrpSpPr>
            <p:grpSpPr>
              <a:xfrm rot="7200044">
                <a:off x="7720263" y="3988947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27" name="Google Shape;327;p23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28" name="Google Shape;328;p23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685012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4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31" name="Google Shape;331;p24"/>
          <p:cNvGrpSpPr/>
          <p:nvPr/>
        </p:nvGrpSpPr>
        <p:grpSpPr>
          <a:xfrm>
            <a:off x="-1405541" y="-875171"/>
            <a:ext cx="14793840" cy="8789323"/>
            <a:chOff x="-1054156" y="-656378"/>
            <a:chExt cx="11095380" cy="6591992"/>
          </a:xfrm>
        </p:grpSpPr>
        <p:grpSp>
          <p:nvGrpSpPr>
            <p:cNvPr id="332" name="Google Shape;332;p24"/>
            <p:cNvGrpSpPr/>
            <p:nvPr/>
          </p:nvGrpSpPr>
          <p:grpSpPr>
            <a:xfrm rot="-5400000">
              <a:off x="4056875" y="4581625"/>
              <a:ext cx="138900" cy="594300"/>
              <a:chOff x="259800" y="2501375"/>
              <a:chExt cx="138900" cy="594300"/>
            </a:xfrm>
          </p:grpSpPr>
          <p:sp>
            <p:nvSpPr>
              <p:cNvPr id="333" name="Google Shape;333;p24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4" name="Google Shape;334;p24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335" name="Google Shape;335;p24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-1054156" y="-656378"/>
              <a:ext cx="11095380" cy="6591992"/>
              <a:chOff x="-1054156" y="-656378"/>
              <a:chExt cx="11095380" cy="6591992"/>
            </a:xfrm>
          </p:grpSpPr>
          <p:grpSp>
            <p:nvGrpSpPr>
              <p:cNvPr id="337" name="Google Shape;337;p24"/>
              <p:cNvGrpSpPr/>
              <p:nvPr/>
            </p:nvGrpSpPr>
            <p:grpSpPr>
              <a:xfrm rot="-1800044">
                <a:off x="-741886" y="-324789"/>
                <a:ext cx="1789507" cy="1728562"/>
                <a:chOff x="7777000" y="-567252"/>
                <a:chExt cx="1789547" cy="1728600"/>
              </a:xfrm>
            </p:grpSpPr>
            <p:sp>
              <p:nvSpPr>
                <p:cNvPr id="338" name="Google Shape;338;p24"/>
                <p:cNvSpPr/>
                <p:nvPr/>
              </p:nvSpPr>
              <p:spPr>
                <a:xfrm rot="-5399403">
                  <a:off x="7838247" y="-566802"/>
                  <a:ext cx="1728600" cy="1727700"/>
                </a:xfrm>
                <a:prstGeom prst="arc">
                  <a:avLst>
                    <a:gd name="adj1" fmla="val 16200000"/>
                    <a:gd name="adj2" fmla="val 15007547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39" name="Google Shape;339;p24"/>
                <p:cNvSpPr/>
                <p:nvPr/>
              </p:nvSpPr>
              <p:spPr>
                <a:xfrm>
                  <a:off x="7777000" y="227601"/>
                  <a:ext cx="138900" cy="1389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  <p:grpSp>
            <p:nvGrpSpPr>
              <p:cNvPr id="340" name="Google Shape;340;p24"/>
              <p:cNvGrpSpPr/>
              <p:nvPr/>
            </p:nvGrpSpPr>
            <p:grpSpPr>
              <a:xfrm rot="8999956">
                <a:off x="7981072" y="3833834"/>
                <a:ext cx="1728562" cy="1789510"/>
                <a:chOff x="-433476" y="-754650"/>
                <a:chExt cx="1728600" cy="1789549"/>
              </a:xfrm>
            </p:grpSpPr>
            <p:sp>
              <p:nvSpPr>
                <p:cNvPr id="341" name="Google Shape;341;p24"/>
                <p:cNvSpPr/>
                <p:nvPr/>
              </p:nvSpPr>
              <p:spPr>
                <a:xfrm rot="-10799403">
                  <a:off x="-433476" y="-754500"/>
                  <a:ext cx="1728600" cy="1727700"/>
                </a:xfrm>
                <a:prstGeom prst="arc">
                  <a:avLst>
                    <a:gd name="adj1" fmla="val 16200000"/>
                    <a:gd name="adj2" fmla="val 13155544"/>
                  </a:avLst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triangl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  <p:sp>
              <p:nvSpPr>
                <p:cNvPr id="342" name="Google Shape;342;p24"/>
                <p:cNvSpPr/>
                <p:nvPr/>
              </p:nvSpPr>
              <p:spPr>
                <a:xfrm>
                  <a:off x="361376" y="895999"/>
                  <a:ext cx="138900" cy="138900"/>
                </a:xfrm>
                <a:prstGeom prst="ellipse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>
                    <a:latin typeface="Anaheim"/>
                    <a:ea typeface="Anaheim"/>
                    <a:cs typeface="Anaheim"/>
                    <a:sym typeface="Anaheim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1568003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7351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7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5946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" name="Google Shape;48;p4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49" name="Google Shape;49;p4"/>
          <p:cNvSpPr txBox="1">
            <a:spLocks noGrp="1"/>
          </p:cNvSpPr>
          <p:nvPr>
            <p:ph type="body" idx="1"/>
          </p:nvPr>
        </p:nvSpPr>
        <p:spPr>
          <a:xfrm>
            <a:off x="960000" y="162100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687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" name="Google Shape;52;p5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53" name="Google Shape;53;p5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54" name="Google Shape;54;p5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56" name="Google Shape;56;p5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57" name="Google Shape;57;p5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60" name="Google Shape;60;p5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61" name="Google Shape;61;p5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6912016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1048400" y="4307133"/>
            <a:ext cx="423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6912001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1048400" y="2940133"/>
            <a:ext cx="4231600" cy="148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yne"/>
              <a:buNone/>
              <a:defRPr sz="3200"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1391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6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" name="Google Shape;71;p6"/>
          <p:cNvSpPr txBox="1">
            <a:spLocks noGrp="1"/>
          </p:cNvSpPr>
          <p:nvPr>
            <p:ph type="title"/>
          </p:nvPr>
        </p:nvSpPr>
        <p:spPr>
          <a:xfrm>
            <a:off x="960000" y="57196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9204701" y="-1308979"/>
            <a:ext cx="4023324" cy="7911979"/>
            <a:chOff x="6903525" y="-981734"/>
            <a:chExt cx="3017493" cy="5933984"/>
          </a:xfrm>
        </p:grpSpPr>
        <p:grpSp>
          <p:nvGrpSpPr>
            <p:cNvPr id="73" name="Google Shape;73;p6"/>
            <p:cNvGrpSpPr/>
            <p:nvPr/>
          </p:nvGrpSpPr>
          <p:grpSpPr>
            <a:xfrm>
              <a:off x="6903525" y="4815150"/>
              <a:ext cx="593700" cy="137100"/>
              <a:chOff x="8290500" y="4746600"/>
              <a:chExt cx="593700" cy="137100"/>
            </a:xfrm>
          </p:grpSpPr>
          <p:sp>
            <p:nvSpPr>
              <p:cNvPr id="74" name="Google Shape;74;p6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5" name="Google Shape;75;p6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77" name="Google Shape;77;p6"/>
            <p:cNvGrpSpPr/>
            <p:nvPr/>
          </p:nvGrpSpPr>
          <p:grpSpPr>
            <a:xfrm rot="-2700000">
              <a:off x="7782413" y="-602185"/>
              <a:ext cx="1789529" cy="1728583"/>
              <a:chOff x="7777000" y="-567252"/>
              <a:chExt cx="1789547" cy="1728600"/>
            </a:xfrm>
          </p:grpSpPr>
          <p:sp>
            <p:nvSpPr>
              <p:cNvPr id="78" name="Google Shape;78;p6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79" name="Google Shape;79;p6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3027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" name="Google Shape;82;p7"/>
          <p:cNvSpPr txBox="1">
            <a:spLocks noGrp="1"/>
          </p:cNvSpPr>
          <p:nvPr>
            <p:ph type="title"/>
          </p:nvPr>
        </p:nvSpPr>
        <p:spPr>
          <a:xfrm>
            <a:off x="960000" y="575872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sp>
        <p:nvSpPr>
          <p:cNvPr id="83" name="Google Shape;83;p7"/>
          <p:cNvSpPr txBox="1">
            <a:spLocks noGrp="1"/>
          </p:cNvSpPr>
          <p:nvPr>
            <p:ph type="subTitle" idx="1"/>
          </p:nvPr>
        </p:nvSpPr>
        <p:spPr>
          <a:xfrm>
            <a:off x="960000" y="1934403"/>
            <a:ext cx="10281200" cy="16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r>
              <a:rPr lang="es-ES"/>
              <a:t>Haga clic para modificar el estilo de subtítulo del patrón</a:t>
            </a:r>
            <a:endParaRPr/>
          </a:p>
        </p:txBody>
      </p:sp>
      <p:grpSp>
        <p:nvGrpSpPr>
          <p:cNvPr id="84" name="Google Shape;84;p7"/>
          <p:cNvGrpSpPr/>
          <p:nvPr/>
        </p:nvGrpSpPr>
        <p:grpSpPr>
          <a:xfrm>
            <a:off x="1399934" y="-1512237"/>
            <a:ext cx="12260788" cy="10000440"/>
            <a:chOff x="1049950" y="-1134178"/>
            <a:chExt cx="9195591" cy="7500330"/>
          </a:xfrm>
        </p:grpSpPr>
        <p:grpSp>
          <p:nvGrpSpPr>
            <p:cNvPr id="85" name="Google Shape;85;p7"/>
            <p:cNvGrpSpPr/>
            <p:nvPr/>
          </p:nvGrpSpPr>
          <p:grpSpPr>
            <a:xfrm rot="-1800044">
              <a:off x="8143764" y="-802589"/>
              <a:ext cx="1789507" cy="1728562"/>
              <a:chOff x="7777000" y="-567252"/>
              <a:chExt cx="1789547" cy="1728600"/>
            </a:xfrm>
          </p:grpSpPr>
          <p:sp>
            <p:nvSpPr>
              <p:cNvPr id="86" name="Google Shape;86;p7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88" name="Google Shape;88;p7"/>
            <p:cNvGrpSpPr/>
            <p:nvPr/>
          </p:nvGrpSpPr>
          <p:grpSpPr>
            <a:xfrm rot="-5400000">
              <a:off x="1277650" y="-37350"/>
              <a:ext cx="138900" cy="594300"/>
              <a:chOff x="259800" y="2501375"/>
              <a:chExt cx="138900" cy="594300"/>
            </a:xfrm>
          </p:grpSpPr>
          <p:sp>
            <p:nvSpPr>
              <p:cNvPr id="89" name="Google Shape;89;p7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0" name="Google Shape;90;p7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1" name="Google Shape;91;p7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92" name="Google Shape;92;p7"/>
            <p:cNvGrpSpPr/>
            <p:nvPr/>
          </p:nvGrpSpPr>
          <p:grpSpPr>
            <a:xfrm rot="-8999956">
              <a:off x="5099414" y="4264372"/>
              <a:ext cx="1728562" cy="1789510"/>
              <a:chOff x="-433476" y="-754650"/>
              <a:chExt cx="1728600" cy="1789549"/>
            </a:xfrm>
          </p:grpSpPr>
          <p:sp>
            <p:nvSpPr>
              <p:cNvPr id="93" name="Google Shape;93;p7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94" name="Google Shape;94;p7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994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/>
          <p:nvPr/>
        </p:nvSpPr>
        <p:spPr>
          <a:xfrm flipH="1"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7" name="Google Shape;97;p8"/>
          <p:cNvGrpSpPr/>
          <p:nvPr/>
        </p:nvGrpSpPr>
        <p:grpSpPr>
          <a:xfrm>
            <a:off x="-531035" y="-1111029"/>
            <a:ext cx="13323216" cy="8921928"/>
            <a:chOff x="-398276" y="-833272"/>
            <a:chExt cx="9992412" cy="6691446"/>
          </a:xfrm>
        </p:grpSpPr>
        <p:grpSp>
          <p:nvGrpSpPr>
            <p:cNvPr id="98" name="Google Shape;98;p8"/>
            <p:cNvGrpSpPr/>
            <p:nvPr/>
          </p:nvGrpSpPr>
          <p:grpSpPr>
            <a:xfrm rot="-5400000">
              <a:off x="-428749" y="-802799"/>
              <a:ext cx="1789547" cy="1728600"/>
              <a:chOff x="7777000" y="-567252"/>
              <a:chExt cx="1789547" cy="1728600"/>
            </a:xfrm>
          </p:grpSpPr>
          <p:sp>
            <p:nvSpPr>
              <p:cNvPr id="99" name="Google Shape;99;p8"/>
              <p:cNvSpPr/>
              <p:nvPr/>
            </p:nvSpPr>
            <p:spPr>
              <a:xfrm rot="-5399403">
                <a:off x="7838247" y="-566802"/>
                <a:ext cx="1728600" cy="1727700"/>
              </a:xfrm>
              <a:prstGeom prst="arc">
                <a:avLst>
                  <a:gd name="adj1" fmla="val 16200000"/>
                  <a:gd name="adj2" fmla="val 15007547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0" name="Google Shape;100;p8"/>
              <p:cNvSpPr/>
              <p:nvPr/>
            </p:nvSpPr>
            <p:spPr>
              <a:xfrm>
                <a:off x="7777000" y="227601"/>
                <a:ext cx="138900" cy="1389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1" name="Google Shape;101;p8"/>
            <p:cNvGrpSpPr/>
            <p:nvPr/>
          </p:nvGrpSpPr>
          <p:grpSpPr>
            <a:xfrm rot="-5400000">
              <a:off x="8153925" y="-37350"/>
              <a:ext cx="138900" cy="594300"/>
              <a:chOff x="259800" y="2501375"/>
              <a:chExt cx="138900" cy="594300"/>
            </a:xfrm>
          </p:grpSpPr>
          <p:sp>
            <p:nvSpPr>
              <p:cNvPr id="102" name="Google Shape;102;p8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3" name="Google Shape;103;p8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4" name="Google Shape;104;p8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05" name="Google Shape;105;p8"/>
            <p:cNvGrpSpPr/>
            <p:nvPr/>
          </p:nvGrpSpPr>
          <p:grpSpPr>
            <a:xfrm rot="10800000">
              <a:off x="7865536" y="4068624"/>
              <a:ext cx="1728600" cy="1789549"/>
              <a:chOff x="-433476" y="-754650"/>
              <a:chExt cx="1728600" cy="1789549"/>
            </a:xfrm>
          </p:grpSpPr>
          <p:sp>
            <p:nvSpPr>
              <p:cNvPr id="106" name="Google Shape;106;p8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07" name="Google Shape;107;p8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1788167" y="2730133"/>
            <a:ext cx="8615600" cy="139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7066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59029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"/>
          <p:cNvSpPr/>
          <p:nvPr/>
        </p:nvSpPr>
        <p:spPr>
          <a:xfrm>
            <a:off x="346400" y="346400"/>
            <a:ext cx="11499200" cy="6165200"/>
          </a:xfrm>
          <a:prstGeom prst="snip2DiagRect">
            <a:avLst>
              <a:gd name="adj1" fmla="val 0"/>
              <a:gd name="adj2" fmla="val 5571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" name="Google Shape;111;p9"/>
          <p:cNvSpPr txBox="1">
            <a:spLocks noGrp="1"/>
          </p:cNvSpPr>
          <p:nvPr>
            <p:ph type="title"/>
          </p:nvPr>
        </p:nvSpPr>
        <p:spPr>
          <a:xfrm>
            <a:off x="2611400" y="2889200"/>
            <a:ext cx="6969200" cy="17384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2400" b="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  <p:grpSp>
        <p:nvGrpSpPr>
          <p:cNvPr id="112" name="Google Shape;112;p9"/>
          <p:cNvGrpSpPr/>
          <p:nvPr/>
        </p:nvGrpSpPr>
        <p:grpSpPr>
          <a:xfrm>
            <a:off x="-805988" y="-662452"/>
            <a:ext cx="13861413" cy="8768549"/>
            <a:chOff x="-604491" y="-496839"/>
            <a:chExt cx="10396060" cy="6576412"/>
          </a:xfrm>
        </p:grpSpPr>
        <p:grpSp>
          <p:nvGrpSpPr>
            <p:cNvPr id="113" name="Google Shape;113;p9"/>
            <p:cNvGrpSpPr/>
            <p:nvPr/>
          </p:nvGrpSpPr>
          <p:grpSpPr>
            <a:xfrm>
              <a:off x="190350" y="2517800"/>
              <a:ext cx="138900" cy="594300"/>
              <a:chOff x="259800" y="2501375"/>
              <a:chExt cx="138900" cy="594300"/>
            </a:xfrm>
          </p:grpSpPr>
          <p:sp>
            <p:nvSpPr>
              <p:cNvPr id="114" name="Google Shape;114;p9"/>
              <p:cNvSpPr/>
              <p:nvPr/>
            </p:nvSpPr>
            <p:spPr>
              <a:xfrm>
                <a:off x="259800" y="25013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5" name="Google Shape;115;p9"/>
              <p:cNvSpPr/>
              <p:nvPr/>
            </p:nvSpPr>
            <p:spPr>
              <a:xfrm>
                <a:off x="259800" y="2729975"/>
                <a:ext cx="138900" cy="137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6" name="Google Shape;116;p9"/>
              <p:cNvSpPr/>
              <p:nvPr/>
            </p:nvSpPr>
            <p:spPr>
              <a:xfrm>
                <a:off x="259800" y="2958575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grpSp>
          <p:nvGrpSpPr>
            <p:cNvPr id="117" name="Google Shape;117;p9"/>
            <p:cNvGrpSpPr/>
            <p:nvPr/>
          </p:nvGrpSpPr>
          <p:grpSpPr>
            <a:xfrm>
              <a:off x="6891900" y="191250"/>
              <a:ext cx="593700" cy="137100"/>
              <a:chOff x="8290500" y="4746600"/>
              <a:chExt cx="593700" cy="137100"/>
            </a:xfrm>
          </p:grpSpPr>
          <p:sp>
            <p:nvSpPr>
              <p:cNvPr id="118" name="Google Shape;118;p9"/>
              <p:cNvSpPr/>
              <p:nvPr/>
            </p:nvSpPr>
            <p:spPr>
              <a:xfrm>
                <a:off x="82905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19" name="Google Shape;119;p9"/>
              <p:cNvSpPr/>
              <p:nvPr/>
            </p:nvSpPr>
            <p:spPr>
              <a:xfrm>
                <a:off x="8517900" y="4746600"/>
                <a:ext cx="138900" cy="137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0" name="Google Shape;120;p9"/>
              <p:cNvSpPr/>
              <p:nvPr/>
            </p:nvSpPr>
            <p:spPr>
              <a:xfrm>
                <a:off x="8745300" y="4746600"/>
                <a:ext cx="138900" cy="137100"/>
              </a:xfrm>
              <a:prstGeom prst="star4">
                <a:avLst>
                  <a:gd name="adj" fmla="val 30252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  <p:sp>
          <p:nvSpPr>
            <p:cNvPr id="121" name="Google Shape;121;p9"/>
            <p:cNvSpPr/>
            <p:nvPr/>
          </p:nvSpPr>
          <p:spPr>
            <a:xfrm rot="10800000">
              <a:off x="-604491" y="-496839"/>
              <a:ext cx="1728600" cy="1727400"/>
            </a:xfrm>
            <a:prstGeom prst="arc">
              <a:avLst>
                <a:gd name="adj1" fmla="val 20606760"/>
                <a:gd name="adj2" fmla="val 1233493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Anaheim"/>
                <a:ea typeface="Anaheim"/>
                <a:cs typeface="Anaheim"/>
                <a:sym typeface="Anaheim"/>
              </a:endParaRPr>
            </a:p>
          </p:txBody>
        </p:sp>
        <p:grpSp>
          <p:nvGrpSpPr>
            <p:cNvPr id="122" name="Google Shape;122;p9"/>
            <p:cNvGrpSpPr/>
            <p:nvPr/>
          </p:nvGrpSpPr>
          <p:grpSpPr>
            <a:xfrm rot="7200044">
              <a:off x="7720263" y="3988947"/>
              <a:ext cx="1728562" cy="1789510"/>
              <a:chOff x="-433476" y="-754650"/>
              <a:chExt cx="1728600" cy="1789549"/>
            </a:xfrm>
          </p:grpSpPr>
          <p:sp>
            <p:nvSpPr>
              <p:cNvPr id="123" name="Google Shape;123;p9"/>
              <p:cNvSpPr/>
              <p:nvPr/>
            </p:nvSpPr>
            <p:spPr>
              <a:xfrm rot="-10799403">
                <a:off x="-433476" y="-754500"/>
                <a:ext cx="1728600" cy="1727700"/>
              </a:xfrm>
              <a:prstGeom prst="arc">
                <a:avLst>
                  <a:gd name="adj1" fmla="val 16200000"/>
                  <a:gd name="adj2" fmla="val 13155544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triangl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  <p:sp>
            <p:nvSpPr>
              <p:cNvPr id="124" name="Google Shape;124;p9"/>
              <p:cNvSpPr/>
              <p:nvPr/>
            </p:nvSpPr>
            <p:spPr>
              <a:xfrm>
                <a:off x="361376" y="895999"/>
                <a:ext cx="138900" cy="138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>
                  <a:latin typeface="Anaheim"/>
                  <a:ea typeface="Anaheim"/>
                  <a:cs typeface="Anaheim"/>
                  <a:sym typeface="Anahei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3091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"/>
          <p:cNvSpPr>
            <a:spLocks noGrp="1"/>
          </p:cNvSpPr>
          <p:nvPr>
            <p:ph type="pic" idx="2"/>
          </p:nvPr>
        </p:nvSpPr>
        <p:spPr>
          <a:xfrm>
            <a:off x="-8867" y="-8867"/>
            <a:ext cx="1220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es-ES"/>
              <a:t>Haga clic para modificar el estilo de título del patrón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275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44310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25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96264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0BC58-1011-786E-0161-7BB862211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1339" y="1863491"/>
            <a:ext cx="8069321" cy="3131017"/>
          </a:xfrm>
        </p:spPr>
        <p:txBody>
          <a:bodyPr wrap="square" anchor="ctr">
            <a:normAutofit/>
          </a:bodyPr>
          <a:lstStyle/>
          <a:p>
            <a:r>
              <a:rPr lang="es-ES" dirty="0"/>
              <a:t>¿</a:t>
            </a:r>
            <a:r>
              <a:rPr lang="es-ES" dirty="0">
                <a:solidFill>
                  <a:schemeClr val="tx2"/>
                </a:solidFill>
              </a:rPr>
              <a:t>Por </a:t>
            </a:r>
            <a:r>
              <a:rPr lang="es-ES" dirty="0"/>
              <a:t>qué es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</a:rPr>
              <a:t>OOP</a:t>
            </a:r>
            <a:r>
              <a:rPr lang="es-ES" dirty="0"/>
              <a:t>?</a:t>
            </a:r>
            <a:endParaRPr lang="es-ES" sz="6000" noProof="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915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F20DB-7A45-1741-7763-916FAA0A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es OOP?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8C34AC-ADA8-939B-6EC7-D23E3DD33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400" dirty="0"/>
              <a:t>Porque necesitábamos una forma de estructurar el código que se adaptara a la intuición humana y fuera fácil de organizar durante el desarrollo de </a:t>
            </a:r>
            <a:r>
              <a:rPr lang="es-ES" sz="2400"/>
              <a:t>aplicaciones inmensas.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3314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454D3E8-5523-3FFE-76E4-3950BEC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000" dirty="0"/>
              <a:t>La Pregunta Equivocada</a:t>
            </a:r>
            <a:endParaRPr lang="es-ES" sz="4000" noProof="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7025A51-077F-DE4A-F08B-9098EED89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000" y="1621003"/>
            <a:ext cx="5693719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200" dirty="0"/>
              <a:t>Todo el mundo pregunta “¿</a:t>
            </a:r>
            <a:r>
              <a:rPr lang="es-ES" sz="2200" b="1" dirty="0"/>
              <a:t>Qué</a:t>
            </a:r>
            <a:r>
              <a:rPr lang="es-ES" sz="2200" dirty="0"/>
              <a:t> es la Programación Orientada a Objetos?” Y no “¿</a:t>
            </a:r>
            <a:r>
              <a:rPr lang="es-ES" sz="2200" b="1" dirty="0"/>
              <a:t>Por qué</a:t>
            </a:r>
            <a:r>
              <a:rPr lang="es-ES" sz="2200" dirty="0"/>
              <a:t> es la Programación Orientada a Objetos?”.</a:t>
            </a:r>
            <a:endParaRPr lang="es-ES" sz="2200" dirty="0">
              <a:solidFill>
                <a:srgbClr val="0070C0"/>
              </a:solidFill>
            </a:endParaRPr>
          </a:p>
          <a:p>
            <a:pPr marL="186262" indent="0">
              <a:buNone/>
            </a:pPr>
            <a:endParaRPr lang="es-ES" sz="2200" dirty="0">
              <a:solidFill>
                <a:srgbClr val="0070C0"/>
              </a:solidFill>
            </a:endParaRPr>
          </a:p>
          <a:p>
            <a:pPr marL="186262" indent="0">
              <a:buNone/>
            </a:pPr>
            <a:r>
              <a:rPr lang="es-ES" sz="2200" dirty="0">
                <a:solidFill>
                  <a:schemeClr val="bg1">
                    <a:lumMod val="10000"/>
                  </a:schemeClr>
                </a:solidFill>
              </a:rPr>
              <a:t>Es la pregunta equivocada si lo que buscamos es realmente entender y saber usar la programación orientada a objetos.</a:t>
            </a:r>
          </a:p>
          <a:p>
            <a:pPr marL="186262" indent="0">
              <a:buNone/>
            </a:pPr>
            <a:endParaRPr lang="es-ES" sz="2000" dirty="0">
              <a:solidFill>
                <a:srgbClr val="0070C0"/>
              </a:solidFill>
            </a:endParaRPr>
          </a:p>
          <a:p>
            <a:pPr marL="186262" indent="0">
              <a:buNone/>
            </a:pPr>
            <a:endParaRPr lang="es-ES" sz="2000" b="1" dirty="0"/>
          </a:p>
        </p:txBody>
      </p:sp>
      <p:pic>
        <p:nvPicPr>
          <p:cNvPr id="3" name="Imagen 2" descr="Texto, Carta&#10;&#10;El contenido generado por IA puede ser incorrecto.">
            <a:extLst>
              <a:ext uri="{FF2B5EF4-FFF2-40B4-BE49-F238E27FC236}">
                <a16:creationId xmlns:a16="http://schemas.microsoft.com/office/drawing/2014/main" id="{D0C8A56D-6294-FB5C-129F-4D7B8A76D4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805" y="1621003"/>
            <a:ext cx="4897908" cy="3534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3DED5-0E33-8318-C501-A4AD871C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Espera, ¿hay otras opciones?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5BFB9-5E07-9C14-5445-9A2441F66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buNone/>
            </a:pPr>
            <a:r>
              <a:rPr lang="es-ES" sz="2400" dirty="0"/>
              <a:t>El hecho de que se llame </a:t>
            </a:r>
            <a:r>
              <a:rPr lang="es-ES" sz="2400" b="1" dirty="0"/>
              <a:t>Programación Orientada a Objetos</a:t>
            </a:r>
            <a:r>
              <a:rPr lang="es-ES" sz="2400" dirty="0"/>
              <a:t> y no simplemente “Programación”, implica que </a:t>
            </a:r>
            <a:r>
              <a:rPr lang="es-ES" sz="2400" b="1" dirty="0"/>
              <a:t>hay otras</a:t>
            </a:r>
            <a:r>
              <a:rPr lang="es-ES" sz="2400" dirty="0"/>
              <a:t> formas de hacer las cosas. Que </a:t>
            </a:r>
            <a:r>
              <a:rPr lang="es-ES" sz="2400" b="1" dirty="0"/>
              <a:t>OOP</a:t>
            </a:r>
            <a:r>
              <a:rPr lang="es-ES" sz="2400" dirty="0"/>
              <a:t> no es el estado </a:t>
            </a:r>
            <a:r>
              <a:rPr lang="es-ES" sz="2400" b="1" dirty="0"/>
              <a:t>“por defecto”</a:t>
            </a:r>
            <a:r>
              <a:rPr lang="es-ES" sz="2400" dirty="0"/>
              <a:t> de la Programación, aunque a veces lo parezca.</a:t>
            </a:r>
          </a:p>
          <a:p>
            <a:pPr marL="186262" indent="0" algn="just">
              <a:buNone/>
            </a:pPr>
            <a:endParaRPr lang="es-ES" sz="2400" dirty="0">
              <a:solidFill>
                <a:schemeClr val="bg1">
                  <a:lumMod val="10000"/>
                </a:schemeClr>
              </a:solidFill>
            </a:endParaRPr>
          </a:p>
          <a:p>
            <a:pPr marL="186262" indent="0">
              <a:buNone/>
            </a:pPr>
            <a:r>
              <a:rPr lang="es-ES" sz="2400" b="1" dirty="0"/>
              <a:t>¿Cómo </a:t>
            </a:r>
            <a:r>
              <a:rPr lang="es-ES" sz="2400" dirty="0"/>
              <a:t>ha llegado OOP a </a:t>
            </a:r>
            <a:r>
              <a:rPr lang="es-ES" sz="2400" b="1" dirty="0"/>
              <a:t>dominar tanto?</a:t>
            </a:r>
          </a:p>
          <a:p>
            <a:pPr marL="186262" indent="0">
              <a:buNone/>
            </a:pPr>
            <a:endParaRPr lang="es-ES" sz="2000" b="1" dirty="0"/>
          </a:p>
          <a:p>
            <a:pPr marL="186262" indent="0">
              <a:buNone/>
            </a:pPr>
            <a:r>
              <a:rPr lang="es-ES" sz="2400" b="1" dirty="0"/>
              <a:t>¿Es realmente </a:t>
            </a:r>
            <a:r>
              <a:rPr lang="es-ES" sz="2400" dirty="0"/>
              <a:t>el </a:t>
            </a:r>
            <a:r>
              <a:rPr lang="es-ES" sz="2400" b="1" dirty="0"/>
              <a:t>mejor</a:t>
            </a:r>
            <a:r>
              <a:rPr lang="es-ES" sz="2400" dirty="0"/>
              <a:t> paradigma de programación</a:t>
            </a:r>
            <a:r>
              <a:rPr lang="es-ES" sz="2400" b="1" dirty="0"/>
              <a:t>?</a:t>
            </a:r>
          </a:p>
          <a:p>
            <a:pPr marL="186262" indent="0">
              <a:buNone/>
            </a:pPr>
            <a:endParaRPr lang="es-ES" sz="2400" b="1" dirty="0"/>
          </a:p>
          <a:p>
            <a:pPr marL="186262" indent="0">
              <a:buNone/>
            </a:pPr>
            <a:r>
              <a:rPr lang="es-ES" sz="2400" dirty="0">
                <a:solidFill>
                  <a:schemeClr val="tx2">
                    <a:lumMod val="50000"/>
                  </a:schemeClr>
                </a:solidFill>
              </a:rPr>
              <a:t>Spoiler: </a:t>
            </a:r>
            <a:r>
              <a:rPr lang="es-ES" sz="2400" b="1" dirty="0">
                <a:solidFill>
                  <a:schemeClr val="tx2">
                    <a:lumMod val="50000"/>
                  </a:schemeClr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560505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DA759-E380-E7D5-98AD-85E4479C0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Érase Una Vez… La Programación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8CD3AB-CCD0-AA0A-C103-0DC605DFC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9999" y="1621003"/>
            <a:ext cx="5752085" cy="4555200"/>
          </a:xfrm>
        </p:spPr>
        <p:txBody>
          <a:bodyPr/>
          <a:lstStyle/>
          <a:p>
            <a:pPr marL="186262" indent="0">
              <a:buNone/>
            </a:pPr>
            <a:r>
              <a:rPr lang="es-ES" sz="2000" dirty="0"/>
              <a:t>En un principio, </a:t>
            </a:r>
            <a:r>
              <a:rPr lang="es-ES" sz="2000" b="1" dirty="0"/>
              <a:t>no existía ni el código</a:t>
            </a:r>
            <a:r>
              <a:rPr lang="es-ES" sz="2000" dirty="0"/>
              <a:t>, era todo cables y circuitos.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“Programar” era literalmente reconectar los cables del ordenador. Era más como un </a:t>
            </a:r>
            <a:r>
              <a:rPr lang="es-ES" sz="2000" b="1" dirty="0"/>
              <a:t>circuito modificable </a:t>
            </a:r>
            <a:r>
              <a:rPr lang="es-ES" sz="2000" dirty="0"/>
              <a:t>que algo realmente “Programable”.</a:t>
            </a:r>
          </a:p>
          <a:p>
            <a:pPr marL="186262" indent="0">
              <a:buNone/>
            </a:pPr>
            <a:endParaRPr lang="es-ES" sz="2000" dirty="0"/>
          </a:p>
          <a:p>
            <a:pPr marL="186262" indent="0">
              <a:buNone/>
            </a:pPr>
            <a:r>
              <a:rPr lang="es-ES" sz="2000" dirty="0"/>
              <a:t>Realmente eran calculadoras. Su uso se limitaba por completo a ejecutar </a:t>
            </a:r>
            <a:r>
              <a:rPr lang="es-ES" sz="2000" b="1" dirty="0"/>
              <a:t>operaciones matemáticas</a:t>
            </a:r>
            <a:r>
              <a:rPr lang="es-ES" sz="2000" dirty="0"/>
              <a:t> complejas.</a:t>
            </a:r>
          </a:p>
          <a:p>
            <a:pPr marL="186262" indent="0">
              <a:buNone/>
            </a:pPr>
            <a:endParaRPr lang="es-ES" sz="2000" dirty="0"/>
          </a:p>
        </p:txBody>
      </p:sp>
      <p:pic>
        <p:nvPicPr>
          <p:cNvPr id="5" name="Imagen 4" descr="Imagen en blanco y negro de una persona en una jaula&#10;&#10;El contenido generado por IA puede ser incorrecto.">
            <a:extLst>
              <a:ext uri="{FF2B5EF4-FFF2-40B4-BE49-F238E27FC236}">
                <a16:creationId xmlns:a16="http://schemas.microsoft.com/office/drawing/2014/main" id="{4916CC35-41BF-B477-EA0A-15F4E974A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21" y="2126410"/>
            <a:ext cx="4546060" cy="354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640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2FECE7-EE30-F778-EB96-A1F1592BF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Assembly</a:t>
            </a:r>
            <a:r>
              <a:rPr lang="es-ES" dirty="0"/>
              <a:t>: Código Máquina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44D82D-FABC-78C5-547D-2EB40B3F2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buNone/>
            </a:pPr>
            <a:r>
              <a:rPr lang="es-ES" sz="2200" dirty="0"/>
              <a:t>La </a:t>
            </a:r>
            <a:r>
              <a:rPr lang="es-ES" sz="2200" b="1" dirty="0"/>
              <a:t>solución</a:t>
            </a:r>
            <a:r>
              <a:rPr lang="es-ES" sz="2200" dirty="0"/>
              <a:t> para no tener que reconfigurar el ordenador: simplemente </a:t>
            </a:r>
            <a:r>
              <a:rPr lang="es-ES" sz="2200" b="1" dirty="0"/>
              <a:t>decirle qué hacer</a:t>
            </a:r>
            <a:r>
              <a:rPr lang="es-ES" sz="2200" dirty="0"/>
              <a:t>. Nadie se lo esperaba </a:t>
            </a:r>
            <a:r>
              <a:rPr lang="es-ES" sz="2000" dirty="0"/>
              <a:t>(sarcasmo)</a:t>
            </a:r>
            <a:r>
              <a:rPr lang="es-ES" sz="2400" dirty="0"/>
              <a:t>.</a:t>
            </a:r>
          </a:p>
          <a:p>
            <a:pPr marL="186262" indent="0" algn="just">
              <a:buNone/>
            </a:pPr>
            <a:endParaRPr lang="es-ES" sz="2000" dirty="0"/>
          </a:p>
          <a:p>
            <a:pPr marL="186262" indent="0" algn="just">
              <a:buNone/>
            </a:pPr>
            <a:r>
              <a:rPr lang="es-ES" sz="2200" dirty="0"/>
              <a:t>Debido a esto, el código en </a:t>
            </a:r>
            <a:r>
              <a:rPr lang="es-ES" sz="2200" b="1" dirty="0" err="1"/>
              <a:t>Assembly</a:t>
            </a:r>
            <a:r>
              <a:rPr lang="es-ES" sz="2200" dirty="0"/>
              <a:t> se parece mucho a una receta de cocina o a unas </a:t>
            </a:r>
            <a:r>
              <a:rPr lang="es-ES" sz="2200" b="1" dirty="0"/>
              <a:t>instrucciones</a:t>
            </a:r>
            <a:r>
              <a:rPr lang="es-ES" sz="2200" dirty="0"/>
              <a:t> de montaje. En el fondo es lo que es, su nombre literalmente significa “ensamblador”.</a:t>
            </a:r>
          </a:p>
          <a:p>
            <a:pPr marL="186262" indent="0" algn="just">
              <a:buNone/>
            </a:pPr>
            <a:endParaRPr lang="es-ES" sz="2000" dirty="0"/>
          </a:p>
          <a:p>
            <a:pPr marL="186262" indent="0" algn="just">
              <a:buNone/>
            </a:pPr>
            <a:r>
              <a:rPr lang="es-ES" sz="2200" dirty="0"/>
              <a:t>Todo lo que contiene es o bien </a:t>
            </a:r>
            <a:r>
              <a:rPr lang="es-ES" sz="2200" b="1" dirty="0"/>
              <a:t>operaciones</a:t>
            </a:r>
            <a:r>
              <a:rPr lang="es-ES" sz="2200" dirty="0"/>
              <a:t> a realizar o </a:t>
            </a:r>
            <a:r>
              <a:rPr lang="es-ES" sz="2200" b="1" dirty="0"/>
              <a:t>valores </a:t>
            </a:r>
            <a:r>
              <a:rPr lang="es-ES" sz="2200" dirty="0"/>
              <a:t>sobre los que realizarlos, al igual que una receta tendría </a:t>
            </a:r>
            <a:r>
              <a:rPr lang="es-ES" sz="2200" b="1" dirty="0"/>
              <a:t>pasos</a:t>
            </a:r>
            <a:r>
              <a:rPr lang="es-ES" sz="2200" dirty="0"/>
              <a:t> e </a:t>
            </a:r>
            <a:r>
              <a:rPr lang="es-ES" sz="2200" b="1" dirty="0"/>
              <a:t>ingredientes</a:t>
            </a:r>
            <a:r>
              <a:rPr lang="es-ES" sz="2200" dirty="0"/>
              <a:t>. Esta plantilla definirá todos los futuros lenguajes y los problemas a los que se van a enfrentar. </a:t>
            </a:r>
            <a:endParaRPr lang="es-ES" sz="2200" b="1" dirty="0"/>
          </a:p>
        </p:txBody>
      </p:sp>
    </p:spTree>
    <p:extLst>
      <p:ext uri="{BB962C8B-B14F-4D97-AF65-F5344CB8AC3E}">
        <p14:creationId xmlns:p14="http://schemas.microsoft.com/office/powerpoint/2010/main" val="420014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D57DB8-5B22-3A69-05E4-CAA085903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Abstracción: Lenguajes de Alto Nivel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51EA36-500D-CB87-2E2C-D0C14E8EF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 algn="just">
              <a:buNone/>
            </a:pPr>
            <a:r>
              <a:rPr lang="es-ES" sz="2200" dirty="0" err="1"/>
              <a:t>Assembly</a:t>
            </a:r>
            <a:r>
              <a:rPr lang="es-ES" sz="2200" dirty="0"/>
              <a:t> funciona genial para las máquinas, pero no para los humanos. Es </a:t>
            </a:r>
            <a:r>
              <a:rPr lang="es-ES" sz="2200" b="1" dirty="0"/>
              <a:t>muy poco intuitivo </a:t>
            </a:r>
            <a:r>
              <a:rPr lang="es-ES" sz="2200" dirty="0"/>
              <a:t>y requiere de un esfuerzo mental constante para hacer cosas básicas.</a:t>
            </a:r>
          </a:p>
          <a:p>
            <a:pPr marL="186262" indent="0" algn="just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Los lenguajes de “</a:t>
            </a:r>
            <a:r>
              <a:rPr lang="es-ES" sz="2200" b="1" dirty="0"/>
              <a:t>Alto Nivel</a:t>
            </a:r>
            <a:r>
              <a:rPr lang="es-ES" sz="2200" dirty="0"/>
              <a:t>” se introdujeron para actuar como puente entre nuestra forma natural de pensar y la del ordenador. Es lo que llamamos una “</a:t>
            </a:r>
            <a:r>
              <a:rPr lang="es-ES" sz="2200" b="1" dirty="0"/>
              <a:t>Capa de Abstracción</a:t>
            </a:r>
            <a:r>
              <a:rPr lang="es-ES" sz="2200" dirty="0"/>
              <a:t>”.</a:t>
            </a:r>
          </a:p>
          <a:p>
            <a:pPr marL="186262" indent="0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Las capas de abstracción son algo que encontraremos mucho en </a:t>
            </a:r>
            <a:r>
              <a:rPr lang="es-ES" sz="2200"/>
              <a:t>el futuro.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805395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0D4EF-94A6-E77A-2994-1DD049B32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y </a:t>
            </a:r>
            <a:r>
              <a:rPr lang="es-ES" dirty="0" err="1"/>
              <a:t>Structs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DF243-53BB-0DFB-09E2-D814DB687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200" dirty="0"/>
              <a:t>Cómo hemos dicho, partíamos de </a:t>
            </a:r>
            <a:r>
              <a:rPr lang="es-ES" sz="2200" dirty="0" err="1"/>
              <a:t>Assembly</a:t>
            </a:r>
            <a:r>
              <a:rPr lang="es-ES" sz="2200" dirty="0"/>
              <a:t> donde solo había </a:t>
            </a:r>
            <a:r>
              <a:rPr lang="es-ES" sz="2200" b="1" dirty="0"/>
              <a:t>operaciones</a:t>
            </a:r>
            <a:r>
              <a:rPr lang="es-ES" sz="2200" dirty="0"/>
              <a:t> y </a:t>
            </a:r>
            <a:r>
              <a:rPr lang="es-ES" sz="2200" b="1" dirty="0"/>
              <a:t>valores</a:t>
            </a:r>
            <a:r>
              <a:rPr lang="es-ES" sz="2200" dirty="0"/>
              <a:t>, todos ellos </a:t>
            </a:r>
            <a:r>
              <a:rPr lang="es-ES" sz="2200" b="1" dirty="0"/>
              <a:t>individuales</a:t>
            </a:r>
            <a:r>
              <a:rPr lang="es-ES" sz="2200" dirty="0"/>
              <a:t> y separados, haciendo que programar resultara inmanejable.</a:t>
            </a:r>
          </a:p>
          <a:p>
            <a:pPr marL="186262" indent="0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Por eso los lenguajes de alto nivel introdujeron </a:t>
            </a:r>
            <a:r>
              <a:rPr lang="es-ES" sz="2200" b="1" dirty="0"/>
              <a:t>agrupaciones</a:t>
            </a:r>
            <a:r>
              <a:rPr lang="es-ES" sz="2200" dirty="0"/>
              <a:t> de estos elementos:</a:t>
            </a:r>
          </a:p>
          <a:p>
            <a:pPr>
              <a:spcBef>
                <a:spcPts val="600"/>
              </a:spcBef>
            </a:pPr>
            <a:r>
              <a:rPr lang="es-ES" sz="2200" dirty="0"/>
              <a:t>Las </a:t>
            </a:r>
            <a:r>
              <a:rPr lang="es-ES" sz="2200" b="1" dirty="0"/>
              <a:t>Funciones</a:t>
            </a:r>
            <a:r>
              <a:rPr lang="es-ES" sz="2200" dirty="0"/>
              <a:t>: secuencias de operaciones que pueden ser llamadas desde otras partes del código.</a:t>
            </a:r>
          </a:p>
          <a:p>
            <a:pPr>
              <a:spcBef>
                <a:spcPts val="600"/>
              </a:spcBef>
            </a:pPr>
            <a:r>
              <a:rPr lang="es-ES" sz="2200" dirty="0"/>
              <a:t>Los </a:t>
            </a:r>
            <a:r>
              <a:rPr lang="es-ES" sz="2200" b="1" dirty="0" err="1"/>
              <a:t>Structs</a:t>
            </a:r>
            <a:r>
              <a:rPr lang="es-ES" sz="2200" b="1" dirty="0"/>
              <a:t> </a:t>
            </a:r>
            <a:r>
              <a:rPr lang="es-ES" sz="2200" dirty="0"/>
              <a:t>(o valores </a:t>
            </a:r>
            <a:r>
              <a:rPr lang="es-ES" sz="2200" b="1" dirty="0"/>
              <a:t>compuestos</a:t>
            </a:r>
            <a:r>
              <a:rPr lang="es-ES" sz="2200" dirty="0"/>
              <a:t>): conjuntos de valores unidos en uno solo. </a:t>
            </a:r>
          </a:p>
        </p:txBody>
      </p:sp>
    </p:spTree>
    <p:extLst>
      <p:ext uri="{BB962C8B-B14F-4D97-AF65-F5344CB8AC3E}">
        <p14:creationId xmlns:p14="http://schemas.microsoft.com/office/powerpoint/2010/main" val="3042122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D09FE-D748-F9C0-2C2A-FAB7659C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Funciones y </a:t>
            </a:r>
            <a:r>
              <a:rPr lang="es-ES" dirty="0" err="1"/>
              <a:t>Structs</a:t>
            </a:r>
            <a:r>
              <a:rPr lang="es-ES" dirty="0"/>
              <a:t> II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3D3527-EF26-56F7-9123-7D23F72526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200" dirty="0"/>
              <a:t>Estas abstracciones fueron revolucionarias y permitieron a la programación dar pasos gigantescos con lenguajes como </a:t>
            </a:r>
            <a:r>
              <a:rPr lang="es-ES" sz="2200" b="1" dirty="0"/>
              <a:t>Fortran</a:t>
            </a:r>
            <a:r>
              <a:rPr lang="es-ES" sz="2200" dirty="0"/>
              <a:t> y posteriormente </a:t>
            </a:r>
            <a:r>
              <a:rPr lang="es-ES" sz="2200" b="1" dirty="0"/>
              <a:t>C</a:t>
            </a:r>
            <a:r>
              <a:rPr lang="es-ES" sz="2200" dirty="0"/>
              <a:t>, pero aún faltaba algo.</a:t>
            </a:r>
          </a:p>
          <a:p>
            <a:pPr marL="186262" indent="0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La idea era que el código quedara mucho mejor estructurado y agrupado, pero la cosa no acababa de funcionar. La separación de </a:t>
            </a:r>
            <a:r>
              <a:rPr lang="es-ES" sz="2200" b="1" dirty="0"/>
              <a:t>valores</a:t>
            </a:r>
            <a:r>
              <a:rPr lang="es-ES" sz="2200" dirty="0"/>
              <a:t> y </a:t>
            </a:r>
            <a:r>
              <a:rPr lang="es-ES" sz="2200" b="1" dirty="0"/>
              <a:t>operaciones</a:t>
            </a:r>
            <a:r>
              <a:rPr lang="es-ES" sz="2200" dirty="0"/>
              <a:t> era muy práctica en matemáticas o problemas simples, pero no se adaptaba nada a la </a:t>
            </a:r>
            <a:r>
              <a:rPr lang="es-ES" sz="2200" b="1" dirty="0"/>
              <a:t>intuición</a:t>
            </a:r>
            <a:r>
              <a:rPr lang="es-ES" sz="2200" dirty="0"/>
              <a:t> humana del mundo.</a:t>
            </a:r>
          </a:p>
          <a:p>
            <a:pPr marL="186262" indent="0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Hacía falta algo más, una nueva capa de abstracción, los </a:t>
            </a:r>
            <a:r>
              <a:rPr lang="es-ES" sz="2200" b="1" dirty="0"/>
              <a:t>objetos</a:t>
            </a:r>
            <a:r>
              <a:rPr lang="es-E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49118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957BF-0380-98F0-C5FF-D41997527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0BAC5-B05F-48A5-9977-8D7C47960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Objetos, al fin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F60B03-28D7-3AA3-9C4B-2DB7917D97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s-ES" sz="2200" dirty="0"/>
              <a:t>Los </a:t>
            </a:r>
            <a:r>
              <a:rPr lang="es-ES" sz="2200" b="1" dirty="0"/>
              <a:t>objetos</a:t>
            </a:r>
            <a:r>
              <a:rPr lang="es-ES" sz="2200" dirty="0"/>
              <a:t> o </a:t>
            </a:r>
            <a:r>
              <a:rPr lang="es-ES" sz="2200" b="1" dirty="0"/>
              <a:t>clases</a:t>
            </a:r>
            <a:r>
              <a:rPr lang="es-ES" sz="2200" dirty="0"/>
              <a:t> no son más que conjuntos de </a:t>
            </a:r>
            <a:r>
              <a:rPr lang="es-ES" sz="2200" b="1" dirty="0"/>
              <a:t>datos con funciones</a:t>
            </a:r>
            <a:r>
              <a:rPr lang="es-ES" sz="2200" dirty="0"/>
              <a:t> propias. Algo que es a la vez valor y acción, capaz de interactuar consigo mismo y con su entorno.</a:t>
            </a:r>
          </a:p>
          <a:p>
            <a:pPr marL="186262" indent="0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En el fondo son solo el resultado de unir </a:t>
            </a:r>
            <a:r>
              <a:rPr lang="es-ES" sz="2200" dirty="0" err="1"/>
              <a:t>structs</a:t>
            </a:r>
            <a:r>
              <a:rPr lang="es-ES" sz="2200" dirty="0"/>
              <a:t> y funciones en una sola entidad, pero sus </a:t>
            </a:r>
            <a:r>
              <a:rPr lang="es-ES" sz="2200" b="1" dirty="0"/>
              <a:t>ramificaciones</a:t>
            </a:r>
            <a:r>
              <a:rPr lang="es-ES" sz="2200" dirty="0"/>
              <a:t> son inmensas y se adaptan mucho más a nuestra forma de pensar.</a:t>
            </a:r>
          </a:p>
          <a:p>
            <a:pPr marL="186262" indent="0">
              <a:buNone/>
            </a:pPr>
            <a:endParaRPr lang="es-ES" sz="2200" dirty="0"/>
          </a:p>
          <a:p>
            <a:pPr marL="186262" indent="0">
              <a:buNone/>
            </a:pPr>
            <a:r>
              <a:rPr lang="es-ES" sz="2200" dirty="0"/>
              <a:t>Nos permiten entender el código como un conjunto de objetos independientes con sus propios comportamientos e interacciones.</a:t>
            </a:r>
          </a:p>
        </p:txBody>
      </p:sp>
    </p:spTree>
    <p:extLst>
      <p:ext uri="{BB962C8B-B14F-4D97-AF65-F5344CB8AC3E}">
        <p14:creationId xmlns:p14="http://schemas.microsoft.com/office/powerpoint/2010/main" val="1388789592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ción a la Iteración">
  <a:themeElements>
    <a:clrScheme name="Simple Light">
      <a:dk1>
        <a:srgbClr val="242424"/>
      </a:dk1>
      <a:lt1>
        <a:srgbClr val="F3F3F3"/>
      </a:lt1>
      <a:dk2>
        <a:srgbClr val="E496CE"/>
      </a:dk2>
      <a:lt2>
        <a:srgbClr val="E4494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4242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roducción a la Iteración" id="{0A839AAB-3E6C-42F8-9252-5E0824276E7E}" vid="{D7407BC2-7DC4-4991-9C73-A5E6798C0566}"/>
    </a:ext>
  </a:extLst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Introducción a la Iteración</Template>
  <TotalTime>5090</TotalTime>
  <Words>667</Words>
  <Application>Microsoft Office PowerPoint</Application>
  <PresentationFormat>Panorámica</PresentationFormat>
  <Paragraphs>51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Anaheim</vt:lpstr>
      <vt:lpstr>Arial</vt:lpstr>
      <vt:lpstr>Nunito Light</vt:lpstr>
      <vt:lpstr>Poppins</vt:lpstr>
      <vt:lpstr>Poppins SemiBold</vt:lpstr>
      <vt:lpstr>Proxima Nova</vt:lpstr>
      <vt:lpstr>Syne</vt:lpstr>
      <vt:lpstr>Introducción a la Iteración</vt:lpstr>
      <vt:lpstr>Slidesgo Final Pages</vt:lpstr>
      <vt:lpstr>¿Por qué es OOP?</vt:lpstr>
      <vt:lpstr>La Pregunta Equivocada</vt:lpstr>
      <vt:lpstr>Espera, ¿hay otras opciones?</vt:lpstr>
      <vt:lpstr>Érase Una Vez… La Programación</vt:lpstr>
      <vt:lpstr>Assembly: Código Máquina</vt:lpstr>
      <vt:lpstr>Abstracción: Lenguajes de Alto Nivel </vt:lpstr>
      <vt:lpstr>Funciones y Structs</vt:lpstr>
      <vt:lpstr>Funciones y Structs II</vt:lpstr>
      <vt:lpstr>Objetos, al fin</vt:lpstr>
      <vt:lpstr>¿Por qué es OOP?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Vera Mascuñano</dc:creator>
  <cp:lastModifiedBy>Vera Mascuñano Planell</cp:lastModifiedBy>
  <cp:revision>1</cp:revision>
  <dcterms:created xsi:type="dcterms:W3CDTF">2025-03-24T12:28:10Z</dcterms:created>
  <dcterms:modified xsi:type="dcterms:W3CDTF">2025-05-08T05:42:38Z</dcterms:modified>
</cp:coreProperties>
</file>