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 id="2147483658" r:id="rId2"/>
    <p:sldMasterId id="2147483977" r:id="rId3"/>
    <p:sldMasterId id="2147483984" r:id="rId4"/>
    <p:sldMasterId id="2147483996" r:id="rId5"/>
  </p:sldMasterIdLst>
  <p:notesMasterIdLst>
    <p:notesMasterId r:id="rId37"/>
  </p:notesMasterIdLst>
  <p:sldIdLst>
    <p:sldId id="289" r:id="rId6"/>
    <p:sldId id="258" r:id="rId7"/>
    <p:sldId id="259" r:id="rId8"/>
    <p:sldId id="257" r:id="rId9"/>
    <p:sldId id="260" r:id="rId10"/>
    <p:sldId id="262" r:id="rId11"/>
    <p:sldId id="263" r:id="rId12"/>
    <p:sldId id="287" r:id="rId13"/>
    <p:sldId id="264" r:id="rId14"/>
    <p:sldId id="265" r:id="rId15"/>
    <p:sldId id="266" r:id="rId16"/>
    <p:sldId id="267" r:id="rId17"/>
    <p:sldId id="268" r:id="rId18"/>
    <p:sldId id="269" r:id="rId19"/>
    <p:sldId id="270" r:id="rId20"/>
    <p:sldId id="271" r:id="rId21"/>
    <p:sldId id="272" r:id="rId22"/>
    <p:sldId id="273" r:id="rId23"/>
    <p:sldId id="274" r:id="rId24"/>
    <p:sldId id="261" r:id="rId25"/>
    <p:sldId id="275" r:id="rId26"/>
    <p:sldId id="276" r:id="rId27"/>
    <p:sldId id="278" r:id="rId28"/>
    <p:sldId id="279" r:id="rId29"/>
    <p:sldId id="277" r:id="rId30"/>
    <p:sldId id="290" r:id="rId31"/>
    <p:sldId id="280" r:id="rId32"/>
    <p:sldId id="281" r:id="rId33"/>
    <p:sldId id="282" r:id="rId34"/>
    <p:sldId id="286" r:id="rId35"/>
    <p:sldId id="288" r:id="rId36"/>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ClassGarmnd BT" charset="0"/>
        <a:ea typeface="+mn-ea"/>
        <a:cs typeface="+mn-cs"/>
      </a:defRPr>
    </a:lvl1pPr>
    <a:lvl2pPr marL="457200" algn="l" rtl="0" eaLnBrk="0" fontAlgn="base" hangingPunct="0">
      <a:spcBef>
        <a:spcPct val="0"/>
      </a:spcBef>
      <a:spcAft>
        <a:spcPct val="0"/>
      </a:spcAft>
      <a:defRPr sz="2800" kern="1200">
        <a:solidFill>
          <a:schemeClr val="tx1"/>
        </a:solidFill>
        <a:latin typeface="ClassGarmnd BT" charset="0"/>
        <a:ea typeface="+mn-ea"/>
        <a:cs typeface="+mn-cs"/>
      </a:defRPr>
    </a:lvl2pPr>
    <a:lvl3pPr marL="914400" algn="l" rtl="0" eaLnBrk="0" fontAlgn="base" hangingPunct="0">
      <a:spcBef>
        <a:spcPct val="0"/>
      </a:spcBef>
      <a:spcAft>
        <a:spcPct val="0"/>
      </a:spcAft>
      <a:defRPr sz="2800" kern="1200">
        <a:solidFill>
          <a:schemeClr val="tx1"/>
        </a:solidFill>
        <a:latin typeface="ClassGarmnd BT" charset="0"/>
        <a:ea typeface="+mn-ea"/>
        <a:cs typeface="+mn-cs"/>
      </a:defRPr>
    </a:lvl3pPr>
    <a:lvl4pPr marL="1371600" algn="l" rtl="0" eaLnBrk="0" fontAlgn="base" hangingPunct="0">
      <a:spcBef>
        <a:spcPct val="0"/>
      </a:spcBef>
      <a:spcAft>
        <a:spcPct val="0"/>
      </a:spcAft>
      <a:defRPr sz="2800" kern="1200">
        <a:solidFill>
          <a:schemeClr val="tx1"/>
        </a:solidFill>
        <a:latin typeface="ClassGarmnd BT" charset="0"/>
        <a:ea typeface="+mn-ea"/>
        <a:cs typeface="+mn-cs"/>
      </a:defRPr>
    </a:lvl4pPr>
    <a:lvl5pPr marL="1828800" algn="l" rtl="0" eaLnBrk="0" fontAlgn="base" hangingPunct="0">
      <a:spcBef>
        <a:spcPct val="0"/>
      </a:spcBef>
      <a:spcAft>
        <a:spcPct val="0"/>
      </a:spcAft>
      <a:defRPr sz="2800" kern="1200">
        <a:solidFill>
          <a:schemeClr val="tx1"/>
        </a:solidFill>
        <a:latin typeface="ClassGarmnd BT" charset="0"/>
        <a:ea typeface="+mn-ea"/>
        <a:cs typeface="+mn-cs"/>
      </a:defRPr>
    </a:lvl5pPr>
    <a:lvl6pPr marL="2286000" algn="l" defTabSz="914400" rtl="0" eaLnBrk="1" latinLnBrk="0" hangingPunct="1">
      <a:defRPr sz="2800" kern="1200">
        <a:solidFill>
          <a:schemeClr val="tx1"/>
        </a:solidFill>
        <a:latin typeface="ClassGarmnd BT" charset="0"/>
        <a:ea typeface="+mn-ea"/>
        <a:cs typeface="+mn-cs"/>
      </a:defRPr>
    </a:lvl6pPr>
    <a:lvl7pPr marL="2743200" algn="l" defTabSz="914400" rtl="0" eaLnBrk="1" latinLnBrk="0" hangingPunct="1">
      <a:defRPr sz="2800" kern="1200">
        <a:solidFill>
          <a:schemeClr val="tx1"/>
        </a:solidFill>
        <a:latin typeface="ClassGarmnd BT" charset="0"/>
        <a:ea typeface="+mn-ea"/>
        <a:cs typeface="+mn-cs"/>
      </a:defRPr>
    </a:lvl7pPr>
    <a:lvl8pPr marL="3200400" algn="l" defTabSz="914400" rtl="0" eaLnBrk="1" latinLnBrk="0" hangingPunct="1">
      <a:defRPr sz="2800" kern="1200">
        <a:solidFill>
          <a:schemeClr val="tx1"/>
        </a:solidFill>
        <a:latin typeface="ClassGarmnd BT" charset="0"/>
        <a:ea typeface="+mn-ea"/>
        <a:cs typeface="+mn-cs"/>
      </a:defRPr>
    </a:lvl8pPr>
    <a:lvl9pPr marL="3657600" algn="l" defTabSz="914400" rtl="0" eaLnBrk="1" latinLnBrk="0" hangingPunct="1">
      <a:defRPr sz="2800" kern="1200">
        <a:solidFill>
          <a:schemeClr val="tx1"/>
        </a:solidFill>
        <a:latin typeface="ClassGarmnd BT"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68775" autoAdjust="0"/>
  </p:normalViewPr>
  <p:slideViewPr>
    <p:cSldViewPr>
      <p:cViewPr varScale="1">
        <p:scale>
          <a:sx n="77" d="100"/>
          <a:sy n="77" d="100"/>
        </p:scale>
        <p:origin x="353"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B01E812-B84B-EE40-26DB-CA7FDEAA400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200">
                <a:latin typeface="Arial" pitchFamily="34" charset="0"/>
              </a:defRPr>
            </a:lvl1pPr>
          </a:lstStyle>
          <a:p>
            <a:pPr>
              <a:defRPr/>
            </a:pPr>
            <a:endParaRPr lang="en-US"/>
          </a:p>
        </p:txBody>
      </p:sp>
      <p:sp>
        <p:nvSpPr>
          <p:cNvPr id="12291" name="Rectangle 3">
            <a:extLst>
              <a:ext uri="{FF2B5EF4-FFF2-40B4-BE49-F238E27FC236}">
                <a16:creationId xmlns:a16="http://schemas.microsoft.com/office/drawing/2014/main" id="{6CA37CFD-09C0-1E1E-9C0E-F4780AEBCAD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a:latin typeface="Arial" pitchFamily="34" charset="0"/>
              </a:defRPr>
            </a:lvl1pPr>
          </a:lstStyle>
          <a:p>
            <a:pPr>
              <a:defRPr/>
            </a:pPr>
            <a:endParaRPr lang="en-US"/>
          </a:p>
        </p:txBody>
      </p:sp>
      <p:sp>
        <p:nvSpPr>
          <p:cNvPr id="19460" name="Rectangle 4">
            <a:extLst>
              <a:ext uri="{FF2B5EF4-FFF2-40B4-BE49-F238E27FC236}">
                <a16:creationId xmlns:a16="http://schemas.microsoft.com/office/drawing/2014/main" id="{4A9254BA-AEB1-DFA6-5E02-25AC1530946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B3157798-F2AE-9A43-B602-3202EBC37A1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E7D267E5-86F8-0717-9584-4AC2B6E1343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FontTx/>
              <a:buNone/>
              <a:defRPr sz="1200">
                <a:latin typeface="Arial" pitchFamily="34" charset="0"/>
              </a:defRPr>
            </a:lvl1pPr>
          </a:lstStyle>
          <a:p>
            <a:pPr>
              <a:defRPr/>
            </a:pPr>
            <a:endParaRPr lang="en-US"/>
          </a:p>
        </p:txBody>
      </p:sp>
      <p:sp>
        <p:nvSpPr>
          <p:cNvPr id="12295" name="Rectangle 7">
            <a:extLst>
              <a:ext uri="{FF2B5EF4-FFF2-40B4-BE49-F238E27FC236}">
                <a16:creationId xmlns:a16="http://schemas.microsoft.com/office/drawing/2014/main" id="{E6624D1F-1A97-1DB0-92C4-A195FC755D6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4FED0C26-C450-425C-A8D9-CB66DC15DFB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1A9FF204-34CD-07AD-0297-EF024EE17442}"/>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1561DB17-4F97-3ABE-D0D1-1E6BD272EC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1508" name="Slide Number Placeholder 3">
            <a:extLst>
              <a:ext uri="{FF2B5EF4-FFF2-40B4-BE49-F238E27FC236}">
                <a16:creationId xmlns:a16="http://schemas.microsoft.com/office/drawing/2014/main" id="{A013696B-A0A0-D737-7FE4-472BE36AD8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88793F-515A-4A7E-BD6E-C9B21582B3A3}" type="slidenum">
              <a:rPr lang="en-US" altLang="en-US">
                <a:solidFill>
                  <a:srgbClr val="000000"/>
                </a:solidFill>
              </a:rPr>
              <a:pPr>
                <a:spcBef>
                  <a:spcPct val="0"/>
                </a:spcBef>
              </a:pPr>
              <a:t>1</a:t>
            </a:fld>
            <a:endParaRPr lang="en-US"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709F913-3E17-98F5-D36B-9AD0C5A717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294FC7-98AB-43BF-B35E-FCDA95FE7DCC}" type="slidenum">
              <a:rPr lang="en-US" altLang="en-US"/>
              <a:pPr>
                <a:spcBef>
                  <a:spcPct val="0"/>
                </a:spcBef>
              </a:pPr>
              <a:t>17</a:t>
            </a:fld>
            <a:endParaRPr lang="en-US" altLang="en-US"/>
          </a:p>
        </p:txBody>
      </p:sp>
      <p:sp>
        <p:nvSpPr>
          <p:cNvPr id="47107" name="Rectangle 2">
            <a:extLst>
              <a:ext uri="{FF2B5EF4-FFF2-40B4-BE49-F238E27FC236}">
                <a16:creationId xmlns:a16="http://schemas.microsoft.com/office/drawing/2014/main" id="{058BB831-A2CE-92EB-E813-84BA7B9175F0}"/>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1B257F3B-ACB5-B15D-378E-4F0C171124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Useful as a default output to check that the class is storing the data/state needed as indicated earlier. Debugging.</a:t>
            </a:r>
          </a:p>
          <a:p>
            <a:pPr eaLnBrk="1" hangingPunct="1"/>
            <a:r>
              <a:rPr lang="en-US" altLang="en-US"/>
              <a:t> Not really good in terms of design, in this particular case.</a:t>
            </a:r>
          </a:p>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78CF0D7-1DCE-FA97-C021-57A36474DC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BE71D9-D64C-4F0E-BB28-A3A4E4AA37A0}" type="slidenum">
              <a:rPr lang="en-US" altLang="en-US"/>
              <a:pPr>
                <a:spcBef>
                  <a:spcPct val="0"/>
                </a:spcBef>
              </a:pPr>
              <a:t>18</a:t>
            </a:fld>
            <a:endParaRPr lang="en-US" altLang="en-US"/>
          </a:p>
        </p:txBody>
      </p:sp>
      <p:sp>
        <p:nvSpPr>
          <p:cNvPr id="49155" name="Rectangle 2">
            <a:extLst>
              <a:ext uri="{FF2B5EF4-FFF2-40B4-BE49-F238E27FC236}">
                <a16:creationId xmlns:a16="http://schemas.microsoft.com/office/drawing/2014/main" id="{EE09982F-9E98-AC37-4B65-E56F06F92A0B}"/>
              </a:ext>
            </a:extLst>
          </p:cNvPr>
          <p:cNvSpPr>
            <a:spLocks noRot="1" noChangeArrowheads="1" noTextEdit="1"/>
          </p:cNvSpPr>
          <p:nvPr>
            <p:ph type="sldImg"/>
          </p:nvPr>
        </p:nvSpPr>
        <p:spPr>
          <a:ln/>
        </p:spPr>
      </p:sp>
      <p:sp>
        <p:nvSpPr>
          <p:cNvPr id="49156" name="Rectangle 3">
            <a:extLst>
              <a:ext uri="{FF2B5EF4-FFF2-40B4-BE49-F238E27FC236}">
                <a16:creationId xmlns:a16="http://schemas.microsoft.com/office/drawing/2014/main" id="{EEB1CE5A-CC36-2F2C-5D54-B652922837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You must not start a user defined name with _ if you are an application programmer.</a:t>
            </a:r>
          </a:p>
          <a:p>
            <a:pPr eaLnBrk="1" hangingPunct="1"/>
            <a:r>
              <a:rPr lang="en-US" altLang="en-US"/>
              <a:t>.h files created pre namespaces had variables starting with _ to prevent conflicts with programmer defined names.</a:t>
            </a:r>
          </a:p>
          <a:p>
            <a:pPr eaLnBrk="1" hangingPunct="1"/>
            <a:r>
              <a:rPr lang="en-US" altLang="en-US"/>
              <a:t>Look up name mangling in wikipedia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1668CFC1-F0B3-A05D-5F6F-8EDCC1F692AA}"/>
              </a:ext>
            </a:extLst>
          </p:cNvPr>
          <p:cNvSpPr>
            <a:spLocks noGrp="1" noRot="1" noChangeAspect="1" noChangeArrowheads="1" noTextEdit="1"/>
          </p:cNvSpPr>
          <p:nvPr>
            <p:ph type="sldImg"/>
          </p:nvPr>
        </p:nvSpPr>
        <p:spPr>
          <a:ln/>
        </p:spPr>
      </p:sp>
      <p:sp>
        <p:nvSpPr>
          <p:cNvPr id="51203" name="Notes Placeholder 2">
            <a:extLst>
              <a:ext uri="{FF2B5EF4-FFF2-40B4-BE49-F238E27FC236}">
                <a16:creationId xmlns:a16="http://schemas.microsoft.com/office/drawing/2014/main" id="{3A26F57C-0F79-1339-9344-2F1D833B05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Try removing the ; and compile.</a:t>
            </a:r>
            <a:endParaRPr lang="en-GB" altLang="en-US"/>
          </a:p>
        </p:txBody>
      </p:sp>
      <p:sp>
        <p:nvSpPr>
          <p:cNvPr id="51204" name="Slide Number Placeholder 3">
            <a:extLst>
              <a:ext uri="{FF2B5EF4-FFF2-40B4-BE49-F238E27FC236}">
                <a16:creationId xmlns:a16="http://schemas.microsoft.com/office/drawing/2014/main" id="{B2DE309E-6119-683E-06B4-01080A6C6B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D596AA-0E9F-420E-BA79-D2D90D37E02A}" type="slidenum">
              <a:rPr lang="en-US" altLang="en-US"/>
              <a:pPr>
                <a:spcBef>
                  <a:spcPct val="0"/>
                </a:spcBef>
              </a:pPr>
              <a:t>19</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DF616AC6-F5B3-C296-06F0-197804BB00F7}"/>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F163CC48-AB25-3A0C-CEBA-15CC81B67D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[1] Implementation is where the body is of the subroutine (method) is located. It is not just about object orientation, but it is about information hiding.</a:t>
            </a:r>
          </a:p>
          <a:p>
            <a:r>
              <a:rPr lang="en-AU" altLang="en-US"/>
              <a:t>So, this concept is not just a C++ thing. It applies to C as well.</a:t>
            </a:r>
          </a:p>
        </p:txBody>
      </p:sp>
      <p:sp>
        <p:nvSpPr>
          <p:cNvPr id="54276" name="Slide Number Placeholder 3">
            <a:extLst>
              <a:ext uri="{FF2B5EF4-FFF2-40B4-BE49-F238E27FC236}">
                <a16:creationId xmlns:a16="http://schemas.microsoft.com/office/drawing/2014/main" id="{75D199FD-71CE-5D50-5545-4B32E86DB3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lassGarmnd BT" charset="0"/>
              </a:defRPr>
            </a:lvl1pPr>
            <a:lvl2pPr marL="742950" indent="-285750">
              <a:defRPr sz="2800">
                <a:solidFill>
                  <a:schemeClr val="tx1"/>
                </a:solidFill>
                <a:latin typeface="ClassGarmnd BT" charset="0"/>
              </a:defRPr>
            </a:lvl2pPr>
            <a:lvl3pPr marL="1143000" indent="-228600">
              <a:defRPr sz="2800">
                <a:solidFill>
                  <a:schemeClr val="tx1"/>
                </a:solidFill>
                <a:latin typeface="ClassGarmnd BT" charset="0"/>
              </a:defRPr>
            </a:lvl3pPr>
            <a:lvl4pPr marL="1600200" indent="-228600">
              <a:defRPr sz="2800">
                <a:solidFill>
                  <a:schemeClr val="tx1"/>
                </a:solidFill>
                <a:latin typeface="ClassGarmnd BT" charset="0"/>
              </a:defRPr>
            </a:lvl4pPr>
            <a:lvl5pPr marL="2057400" indent="-228600">
              <a:defRPr sz="2800">
                <a:solidFill>
                  <a:schemeClr val="tx1"/>
                </a:solidFill>
                <a:latin typeface="ClassGarmnd BT" charset="0"/>
              </a:defRPr>
            </a:lvl5pPr>
            <a:lvl6pPr marL="2514600" indent="-228600" eaLnBrk="0" fontAlgn="base" hangingPunct="0">
              <a:spcBef>
                <a:spcPct val="0"/>
              </a:spcBef>
              <a:spcAft>
                <a:spcPct val="0"/>
              </a:spcAft>
              <a:defRPr sz="2800">
                <a:solidFill>
                  <a:schemeClr val="tx1"/>
                </a:solidFill>
                <a:latin typeface="ClassGarmnd BT" charset="0"/>
              </a:defRPr>
            </a:lvl6pPr>
            <a:lvl7pPr marL="2971800" indent="-228600" eaLnBrk="0" fontAlgn="base" hangingPunct="0">
              <a:spcBef>
                <a:spcPct val="0"/>
              </a:spcBef>
              <a:spcAft>
                <a:spcPct val="0"/>
              </a:spcAft>
              <a:defRPr sz="2800">
                <a:solidFill>
                  <a:schemeClr val="tx1"/>
                </a:solidFill>
                <a:latin typeface="ClassGarmnd BT" charset="0"/>
              </a:defRPr>
            </a:lvl7pPr>
            <a:lvl8pPr marL="3429000" indent="-228600" eaLnBrk="0" fontAlgn="base" hangingPunct="0">
              <a:spcBef>
                <a:spcPct val="0"/>
              </a:spcBef>
              <a:spcAft>
                <a:spcPct val="0"/>
              </a:spcAft>
              <a:defRPr sz="2800">
                <a:solidFill>
                  <a:schemeClr val="tx1"/>
                </a:solidFill>
                <a:latin typeface="ClassGarmnd BT" charset="0"/>
              </a:defRPr>
            </a:lvl8pPr>
            <a:lvl9pPr marL="3886200" indent="-228600" eaLnBrk="0" fontAlgn="base" hangingPunct="0">
              <a:spcBef>
                <a:spcPct val="0"/>
              </a:spcBef>
              <a:spcAft>
                <a:spcPct val="0"/>
              </a:spcAft>
              <a:defRPr sz="2800">
                <a:solidFill>
                  <a:schemeClr val="tx1"/>
                </a:solidFill>
                <a:latin typeface="ClassGarmnd BT" charset="0"/>
              </a:defRPr>
            </a:lvl9pPr>
          </a:lstStyle>
          <a:p>
            <a:fld id="{13AB68EA-EB07-4151-92DC-35D4769C2A7B}" type="slidenum">
              <a:rPr lang="en-US" altLang="en-US" sz="1200">
                <a:latin typeface="Arial" panose="020B0604020202020204" pitchFamily="34" charset="0"/>
              </a:rPr>
              <a:pPr/>
              <a:t>21</a:t>
            </a:fld>
            <a:endParaRPr lang="en-US" altLang="en-US" sz="120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D87741EF-54F1-8B3A-C434-7F7C9D5F7D60}"/>
              </a:ext>
            </a:extLst>
          </p:cNvPr>
          <p:cNvSpPr>
            <a:spLocks noGrp="1" noRot="1" noChangeAspect="1" noChangeArrowheads="1" noTextEdit="1"/>
          </p:cNvSpPr>
          <p:nvPr>
            <p:ph type="sldImg"/>
          </p:nvPr>
        </p:nvSpPr>
        <p:spPr>
          <a:ln/>
        </p:spPr>
      </p:sp>
      <p:sp>
        <p:nvSpPr>
          <p:cNvPr id="56323" name="Notes Placeholder 2">
            <a:extLst>
              <a:ext uri="{FF2B5EF4-FFF2-40B4-BE49-F238E27FC236}">
                <a16:creationId xmlns:a16="http://schemas.microsoft.com/office/drawing/2014/main" id="{BFB82BA9-BE85-38FC-4CE7-B4D90157F8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The build system’s header files get include in angle brackets </a:t>
            </a:r>
          </a:p>
          <a:p>
            <a:endParaRPr lang="en-US" altLang="en-US"/>
          </a:p>
          <a:p>
            <a:r>
              <a:rPr lang="en-US" altLang="en-US"/>
              <a:t>&lt;   &gt;</a:t>
            </a:r>
            <a:endParaRPr lang="en-GB" altLang="en-US"/>
          </a:p>
        </p:txBody>
      </p:sp>
      <p:sp>
        <p:nvSpPr>
          <p:cNvPr id="56324" name="Slide Number Placeholder 3">
            <a:extLst>
              <a:ext uri="{FF2B5EF4-FFF2-40B4-BE49-F238E27FC236}">
                <a16:creationId xmlns:a16="http://schemas.microsoft.com/office/drawing/2014/main" id="{18A412D6-18F5-BA3A-2D1C-18C81B94AB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0BE203-633F-40C6-ABFA-AEEB4582607D}" type="slidenum">
              <a:rPr lang="en-US" altLang="en-US"/>
              <a:pPr>
                <a:spcBef>
                  <a:spcPct val="0"/>
                </a:spcBef>
              </a:pPr>
              <a:t>22</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ED95E055-483F-E292-3E3A-0854C054BB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A87F2F-5CAE-46EC-AC49-E982DCBC2893}" type="slidenum">
              <a:rPr lang="en-US" altLang="en-US"/>
              <a:pPr>
                <a:spcBef>
                  <a:spcPct val="0"/>
                </a:spcBef>
              </a:pPr>
              <a:t>25</a:t>
            </a:fld>
            <a:endParaRPr lang="en-US" altLang="en-US"/>
          </a:p>
        </p:txBody>
      </p:sp>
      <p:sp>
        <p:nvSpPr>
          <p:cNvPr id="60419" name="Rectangle 2">
            <a:extLst>
              <a:ext uri="{FF2B5EF4-FFF2-40B4-BE49-F238E27FC236}">
                <a16:creationId xmlns:a16="http://schemas.microsoft.com/office/drawing/2014/main" id="{044B9655-A7B7-D773-C01B-E1806C2F6009}"/>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C5545C65-08DE-0EB0-B113-3772EF0205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Useful as a default output to check that the class is storing the data/state needed as indicated earlier.</a:t>
            </a:r>
          </a:p>
          <a:p>
            <a:pPr eaLnBrk="1" hangingPunct="1"/>
            <a:r>
              <a:rPr lang="en-US" altLang="en-US"/>
              <a:t> Not really good in terms of design in this case.</a:t>
            </a:r>
          </a:p>
          <a:p>
            <a:pPr eaLnBrk="1" hangingPunct="1"/>
            <a:endParaRPr lang="en-US" altLang="en-US"/>
          </a:p>
          <a:p>
            <a:pPr eaLnBrk="1" hangingPunct="1"/>
            <a:r>
              <a:rPr lang="en-US" altLang="en-US"/>
              <a:t>Because the operator is declared as a friend, it is not a member but an external routine with privileged access to the class internals. Poor design, but a good illustration of how friends are useful, and can actually improve design in certain cases – but not this one. ***</a:t>
            </a:r>
            <a:r>
              <a:rPr lang="en-US" altLang="en-US">
                <a:solidFill>
                  <a:srgbClr val="FF0000"/>
                </a:solidFill>
              </a:rPr>
              <a:t>You will get penalised if you submit work with poor design even if it is useful.***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987BEA8-6131-5BE2-5E0A-3266BB92E9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511269-6312-417E-9785-D7C87CD64795}" type="slidenum">
              <a:rPr lang="en-US" altLang="en-US"/>
              <a:pPr>
                <a:spcBef>
                  <a:spcPct val="0"/>
                </a:spcBef>
              </a:pPr>
              <a:t>26</a:t>
            </a:fld>
            <a:endParaRPr lang="en-US" altLang="en-US"/>
          </a:p>
        </p:txBody>
      </p:sp>
      <p:sp>
        <p:nvSpPr>
          <p:cNvPr id="62467" name="Rectangle 2">
            <a:extLst>
              <a:ext uri="{FF2B5EF4-FFF2-40B4-BE49-F238E27FC236}">
                <a16:creationId xmlns:a16="http://schemas.microsoft.com/office/drawing/2014/main" id="{4D67064F-10D6-C85E-9128-1AB2A2E3DF5A}"/>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AEBC6D06-5100-BA22-A302-B1C54DBFF4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5C30A974-1A37-D184-A453-58E3B62F9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833507-2E5B-44E6-AE2B-AD4A5FCD1CC0}" type="slidenum">
              <a:rPr lang="en-US" altLang="en-US"/>
              <a:pPr>
                <a:spcBef>
                  <a:spcPct val="0"/>
                </a:spcBef>
              </a:pPr>
              <a:t>27</a:t>
            </a:fld>
            <a:endParaRPr lang="en-US" altLang="en-US"/>
          </a:p>
        </p:txBody>
      </p:sp>
      <p:sp>
        <p:nvSpPr>
          <p:cNvPr id="64515" name="Rectangle 2">
            <a:extLst>
              <a:ext uri="{FF2B5EF4-FFF2-40B4-BE49-F238E27FC236}">
                <a16:creationId xmlns:a16="http://schemas.microsoft.com/office/drawing/2014/main" id="{464F7E66-0897-2358-B8D2-11E5BBDF8534}"/>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244F12D9-D685-71B9-4A54-9AC5A48B52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This is the unit test of the class in isolation. </a:t>
            </a:r>
          </a:p>
          <a:p>
            <a:pPr eaLnBrk="1" hangingPunct="1"/>
            <a:r>
              <a:rPr lang="en-US" altLang="en-US"/>
              <a:t>Keep the test files in a separate directory. In this case, </a:t>
            </a:r>
          </a:p>
          <a:p>
            <a:pPr eaLnBrk="1" hangingPunct="1"/>
            <a:r>
              <a:rPr lang="en-US" altLang="en-US"/>
              <a:t>Call the directory LightTest. The testing file with the main function can be called LightTest.cpp and is kept in the directory LightTest.</a:t>
            </a:r>
          </a:p>
          <a:p>
            <a:pPr eaLnBrk="1" hangingPunct="1"/>
            <a:endParaRPr lang="en-US" altLang="en-US"/>
          </a:p>
          <a:p>
            <a:pPr eaLnBrk="1" hangingPunct="1"/>
            <a:r>
              <a:rPr lang="en-US" altLang="en-US"/>
              <a:t>So each class will have its own test directory. Keeps the organisation of files clean.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3442CE3F-8F61-6BAA-9E3C-F6D1987618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4CB47C-C719-4CB5-A670-C8F504727DAC}" type="slidenum">
              <a:rPr lang="en-US" altLang="en-US"/>
              <a:pPr>
                <a:spcBef>
                  <a:spcPct val="0"/>
                </a:spcBef>
              </a:pPr>
              <a:t>29</a:t>
            </a:fld>
            <a:endParaRPr lang="en-US" altLang="en-US"/>
          </a:p>
        </p:txBody>
      </p:sp>
      <p:sp>
        <p:nvSpPr>
          <p:cNvPr id="67587" name="Rectangle 2">
            <a:extLst>
              <a:ext uri="{FF2B5EF4-FFF2-40B4-BE49-F238E27FC236}">
                <a16:creationId xmlns:a16="http://schemas.microsoft.com/office/drawing/2014/main" id="{B54B43A7-1868-FD6F-B899-2B6A32D2D679}"/>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21956ACC-B12B-983D-1ADA-ACA74F673B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You would have come across  compiling and linking concepts in your previous programming units/modules. These previous units/modules form a pre-requisite connection to this data structures unit/module.</a:t>
            </a:r>
          </a:p>
          <a:p>
            <a:pPr eaLnBrk="1" hangingPunct="1"/>
            <a:endParaRPr lang="en-US" altLang="en-US"/>
          </a:p>
          <a:p>
            <a:pPr eaLnBrk="1" hangingPunct="1"/>
            <a:r>
              <a:rPr lang="en-US" altLang="en-US"/>
              <a:t>[2] having this operator makes testing convenient. </a:t>
            </a:r>
            <a:r>
              <a:rPr lang="en-US" altLang="en-US" b="1"/>
              <a:t>But note that this is poor design for this example</a:t>
            </a:r>
            <a:r>
              <a:rPr lang="en-US" altLang="en-US"/>
              <a:t>. Code is convenient but you will get penalised if the operator is a friend. You can have the same convenience without the operator being a friend or member. How?</a:t>
            </a:r>
          </a:p>
          <a:p>
            <a:pPr eaLnBrk="1" hangingPunct="1"/>
            <a:endParaRPr lang="en-US" altLang="en-US"/>
          </a:p>
          <a:p>
            <a:pPr eaLnBrk="1" hangingPunct="1"/>
            <a:r>
              <a:rPr lang="en-US" altLang="en-US"/>
              <a:t>There can be situations where friends can help with good design.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05EBC8F3-E618-AD20-55B6-FD0CA31E5D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49226D7-D593-4208-9B9F-B1C662679F41}" type="slidenum">
              <a:rPr lang="en-US" altLang="en-US"/>
              <a:pPr>
                <a:spcBef>
                  <a:spcPct val="0"/>
                </a:spcBef>
              </a:pPr>
              <a:t>30</a:t>
            </a:fld>
            <a:endParaRPr lang="en-US" altLang="en-US"/>
          </a:p>
        </p:txBody>
      </p:sp>
      <p:sp>
        <p:nvSpPr>
          <p:cNvPr id="69635" name="Rectangle 2">
            <a:extLst>
              <a:ext uri="{FF2B5EF4-FFF2-40B4-BE49-F238E27FC236}">
                <a16:creationId xmlns:a16="http://schemas.microsoft.com/office/drawing/2014/main" id="{09D1B9FB-2B54-9387-F9CB-034D19FECBA7}"/>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A1C2422B-2863-1902-1FBB-DCC40CDA10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Unit test kept in a directory called LightTest as indicated earlier. In codeblocks, each unit test is a separate project.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4C60AEE1-C444-962C-A78D-C2684953434E}"/>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5E8142E5-6CA6-2C23-2765-95A5FCD50F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[1]</a:t>
            </a:r>
          </a:p>
          <a:p>
            <a:r>
              <a:rPr lang="en-AU" altLang="en-US"/>
              <a:t>Why should this be done?</a:t>
            </a:r>
          </a:p>
        </p:txBody>
      </p:sp>
      <p:sp>
        <p:nvSpPr>
          <p:cNvPr id="23556" name="Slide Number Placeholder 3">
            <a:extLst>
              <a:ext uri="{FF2B5EF4-FFF2-40B4-BE49-F238E27FC236}">
                <a16:creationId xmlns:a16="http://schemas.microsoft.com/office/drawing/2014/main" id="{6D850953-F01D-0915-9A8D-6A2245BE50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lassGarmnd BT" charset="0"/>
              </a:defRPr>
            </a:lvl1pPr>
            <a:lvl2pPr marL="742950" indent="-285750">
              <a:defRPr sz="2800">
                <a:solidFill>
                  <a:schemeClr val="tx1"/>
                </a:solidFill>
                <a:latin typeface="ClassGarmnd BT" charset="0"/>
              </a:defRPr>
            </a:lvl2pPr>
            <a:lvl3pPr marL="1143000" indent="-228600">
              <a:defRPr sz="2800">
                <a:solidFill>
                  <a:schemeClr val="tx1"/>
                </a:solidFill>
                <a:latin typeface="ClassGarmnd BT" charset="0"/>
              </a:defRPr>
            </a:lvl3pPr>
            <a:lvl4pPr marL="1600200" indent="-228600">
              <a:defRPr sz="2800">
                <a:solidFill>
                  <a:schemeClr val="tx1"/>
                </a:solidFill>
                <a:latin typeface="ClassGarmnd BT" charset="0"/>
              </a:defRPr>
            </a:lvl4pPr>
            <a:lvl5pPr marL="2057400" indent="-228600">
              <a:defRPr sz="2800">
                <a:solidFill>
                  <a:schemeClr val="tx1"/>
                </a:solidFill>
                <a:latin typeface="ClassGarmnd BT" charset="0"/>
              </a:defRPr>
            </a:lvl5pPr>
            <a:lvl6pPr marL="2514600" indent="-228600" eaLnBrk="0" fontAlgn="base" hangingPunct="0">
              <a:spcBef>
                <a:spcPct val="0"/>
              </a:spcBef>
              <a:spcAft>
                <a:spcPct val="0"/>
              </a:spcAft>
              <a:defRPr sz="2800">
                <a:solidFill>
                  <a:schemeClr val="tx1"/>
                </a:solidFill>
                <a:latin typeface="ClassGarmnd BT" charset="0"/>
              </a:defRPr>
            </a:lvl6pPr>
            <a:lvl7pPr marL="2971800" indent="-228600" eaLnBrk="0" fontAlgn="base" hangingPunct="0">
              <a:spcBef>
                <a:spcPct val="0"/>
              </a:spcBef>
              <a:spcAft>
                <a:spcPct val="0"/>
              </a:spcAft>
              <a:defRPr sz="2800">
                <a:solidFill>
                  <a:schemeClr val="tx1"/>
                </a:solidFill>
                <a:latin typeface="ClassGarmnd BT" charset="0"/>
              </a:defRPr>
            </a:lvl7pPr>
            <a:lvl8pPr marL="3429000" indent="-228600" eaLnBrk="0" fontAlgn="base" hangingPunct="0">
              <a:spcBef>
                <a:spcPct val="0"/>
              </a:spcBef>
              <a:spcAft>
                <a:spcPct val="0"/>
              </a:spcAft>
              <a:defRPr sz="2800">
                <a:solidFill>
                  <a:schemeClr val="tx1"/>
                </a:solidFill>
                <a:latin typeface="ClassGarmnd BT" charset="0"/>
              </a:defRPr>
            </a:lvl8pPr>
            <a:lvl9pPr marL="3886200" indent="-228600" eaLnBrk="0" fontAlgn="base" hangingPunct="0">
              <a:spcBef>
                <a:spcPct val="0"/>
              </a:spcBef>
              <a:spcAft>
                <a:spcPct val="0"/>
              </a:spcAft>
              <a:defRPr sz="2800">
                <a:solidFill>
                  <a:schemeClr val="tx1"/>
                </a:solidFill>
                <a:latin typeface="ClassGarmnd BT" charset="0"/>
              </a:defRPr>
            </a:lvl9pPr>
          </a:lstStyle>
          <a:p>
            <a:fld id="{BAE2E0C5-99EC-443C-871C-02006F8DB5EC}" type="slidenum">
              <a:rPr lang="en-US" altLang="en-US" sz="1200">
                <a:latin typeface="Arial" panose="020B0604020202020204" pitchFamily="34" charset="0"/>
              </a:rPr>
              <a:pPr/>
              <a:t>2</a:t>
            </a:fld>
            <a:endParaRPr lang="en-US" altLang="en-US" sz="120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02835A69-E596-F438-5218-BC3026021B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F47300-FADE-4B7D-B472-489F93CB8EED}" type="slidenum">
              <a:rPr lang="en-US" altLang="en-US"/>
              <a:pPr>
                <a:spcBef>
                  <a:spcPct val="0"/>
                </a:spcBef>
              </a:pPr>
              <a:t>31</a:t>
            </a:fld>
            <a:endParaRPr lang="en-US" altLang="en-US"/>
          </a:p>
        </p:txBody>
      </p:sp>
      <p:sp>
        <p:nvSpPr>
          <p:cNvPr id="71683" name="Rectangle 2">
            <a:extLst>
              <a:ext uri="{FF2B5EF4-FFF2-40B4-BE49-F238E27FC236}">
                <a16:creationId xmlns:a16="http://schemas.microsoft.com/office/drawing/2014/main" id="{A207B61F-275E-AB2F-CE33-23B3581B373F}"/>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B54D206F-70AC-CDC2-774D-FEEA611F42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The various textbook editions have similar chapter names but different chapter numbers. </a:t>
            </a:r>
          </a:p>
          <a:p>
            <a:pPr eaLnBrk="1" hangingPunct="1"/>
            <a:endParaRPr lang="en-US" altLang="en-US"/>
          </a:p>
          <a:p>
            <a:pPr eaLnBrk="1" hangingPunct="1"/>
            <a:r>
              <a:rPr lang="en-US" altLang="en-US"/>
              <a:t>Make sure you don’t miss anything in the readings and the exercises. </a:t>
            </a:r>
          </a:p>
          <a:p>
            <a:pPr eaLnBrk="1" hangingPunct="1"/>
            <a:endParaRPr lang="en-US" altLang="en-US"/>
          </a:p>
          <a:p>
            <a:pPr eaLnBrk="1" hangingPunct="1"/>
            <a:r>
              <a:rPr lang="en-US" altLang="en-US"/>
              <a:t>Material is becoming more complicated, and taking short cuts is only going to create unnecessary stress and be very time consuming.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C5EC7DDD-187E-7645-4CF0-85D3B12510BF}"/>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09F3193D-98BF-FD52-965F-766643C491EF}"/>
              </a:ext>
            </a:extLst>
          </p:cNvPr>
          <p:cNvSpPr>
            <a:spLocks noGrp="1"/>
          </p:cNvSpPr>
          <p:nvPr>
            <p:ph type="body" idx="1"/>
          </p:nvPr>
        </p:nvSpPr>
        <p:spPr>
          <a:ln/>
        </p:spPr>
        <p:txBody>
          <a:bodyPr/>
          <a:lstStyle/>
          <a:p>
            <a:pPr>
              <a:defRPr/>
            </a:pPr>
            <a:r>
              <a:rPr lang="en-US" altLang="en-US" dirty="0"/>
              <a:t>[1] Mandatory, if there is pointer data in the class.</a:t>
            </a:r>
          </a:p>
          <a:p>
            <a:pPr>
              <a:defRPr/>
            </a:pPr>
            <a:endParaRPr lang="en-US" altLang="en-US" dirty="0"/>
          </a:p>
          <a:p>
            <a:pPr>
              <a:defRPr/>
            </a:pPr>
            <a:r>
              <a:rPr lang="en-US" altLang="en-US" b="1" dirty="0">
                <a:highlight>
                  <a:srgbClr val="FFFF00"/>
                </a:highlight>
              </a:rPr>
              <a:t>If there is pointer data, then you must have the destructor, assignment operator and copy constructor</a:t>
            </a:r>
            <a:r>
              <a:rPr lang="en-US" altLang="en-US" dirty="0"/>
              <a:t>. </a:t>
            </a:r>
          </a:p>
          <a:p>
            <a:pPr>
              <a:defRPr/>
            </a:pPr>
            <a:endParaRPr lang="en-US" altLang="en-US" dirty="0"/>
          </a:p>
          <a:p>
            <a:pPr>
              <a:defRPr/>
            </a:pPr>
            <a:r>
              <a:rPr lang="en-US" altLang="en-US" dirty="0"/>
              <a:t>For purposes of illustrating other concepts, not everything is shown.</a:t>
            </a:r>
          </a:p>
        </p:txBody>
      </p:sp>
      <p:sp>
        <p:nvSpPr>
          <p:cNvPr id="25604" name="Slide Number Placeholder 3">
            <a:extLst>
              <a:ext uri="{FF2B5EF4-FFF2-40B4-BE49-F238E27FC236}">
                <a16:creationId xmlns:a16="http://schemas.microsoft.com/office/drawing/2014/main" id="{FFE0381E-AC3D-6837-2333-2B6069461D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368A4D-17D0-4FD0-999C-D12562079EF9}" type="slidenum">
              <a:rPr lang="en-US" altLang="en-US"/>
              <a:pPr>
                <a:spcBef>
                  <a:spcPct val="0"/>
                </a:spcBef>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D7104F86-9F86-05D7-2D13-8A4FF9E7EFBF}"/>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F45CC56E-BF4A-4B9C-6FE7-9B043BD8EF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Friendship and membership is to be removed in the lab exercise. These operators get declared outside the class. The operators provide the same functionality as friends but do not have access to class internals. Access is via set/get methods.</a:t>
            </a:r>
          </a:p>
          <a:p>
            <a:endParaRPr lang="en-US" altLang="en-US"/>
          </a:p>
          <a:p>
            <a:r>
              <a:rPr lang="en-US" altLang="en-US"/>
              <a:t>If it is declared a friend, it means that it is not a member but has the same level of privileges as a member and can access class internals. Is this a good idea or good design?</a:t>
            </a:r>
          </a:p>
          <a:p>
            <a:endParaRPr lang="en-US" altLang="en-US"/>
          </a:p>
          <a:p>
            <a:r>
              <a:rPr lang="en-US" altLang="en-US"/>
              <a:t>If it is left there but the word friend is deleted, the design indicates that is normal behaviour for a light class. Think about it. Does a light object do text output?</a:t>
            </a:r>
          </a:p>
          <a:p>
            <a:endParaRPr lang="en-US" altLang="en-US"/>
          </a:p>
          <a:p>
            <a:r>
              <a:rPr lang="en-US" altLang="en-US"/>
              <a:t>Friends can be useful in class design, but not in this particular situation. Also see the section on Class Design and Inheritance in C++ Coding Standards book. Also see Rule 44 “Prefer writing nonmember nonfriend functions” in the same book - C++ Coding Standards: 101 Rules, Guidelines, and Best Practices, Pearson Education Inc, 1900. ProQuest Ebook Central, http://ebookcentral.proquest.com/lib/murdoch/detail.action?docID=5135988.</a:t>
            </a:r>
          </a:p>
          <a:p>
            <a:br>
              <a:rPr lang="en-US" altLang="en-US"/>
            </a:br>
            <a:endParaRPr lang="en-US" altLang="en-US"/>
          </a:p>
        </p:txBody>
      </p:sp>
      <p:sp>
        <p:nvSpPr>
          <p:cNvPr id="28676" name="Slide Number Placeholder 3">
            <a:extLst>
              <a:ext uri="{FF2B5EF4-FFF2-40B4-BE49-F238E27FC236}">
                <a16:creationId xmlns:a16="http://schemas.microsoft.com/office/drawing/2014/main" id="{AD14E8AE-3A79-088C-6612-EF9A01DC72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1D8CB1-B73F-4CC4-82A7-7E141B828A74}" type="slidenum">
              <a:rPr lang="en-US" altLang="en-US"/>
              <a:pPr>
                <a:spcBef>
                  <a:spcPct val="0"/>
                </a:spcBef>
              </a:pPr>
              <a:t>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4C5A1709-2501-05C4-6954-023229404CFE}"/>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C25D5037-4071-5FEA-32C8-148701DAD7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31748" name="Slide Number Placeholder 3">
            <a:extLst>
              <a:ext uri="{FF2B5EF4-FFF2-40B4-BE49-F238E27FC236}">
                <a16:creationId xmlns:a16="http://schemas.microsoft.com/office/drawing/2014/main" id="{B4D27E1E-71F8-4785-58C6-F2E2D79C71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lassGarmnd BT" charset="0"/>
              </a:defRPr>
            </a:lvl1pPr>
            <a:lvl2pPr marL="742950" indent="-285750">
              <a:defRPr sz="2800">
                <a:solidFill>
                  <a:schemeClr val="tx1"/>
                </a:solidFill>
                <a:latin typeface="ClassGarmnd BT" charset="0"/>
              </a:defRPr>
            </a:lvl2pPr>
            <a:lvl3pPr marL="1143000" indent="-228600">
              <a:defRPr sz="2800">
                <a:solidFill>
                  <a:schemeClr val="tx1"/>
                </a:solidFill>
                <a:latin typeface="ClassGarmnd BT" charset="0"/>
              </a:defRPr>
            </a:lvl3pPr>
            <a:lvl4pPr marL="1600200" indent="-228600">
              <a:defRPr sz="2800">
                <a:solidFill>
                  <a:schemeClr val="tx1"/>
                </a:solidFill>
                <a:latin typeface="ClassGarmnd BT" charset="0"/>
              </a:defRPr>
            </a:lvl4pPr>
            <a:lvl5pPr marL="2057400" indent="-228600">
              <a:defRPr sz="2800">
                <a:solidFill>
                  <a:schemeClr val="tx1"/>
                </a:solidFill>
                <a:latin typeface="ClassGarmnd BT" charset="0"/>
              </a:defRPr>
            </a:lvl5pPr>
            <a:lvl6pPr marL="2514600" indent="-228600" eaLnBrk="0" fontAlgn="base" hangingPunct="0">
              <a:spcBef>
                <a:spcPct val="0"/>
              </a:spcBef>
              <a:spcAft>
                <a:spcPct val="0"/>
              </a:spcAft>
              <a:defRPr sz="2800">
                <a:solidFill>
                  <a:schemeClr val="tx1"/>
                </a:solidFill>
                <a:latin typeface="ClassGarmnd BT" charset="0"/>
              </a:defRPr>
            </a:lvl6pPr>
            <a:lvl7pPr marL="2971800" indent="-228600" eaLnBrk="0" fontAlgn="base" hangingPunct="0">
              <a:spcBef>
                <a:spcPct val="0"/>
              </a:spcBef>
              <a:spcAft>
                <a:spcPct val="0"/>
              </a:spcAft>
              <a:defRPr sz="2800">
                <a:solidFill>
                  <a:schemeClr val="tx1"/>
                </a:solidFill>
                <a:latin typeface="ClassGarmnd BT" charset="0"/>
              </a:defRPr>
            </a:lvl7pPr>
            <a:lvl8pPr marL="3429000" indent="-228600" eaLnBrk="0" fontAlgn="base" hangingPunct="0">
              <a:spcBef>
                <a:spcPct val="0"/>
              </a:spcBef>
              <a:spcAft>
                <a:spcPct val="0"/>
              </a:spcAft>
              <a:defRPr sz="2800">
                <a:solidFill>
                  <a:schemeClr val="tx1"/>
                </a:solidFill>
                <a:latin typeface="ClassGarmnd BT" charset="0"/>
              </a:defRPr>
            </a:lvl8pPr>
            <a:lvl9pPr marL="3886200" indent="-228600" eaLnBrk="0" fontAlgn="base" hangingPunct="0">
              <a:spcBef>
                <a:spcPct val="0"/>
              </a:spcBef>
              <a:spcAft>
                <a:spcPct val="0"/>
              </a:spcAft>
              <a:defRPr sz="2800">
                <a:solidFill>
                  <a:schemeClr val="tx1"/>
                </a:solidFill>
                <a:latin typeface="ClassGarmnd BT" charset="0"/>
              </a:defRPr>
            </a:lvl9pPr>
          </a:lstStyle>
          <a:p>
            <a:fld id="{4E271176-4085-455C-B34A-5291B02CFDD1}" type="slidenum">
              <a:rPr lang="en-US" altLang="en-US" sz="1200">
                <a:latin typeface="Arial" panose="020B0604020202020204" pitchFamily="34" charset="0"/>
              </a:rPr>
              <a:pPr/>
              <a:t>7</a:t>
            </a:fld>
            <a:endParaRPr lang="en-US" altLang="en-US"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3D4656FE-98C1-2B3B-D0D1-2AC852E54603}"/>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5FB67DB6-CE06-7B7C-AA91-5E7D349ECE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Clear() is called before a Light object is allowed to exist.</a:t>
            </a:r>
          </a:p>
          <a:p>
            <a:endParaRPr lang="en-US" altLang="en-US"/>
          </a:p>
          <a:p>
            <a:r>
              <a:rPr lang="en-US" altLang="en-US"/>
              <a:t>[2] Implementation is inside the class interface (declaration). Remove it to implementation. See more detail in next slide.</a:t>
            </a:r>
            <a:endParaRPr lang="en-GB" altLang="en-US"/>
          </a:p>
        </p:txBody>
      </p:sp>
      <p:sp>
        <p:nvSpPr>
          <p:cNvPr id="34820" name="Slide Number Placeholder 3">
            <a:extLst>
              <a:ext uri="{FF2B5EF4-FFF2-40B4-BE49-F238E27FC236}">
                <a16:creationId xmlns:a16="http://schemas.microsoft.com/office/drawing/2014/main" id="{5A8D3CDF-98FD-61AB-64E5-F62D70F609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6B3C30-68EB-476E-A183-E84C6EBB3131}" type="slidenum">
              <a:rPr lang="en-US" altLang="en-US"/>
              <a:pPr>
                <a:spcBef>
                  <a:spcPct val="0"/>
                </a:spcBef>
              </a:pPr>
              <a:t>9</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C664F02-AD7C-290A-39FA-8B3DC879FC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B2D12F-DC92-43CC-9A75-11EB41BAC1D3}" type="slidenum">
              <a:rPr lang="en-US" altLang="en-US"/>
              <a:pPr>
                <a:spcBef>
                  <a:spcPct val="0"/>
                </a:spcBef>
              </a:pPr>
              <a:t>10</a:t>
            </a:fld>
            <a:endParaRPr lang="en-US" altLang="en-US"/>
          </a:p>
        </p:txBody>
      </p:sp>
      <p:sp>
        <p:nvSpPr>
          <p:cNvPr id="36867" name="Rectangle 2">
            <a:extLst>
              <a:ext uri="{FF2B5EF4-FFF2-40B4-BE49-F238E27FC236}">
                <a16:creationId xmlns:a16="http://schemas.microsoft.com/office/drawing/2014/main" id="{C03CD62B-5E1F-3B2D-E582-47710F9A9497}"/>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029E67F0-8F73-44DF-00A7-958607C761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For information hiding, this is not good. See the pimpl idiom rule 43 in the reference book </a:t>
            </a:r>
            <a:r>
              <a:rPr lang="en-US" altLang="en-US" b="1"/>
              <a:t>C++ coding standards: 101 rules, guidelines, and best practices</a:t>
            </a:r>
            <a:r>
              <a:rPr lang="en-US" altLang="en-US"/>
              <a:t>: See My Unit Readings in LMS. This idea also applies to operations. You don’t want users of your class to write their code in a way that is dependant on how you have implemented your class.</a:t>
            </a:r>
          </a:p>
          <a:p>
            <a:pPr eaLnBrk="1" hangingPunct="1"/>
            <a:endParaRPr lang="en-US" altLang="en-US"/>
          </a:p>
          <a:p>
            <a:pPr eaLnBrk="1" hangingPunct="1"/>
            <a:r>
              <a:rPr lang="en-US" altLang="en-US"/>
              <a:t>“Overcome the language's separation anxiety: C++ makes private members inaccessible, but not invisible. Where the benefits warrant it, consider making private members truly invisible using the Pimpl idiom to implement compiler firewalls and increase information hiding. “</a:t>
            </a:r>
          </a:p>
          <a:p>
            <a:pPr eaLnBrk="1" hangingPunct="1"/>
            <a:endParaRPr lang="en-US" altLang="en-US"/>
          </a:p>
          <a:p>
            <a:pPr eaLnBrk="1" hangingPunct="1"/>
            <a:r>
              <a:rPr lang="en-US" altLang="en-US"/>
              <a:t>[2] Friends open up the inside of a class (including private and protected members) to external interference. The friend operator is not a member of a class, but is being allowed access to the internals of the class. Is this a good idea? It is very convenient, though:</a:t>
            </a:r>
          </a:p>
          <a:p>
            <a:pPr eaLnBrk="1" hangingPunct="1"/>
            <a:endParaRPr lang="en-US" altLang="en-US"/>
          </a:p>
          <a:p>
            <a:pPr eaLnBrk="1" hangingPunct="1"/>
            <a:r>
              <a:rPr lang="en-US" altLang="en-US"/>
              <a:t>Light L1; </a:t>
            </a:r>
          </a:p>
          <a:p>
            <a:pPr eaLnBrk="1" hangingPunct="1"/>
            <a:endParaRPr lang="en-US" altLang="en-US"/>
          </a:p>
          <a:p>
            <a:pPr eaLnBrk="1" hangingPunct="1"/>
            <a:r>
              <a:rPr lang="en-US" altLang="en-US"/>
              <a:t>// … do something with L1</a:t>
            </a:r>
          </a:p>
          <a:p>
            <a:pPr eaLnBrk="1" hangingPunct="1"/>
            <a:endParaRPr lang="en-US" altLang="en-US"/>
          </a:p>
          <a:p>
            <a:pPr eaLnBrk="1" hangingPunct="1"/>
            <a:r>
              <a:rPr lang="en-US" altLang="en-US"/>
              <a:t>// and easily output L1</a:t>
            </a:r>
          </a:p>
          <a:p>
            <a:pPr eaLnBrk="1" hangingPunct="1"/>
            <a:endParaRPr lang="en-US" altLang="en-US"/>
          </a:p>
          <a:p>
            <a:pPr eaLnBrk="1" hangingPunct="1"/>
            <a:r>
              <a:rPr lang="en-US" altLang="en-US"/>
              <a:t>cout &lt;&lt; L1; // as easy as outputting a built-in type value for debugging purposes.</a:t>
            </a:r>
          </a:p>
          <a:p>
            <a:pPr eaLnBrk="1" hangingPunct="1"/>
            <a:endParaRPr lang="en-US" altLang="en-US"/>
          </a:p>
          <a:p>
            <a:pPr eaLnBrk="1" hangingPunct="1"/>
            <a:r>
              <a:rPr lang="en-US" altLang="en-US"/>
              <a:t>But is it good design? Think of why private and protected members exist.</a:t>
            </a:r>
          </a:p>
          <a:p>
            <a:pPr eaLnBrk="1" hangingPunct="1"/>
            <a:endParaRPr lang="en-US" altLang="en-US"/>
          </a:p>
          <a:p>
            <a:pPr eaLnBrk="1" hangingPunct="1"/>
            <a:r>
              <a:rPr lang="en-US" altLang="en-US"/>
              <a:t>Friends can be used, in certain restricted situations. The programming language provides it, and we use it to debug classes conveniently. Then once done with debugging, we remove friends.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28CCE939-31C6-B896-671D-19A8B9B008F5}"/>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6383ABD1-8AAF-00F6-E398-76836327F6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no pointer data, otherwise destructor will have a call to delete. Without this call to delete, there will be memory leaks.</a:t>
            </a:r>
            <a:endParaRPr lang="en-GB" altLang="en-US"/>
          </a:p>
        </p:txBody>
      </p:sp>
      <p:sp>
        <p:nvSpPr>
          <p:cNvPr id="39940" name="Slide Number Placeholder 3">
            <a:extLst>
              <a:ext uri="{FF2B5EF4-FFF2-40B4-BE49-F238E27FC236}">
                <a16:creationId xmlns:a16="http://schemas.microsoft.com/office/drawing/2014/main" id="{EEEC6D2E-EF8D-586F-FF9D-09F24FA867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654E4C-6162-4CB0-8015-2FC76B0914F4}" type="slidenum">
              <a:rPr lang="en-US" altLang="en-US"/>
              <a:pPr>
                <a:spcBef>
                  <a:spcPct val="0"/>
                </a:spcBef>
              </a:pPr>
              <a:t>12</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31A550E-1091-4E44-DD86-8D08DB9ACB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237B3-3082-4E50-BFDA-4BCC070E9F6C}" type="slidenum">
              <a:rPr lang="en-US" altLang="en-US"/>
              <a:pPr>
                <a:spcBef>
                  <a:spcPct val="0"/>
                </a:spcBef>
              </a:pPr>
              <a:t>15</a:t>
            </a:fld>
            <a:endParaRPr lang="en-US" altLang="en-US"/>
          </a:p>
        </p:txBody>
      </p:sp>
      <p:sp>
        <p:nvSpPr>
          <p:cNvPr id="44035" name="Rectangle 2">
            <a:extLst>
              <a:ext uri="{FF2B5EF4-FFF2-40B4-BE49-F238E27FC236}">
                <a16:creationId xmlns:a16="http://schemas.microsoft.com/office/drawing/2014/main" id="{FA8FE337-5A57-DB58-FF19-1B8968110629}"/>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2FA655CC-16D1-3E17-3755-71C69CEA98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t>[1] Friends have their use, and can actually help with class design. But this is outside the scope of this unit.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8" descr="white">
            <a:extLst>
              <a:ext uri="{FF2B5EF4-FFF2-40B4-BE49-F238E27FC236}">
                <a16:creationId xmlns:a16="http://schemas.microsoft.com/office/drawing/2014/main" id="{BEDC75CF-7F21-DC1A-17CB-4275EEF7A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h1">
            <a:extLst>
              <a:ext uri="{FF2B5EF4-FFF2-40B4-BE49-F238E27FC236}">
                <a16:creationId xmlns:a16="http://schemas.microsoft.com/office/drawing/2014/main" id="{35B6B952-04A1-5F9B-CE31-FD5CD59D5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6218238"/>
            <a:ext cx="3109913"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a:extLst>
              <a:ext uri="{FF2B5EF4-FFF2-40B4-BE49-F238E27FC236}">
                <a16:creationId xmlns:a16="http://schemas.microsoft.com/office/drawing/2014/main" id="{6C54384C-7EE3-8753-F856-F2A1EB02CA67}"/>
              </a:ext>
            </a:extLst>
          </p:cNvPr>
          <p:cNvSpPr txBox="1">
            <a:spLocks noChangeArrowheads="1"/>
          </p:cNvSpPr>
          <p:nvPr/>
        </p:nvSpPr>
        <p:spPr bwMode="auto">
          <a:xfrm>
            <a:off x="5292725" y="1773238"/>
            <a:ext cx="3692525" cy="3048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20000"/>
              </a:spcBef>
              <a:defRPr/>
            </a:pPr>
            <a:r>
              <a:rPr lang="en-US" altLang="en-US" sz="1400" b="1">
                <a:solidFill>
                  <a:srgbClr val="AE2F3A"/>
                </a:solidFill>
              </a:rPr>
              <a:t>ICT283 Data Structures and Abstractions</a:t>
            </a:r>
          </a:p>
        </p:txBody>
      </p:sp>
      <p:sp>
        <p:nvSpPr>
          <p:cNvPr id="104451" name="Rectangle 3"/>
          <p:cNvSpPr>
            <a:spLocks noGrp="1" noChangeArrowheads="1"/>
          </p:cNvSpPr>
          <p:nvPr>
            <p:ph type="ctrTitle"/>
          </p:nvPr>
        </p:nvSpPr>
        <p:spPr>
          <a:xfrm>
            <a:off x="684213" y="3213100"/>
            <a:ext cx="7772400" cy="1143000"/>
          </a:xfrm>
        </p:spPr>
        <p:txBody>
          <a:bodyPr/>
          <a:lstStyle>
            <a:lvl1pPr>
              <a:defRPr sz="4400"/>
            </a:lvl1pPr>
          </a:lstStyle>
          <a:p>
            <a:r>
              <a:rPr lang="en-US" dirty="0"/>
              <a:t>Title</a:t>
            </a:r>
            <a:br>
              <a:rPr lang="en-US" dirty="0"/>
            </a:br>
            <a:r>
              <a:rPr lang="en-US" dirty="0" err="1"/>
              <a:t>ClassGarmnd</a:t>
            </a:r>
            <a:r>
              <a:rPr lang="en-US" dirty="0"/>
              <a:t> BT bold 44pt</a:t>
            </a:r>
          </a:p>
        </p:txBody>
      </p:sp>
    </p:spTree>
    <p:extLst>
      <p:ext uri="{BB962C8B-B14F-4D97-AF65-F5344CB8AC3E}">
        <p14:creationId xmlns:p14="http://schemas.microsoft.com/office/powerpoint/2010/main" val="234353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4459EE9D-219A-AAD4-9DBE-193C0F36F414}"/>
              </a:ext>
            </a:extLst>
          </p:cNvPr>
          <p:cNvSpPr>
            <a:spLocks noGrp="1" noChangeArrowheads="1"/>
          </p:cNvSpPr>
          <p:nvPr>
            <p:ph type="sldNum" sz="quarter" idx="10"/>
          </p:nvPr>
        </p:nvSpPr>
        <p:spPr>
          <a:ln/>
        </p:spPr>
        <p:txBody>
          <a:bodyPr/>
          <a:lstStyle>
            <a:lvl1pPr>
              <a:defRPr/>
            </a:lvl1pPr>
          </a:lstStyle>
          <a:p>
            <a:r>
              <a:rPr lang="en-US" altLang="en-US"/>
              <a:t> </a:t>
            </a:r>
            <a:fld id="{E52ACA91-A2C7-4F70-8D06-04168F326D6F}" type="slidenum">
              <a:rPr lang="en-US" altLang="en-US"/>
              <a:pPr/>
              <a:t>‹#›</a:t>
            </a:fld>
            <a:r>
              <a:rPr lang="en-US" altLang="en-US"/>
              <a:t> of 29</a:t>
            </a:r>
          </a:p>
        </p:txBody>
      </p:sp>
    </p:spTree>
    <p:extLst>
      <p:ext uri="{BB962C8B-B14F-4D97-AF65-F5344CB8AC3E}">
        <p14:creationId xmlns:p14="http://schemas.microsoft.com/office/powerpoint/2010/main" val="188871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4950" y="549275"/>
            <a:ext cx="1943100" cy="590391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55650" y="549275"/>
            <a:ext cx="5676900" cy="5903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F59891D4-3FF1-7123-30AE-51ACB7E1475B}"/>
              </a:ext>
            </a:extLst>
          </p:cNvPr>
          <p:cNvSpPr>
            <a:spLocks noGrp="1" noChangeArrowheads="1"/>
          </p:cNvSpPr>
          <p:nvPr>
            <p:ph type="sldNum" sz="quarter" idx="10"/>
          </p:nvPr>
        </p:nvSpPr>
        <p:spPr>
          <a:ln/>
        </p:spPr>
        <p:txBody>
          <a:bodyPr/>
          <a:lstStyle>
            <a:lvl1pPr>
              <a:defRPr/>
            </a:lvl1pPr>
          </a:lstStyle>
          <a:p>
            <a:r>
              <a:rPr lang="en-US" altLang="en-US"/>
              <a:t> </a:t>
            </a:r>
            <a:fld id="{B1907AE6-B818-48F5-8186-863165E4BC7B}" type="slidenum">
              <a:rPr lang="en-US" altLang="en-US"/>
              <a:pPr/>
              <a:t>‹#›</a:t>
            </a:fld>
            <a:r>
              <a:rPr lang="en-US" altLang="en-US"/>
              <a:t> of 29</a:t>
            </a:r>
          </a:p>
        </p:txBody>
      </p:sp>
    </p:spTree>
    <p:extLst>
      <p:ext uri="{BB962C8B-B14F-4D97-AF65-F5344CB8AC3E}">
        <p14:creationId xmlns:p14="http://schemas.microsoft.com/office/powerpoint/2010/main" val="2517571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6">
            <a:extLst>
              <a:ext uri="{FF2B5EF4-FFF2-40B4-BE49-F238E27FC236}">
                <a16:creationId xmlns:a16="http://schemas.microsoft.com/office/drawing/2014/main" id="{59B64B39-D32F-6223-66F8-C81C572F8745}"/>
              </a:ext>
            </a:extLst>
          </p:cNvPr>
          <p:cNvSpPr>
            <a:spLocks noGrp="1" noChangeArrowheads="1"/>
          </p:cNvSpPr>
          <p:nvPr>
            <p:ph type="sldNum" sz="quarter" idx="10"/>
          </p:nvPr>
        </p:nvSpPr>
        <p:spPr>
          <a:ln/>
        </p:spPr>
        <p:txBody>
          <a:bodyPr/>
          <a:lstStyle>
            <a:lvl1pPr>
              <a:defRPr/>
            </a:lvl1pPr>
          </a:lstStyle>
          <a:p>
            <a:r>
              <a:rPr lang="en-US" altLang="en-US"/>
              <a:t> </a:t>
            </a:r>
            <a:fld id="{94EEDAA6-66BE-4BA9-9D42-133C1E08723D}" type="slidenum">
              <a:rPr lang="en-US" altLang="en-US"/>
              <a:pPr/>
              <a:t>‹#›</a:t>
            </a:fld>
            <a:endParaRPr lang="en-US" altLang="en-US"/>
          </a:p>
        </p:txBody>
      </p:sp>
    </p:spTree>
    <p:extLst>
      <p:ext uri="{BB962C8B-B14F-4D97-AF65-F5344CB8AC3E}">
        <p14:creationId xmlns:p14="http://schemas.microsoft.com/office/powerpoint/2010/main" val="4172298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BDC61DAF-2CC2-1262-DB81-D4D19E4C1414}"/>
              </a:ext>
            </a:extLst>
          </p:cNvPr>
          <p:cNvSpPr>
            <a:spLocks noGrp="1" noChangeArrowheads="1"/>
          </p:cNvSpPr>
          <p:nvPr>
            <p:ph type="sldNum" sz="quarter" idx="10"/>
          </p:nvPr>
        </p:nvSpPr>
        <p:spPr>
          <a:ln/>
        </p:spPr>
        <p:txBody>
          <a:bodyPr/>
          <a:lstStyle>
            <a:lvl1pPr>
              <a:defRPr/>
            </a:lvl1pPr>
          </a:lstStyle>
          <a:p>
            <a:r>
              <a:rPr lang="en-US" altLang="en-US"/>
              <a:t> </a:t>
            </a:r>
            <a:fld id="{033AF0BD-6B61-4D9A-813A-4C4A4CD503B4}" type="slidenum">
              <a:rPr lang="en-US" altLang="en-US"/>
              <a:pPr/>
              <a:t>‹#›</a:t>
            </a:fld>
            <a:endParaRPr lang="en-US" altLang="en-US"/>
          </a:p>
        </p:txBody>
      </p:sp>
    </p:spTree>
    <p:extLst>
      <p:ext uri="{BB962C8B-B14F-4D97-AF65-F5344CB8AC3E}">
        <p14:creationId xmlns:p14="http://schemas.microsoft.com/office/powerpoint/2010/main" val="209436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52799A55-A161-2C7B-00EF-A96D9B7147A0}"/>
              </a:ext>
            </a:extLst>
          </p:cNvPr>
          <p:cNvSpPr>
            <a:spLocks noGrp="1" noChangeArrowheads="1"/>
          </p:cNvSpPr>
          <p:nvPr>
            <p:ph type="sldNum" sz="quarter" idx="10"/>
          </p:nvPr>
        </p:nvSpPr>
        <p:spPr>
          <a:ln/>
        </p:spPr>
        <p:txBody>
          <a:bodyPr/>
          <a:lstStyle>
            <a:lvl1pPr>
              <a:defRPr/>
            </a:lvl1pPr>
          </a:lstStyle>
          <a:p>
            <a:r>
              <a:rPr lang="en-US" altLang="en-US"/>
              <a:t> </a:t>
            </a:r>
            <a:fld id="{CFC461E2-741C-40DC-B7AD-03961BF84078}" type="slidenum">
              <a:rPr lang="en-US" altLang="en-US"/>
              <a:pPr/>
              <a:t>‹#›</a:t>
            </a:fld>
            <a:endParaRPr lang="en-US" altLang="en-US"/>
          </a:p>
        </p:txBody>
      </p:sp>
    </p:spTree>
    <p:extLst>
      <p:ext uri="{BB962C8B-B14F-4D97-AF65-F5344CB8AC3E}">
        <p14:creationId xmlns:p14="http://schemas.microsoft.com/office/powerpoint/2010/main" val="3473451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179388" y="549275"/>
            <a:ext cx="4316412"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549275"/>
            <a:ext cx="4316413"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D74924DA-BF78-85C5-1E08-44ECF1606869}"/>
              </a:ext>
            </a:extLst>
          </p:cNvPr>
          <p:cNvSpPr>
            <a:spLocks noGrp="1" noChangeArrowheads="1"/>
          </p:cNvSpPr>
          <p:nvPr>
            <p:ph type="sldNum" sz="quarter" idx="10"/>
          </p:nvPr>
        </p:nvSpPr>
        <p:spPr>
          <a:ln/>
        </p:spPr>
        <p:txBody>
          <a:bodyPr/>
          <a:lstStyle>
            <a:lvl1pPr>
              <a:defRPr/>
            </a:lvl1pPr>
          </a:lstStyle>
          <a:p>
            <a:r>
              <a:rPr lang="en-US" altLang="en-US"/>
              <a:t> </a:t>
            </a:r>
            <a:fld id="{110F0CCA-0629-4F67-840A-17BEB54F61FD}" type="slidenum">
              <a:rPr lang="en-US" altLang="en-US"/>
              <a:pPr/>
              <a:t>‹#›</a:t>
            </a:fld>
            <a:endParaRPr lang="en-US" altLang="en-US"/>
          </a:p>
        </p:txBody>
      </p:sp>
    </p:spTree>
    <p:extLst>
      <p:ext uri="{BB962C8B-B14F-4D97-AF65-F5344CB8AC3E}">
        <p14:creationId xmlns:p14="http://schemas.microsoft.com/office/powerpoint/2010/main" val="1544602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33551711-D8D6-192B-A15A-342A4AA3BC3F}"/>
              </a:ext>
            </a:extLst>
          </p:cNvPr>
          <p:cNvSpPr>
            <a:spLocks noGrp="1" noChangeArrowheads="1"/>
          </p:cNvSpPr>
          <p:nvPr>
            <p:ph type="sldNum" sz="quarter" idx="10"/>
          </p:nvPr>
        </p:nvSpPr>
        <p:spPr>
          <a:ln/>
        </p:spPr>
        <p:txBody>
          <a:bodyPr/>
          <a:lstStyle>
            <a:lvl1pPr>
              <a:defRPr/>
            </a:lvl1pPr>
          </a:lstStyle>
          <a:p>
            <a:r>
              <a:rPr lang="en-US" altLang="en-US"/>
              <a:t> </a:t>
            </a:r>
            <a:fld id="{09F8C3DB-7335-4EEB-8825-3D9266281912}" type="slidenum">
              <a:rPr lang="en-US" altLang="en-US"/>
              <a:pPr/>
              <a:t>‹#›</a:t>
            </a:fld>
            <a:endParaRPr lang="en-US" altLang="en-US"/>
          </a:p>
        </p:txBody>
      </p:sp>
    </p:spTree>
    <p:extLst>
      <p:ext uri="{BB962C8B-B14F-4D97-AF65-F5344CB8AC3E}">
        <p14:creationId xmlns:p14="http://schemas.microsoft.com/office/powerpoint/2010/main" val="1594771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50A7A394-A828-00E2-793D-C5C64F4EEDCF}"/>
              </a:ext>
            </a:extLst>
          </p:cNvPr>
          <p:cNvSpPr>
            <a:spLocks noGrp="1" noChangeArrowheads="1"/>
          </p:cNvSpPr>
          <p:nvPr>
            <p:ph type="sldNum" sz="quarter" idx="10"/>
          </p:nvPr>
        </p:nvSpPr>
        <p:spPr>
          <a:ln/>
        </p:spPr>
        <p:txBody>
          <a:bodyPr/>
          <a:lstStyle>
            <a:lvl1pPr>
              <a:defRPr/>
            </a:lvl1pPr>
          </a:lstStyle>
          <a:p>
            <a:r>
              <a:rPr lang="en-US" altLang="en-US"/>
              <a:t> </a:t>
            </a:r>
            <a:fld id="{D2AD79C1-E6B2-4226-BF7E-76DB8C6CB3AC}" type="slidenum">
              <a:rPr lang="en-US" altLang="en-US"/>
              <a:pPr/>
              <a:t>‹#›</a:t>
            </a:fld>
            <a:endParaRPr lang="en-US" altLang="en-US"/>
          </a:p>
        </p:txBody>
      </p:sp>
    </p:spTree>
    <p:extLst>
      <p:ext uri="{BB962C8B-B14F-4D97-AF65-F5344CB8AC3E}">
        <p14:creationId xmlns:p14="http://schemas.microsoft.com/office/powerpoint/2010/main" val="3656700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74F3805-47EF-741B-7197-2E0B856344EA}"/>
              </a:ext>
            </a:extLst>
          </p:cNvPr>
          <p:cNvSpPr>
            <a:spLocks noGrp="1" noChangeArrowheads="1"/>
          </p:cNvSpPr>
          <p:nvPr>
            <p:ph type="sldNum" sz="quarter" idx="10"/>
          </p:nvPr>
        </p:nvSpPr>
        <p:spPr>
          <a:ln/>
        </p:spPr>
        <p:txBody>
          <a:bodyPr/>
          <a:lstStyle>
            <a:lvl1pPr>
              <a:defRPr/>
            </a:lvl1pPr>
          </a:lstStyle>
          <a:p>
            <a:r>
              <a:rPr lang="en-US" altLang="en-US"/>
              <a:t> </a:t>
            </a:r>
            <a:fld id="{AD2CB7C1-914C-4194-85ED-91A3C67D7F4B}" type="slidenum">
              <a:rPr lang="en-US" altLang="en-US"/>
              <a:pPr/>
              <a:t>‹#›</a:t>
            </a:fld>
            <a:endParaRPr lang="en-US" altLang="en-US"/>
          </a:p>
        </p:txBody>
      </p:sp>
    </p:spTree>
    <p:extLst>
      <p:ext uri="{BB962C8B-B14F-4D97-AF65-F5344CB8AC3E}">
        <p14:creationId xmlns:p14="http://schemas.microsoft.com/office/powerpoint/2010/main" val="27360651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FF2F1FCE-B9AA-28E2-1A46-28F0BB11F2DD}"/>
              </a:ext>
            </a:extLst>
          </p:cNvPr>
          <p:cNvSpPr>
            <a:spLocks noGrp="1" noChangeArrowheads="1"/>
          </p:cNvSpPr>
          <p:nvPr>
            <p:ph type="sldNum" sz="quarter" idx="10"/>
          </p:nvPr>
        </p:nvSpPr>
        <p:spPr>
          <a:ln/>
        </p:spPr>
        <p:txBody>
          <a:bodyPr/>
          <a:lstStyle>
            <a:lvl1pPr>
              <a:defRPr/>
            </a:lvl1pPr>
          </a:lstStyle>
          <a:p>
            <a:r>
              <a:rPr lang="en-US" altLang="en-US"/>
              <a:t> </a:t>
            </a:r>
            <a:fld id="{9C4183E2-E29D-4F75-B312-79E162129946}" type="slidenum">
              <a:rPr lang="en-US" altLang="en-US"/>
              <a:pPr/>
              <a:t>‹#›</a:t>
            </a:fld>
            <a:endParaRPr lang="en-US" altLang="en-US"/>
          </a:p>
        </p:txBody>
      </p:sp>
    </p:spTree>
    <p:extLst>
      <p:ext uri="{BB962C8B-B14F-4D97-AF65-F5344CB8AC3E}">
        <p14:creationId xmlns:p14="http://schemas.microsoft.com/office/powerpoint/2010/main" val="235719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BA7F8FC2-809C-47DD-D96A-2E7A331DB1A6}"/>
              </a:ext>
            </a:extLst>
          </p:cNvPr>
          <p:cNvSpPr>
            <a:spLocks noGrp="1" noChangeArrowheads="1"/>
          </p:cNvSpPr>
          <p:nvPr>
            <p:ph type="sldNum" sz="quarter" idx="10"/>
          </p:nvPr>
        </p:nvSpPr>
        <p:spPr>
          <a:ln/>
        </p:spPr>
        <p:txBody>
          <a:bodyPr/>
          <a:lstStyle>
            <a:lvl1pPr>
              <a:defRPr/>
            </a:lvl1pPr>
          </a:lstStyle>
          <a:p>
            <a:r>
              <a:rPr lang="en-US" altLang="en-US"/>
              <a:t> </a:t>
            </a:r>
            <a:fld id="{CFAD913B-FA66-4193-B017-B600454A37BB}" type="slidenum">
              <a:rPr lang="en-US" altLang="en-US"/>
              <a:pPr/>
              <a:t>‹#›</a:t>
            </a:fld>
            <a:r>
              <a:rPr lang="en-US" altLang="en-US"/>
              <a:t> of 29</a:t>
            </a:r>
          </a:p>
        </p:txBody>
      </p:sp>
    </p:spTree>
    <p:extLst>
      <p:ext uri="{BB962C8B-B14F-4D97-AF65-F5344CB8AC3E}">
        <p14:creationId xmlns:p14="http://schemas.microsoft.com/office/powerpoint/2010/main" val="1850084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022ED494-A4FD-5FEA-2CDA-5AFB4DB0E5FC}"/>
              </a:ext>
            </a:extLst>
          </p:cNvPr>
          <p:cNvSpPr>
            <a:spLocks noGrp="1" noChangeArrowheads="1"/>
          </p:cNvSpPr>
          <p:nvPr>
            <p:ph type="sldNum" sz="quarter" idx="10"/>
          </p:nvPr>
        </p:nvSpPr>
        <p:spPr>
          <a:ln/>
        </p:spPr>
        <p:txBody>
          <a:bodyPr/>
          <a:lstStyle>
            <a:lvl1pPr>
              <a:defRPr/>
            </a:lvl1pPr>
          </a:lstStyle>
          <a:p>
            <a:r>
              <a:rPr lang="en-US" altLang="en-US"/>
              <a:t> </a:t>
            </a:r>
            <a:fld id="{8427C77D-EC07-4F22-9F41-C5F5F8D556DF}" type="slidenum">
              <a:rPr lang="en-US" altLang="en-US"/>
              <a:pPr/>
              <a:t>‹#›</a:t>
            </a:fld>
            <a:endParaRPr lang="en-US" altLang="en-US"/>
          </a:p>
        </p:txBody>
      </p:sp>
    </p:spTree>
    <p:extLst>
      <p:ext uri="{BB962C8B-B14F-4D97-AF65-F5344CB8AC3E}">
        <p14:creationId xmlns:p14="http://schemas.microsoft.com/office/powerpoint/2010/main" val="605775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CDD95970-E48A-6BC5-999F-779BE7C771F7}"/>
              </a:ext>
            </a:extLst>
          </p:cNvPr>
          <p:cNvSpPr>
            <a:spLocks noGrp="1" noChangeArrowheads="1"/>
          </p:cNvSpPr>
          <p:nvPr>
            <p:ph type="sldNum" sz="quarter" idx="10"/>
          </p:nvPr>
        </p:nvSpPr>
        <p:spPr>
          <a:ln/>
        </p:spPr>
        <p:txBody>
          <a:bodyPr/>
          <a:lstStyle>
            <a:lvl1pPr>
              <a:defRPr/>
            </a:lvl1pPr>
          </a:lstStyle>
          <a:p>
            <a:r>
              <a:rPr lang="en-US" altLang="en-US"/>
              <a:t> </a:t>
            </a:r>
            <a:fld id="{8D0C2223-8E65-4FEE-B461-9105E5373EB4}" type="slidenum">
              <a:rPr lang="en-US" altLang="en-US"/>
              <a:pPr/>
              <a:t>‹#›</a:t>
            </a:fld>
            <a:endParaRPr lang="en-US" altLang="en-US"/>
          </a:p>
        </p:txBody>
      </p:sp>
    </p:spTree>
    <p:extLst>
      <p:ext uri="{BB962C8B-B14F-4D97-AF65-F5344CB8AC3E}">
        <p14:creationId xmlns:p14="http://schemas.microsoft.com/office/powerpoint/2010/main" val="2778229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274638"/>
            <a:ext cx="2195513" cy="6249987"/>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9388" y="274638"/>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0A7C7DFD-F164-4D22-5AFC-30FB063A23D4}"/>
              </a:ext>
            </a:extLst>
          </p:cNvPr>
          <p:cNvSpPr>
            <a:spLocks noGrp="1" noChangeArrowheads="1"/>
          </p:cNvSpPr>
          <p:nvPr>
            <p:ph type="sldNum" sz="quarter" idx="10"/>
          </p:nvPr>
        </p:nvSpPr>
        <p:spPr>
          <a:ln/>
        </p:spPr>
        <p:txBody>
          <a:bodyPr/>
          <a:lstStyle>
            <a:lvl1pPr>
              <a:defRPr/>
            </a:lvl1pPr>
          </a:lstStyle>
          <a:p>
            <a:r>
              <a:rPr lang="en-US" altLang="en-US"/>
              <a:t> </a:t>
            </a:r>
            <a:fld id="{FADDE556-BCAB-4E5B-A0A3-647A93DA1728}" type="slidenum">
              <a:rPr lang="en-US" altLang="en-US"/>
              <a:pPr/>
              <a:t>‹#›</a:t>
            </a:fld>
            <a:endParaRPr lang="en-US" altLang="en-US"/>
          </a:p>
        </p:txBody>
      </p:sp>
    </p:spTree>
    <p:extLst>
      <p:ext uri="{BB962C8B-B14F-4D97-AF65-F5344CB8AC3E}">
        <p14:creationId xmlns:p14="http://schemas.microsoft.com/office/powerpoint/2010/main" val="4292067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One Column">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CE1E336D-B820-C76B-8201-25361F7B0A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F062B3B3-9F4D-63CF-DEDE-78C3D9956814}"/>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endParaRPr lang="en-AU" dirty="0"/>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3841154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wo Columns">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4AC92B69-BCCC-D66E-4585-791B61D4C7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12D6328D-BC6D-C571-7343-100C818B312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GB" dirty="0"/>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6751279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30FAC848-4506-851C-4EA3-C16B7BBD8F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1E237E9F-F71F-A2FA-E970-B76AFCD2A30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971487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2ED61EF9-7D32-794F-E852-02DA022681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25254667-36E2-2209-1A17-68B42EC3CF96}"/>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22510739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084D505D-5B22-FBA7-D27A-06565F5C3D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2B889DC0-A3F7-5DA0-50E7-C4B7D698766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861479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Printer Friendly">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2BB149A-AA86-24EC-68E1-A93AEEE444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C3E5C5DD-A601-C041-1A0D-A29A74E75AE5}"/>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endParaRPr lang="en-AU" dirty="0"/>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40609301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684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C4D09745-CB14-5814-9E79-D84B5389754C}"/>
              </a:ext>
            </a:extLst>
          </p:cNvPr>
          <p:cNvSpPr>
            <a:spLocks noGrp="1" noChangeArrowheads="1"/>
          </p:cNvSpPr>
          <p:nvPr>
            <p:ph type="sldNum" sz="quarter" idx="10"/>
          </p:nvPr>
        </p:nvSpPr>
        <p:spPr>
          <a:ln/>
        </p:spPr>
        <p:txBody>
          <a:bodyPr/>
          <a:lstStyle>
            <a:lvl1pPr>
              <a:defRPr/>
            </a:lvl1pPr>
          </a:lstStyle>
          <a:p>
            <a:r>
              <a:rPr lang="en-US" altLang="en-US"/>
              <a:t> </a:t>
            </a:r>
            <a:fld id="{7E272D57-8353-4C8F-8831-CC898F8A2B6A}" type="slidenum">
              <a:rPr lang="en-US" altLang="en-US"/>
              <a:pPr/>
              <a:t>‹#›</a:t>
            </a:fld>
            <a:r>
              <a:rPr lang="en-US" altLang="en-US"/>
              <a:t> of 29</a:t>
            </a:r>
          </a:p>
        </p:txBody>
      </p:sp>
    </p:spTree>
    <p:extLst>
      <p:ext uri="{BB962C8B-B14F-4D97-AF65-F5344CB8AC3E}">
        <p14:creationId xmlns:p14="http://schemas.microsoft.com/office/powerpoint/2010/main" val="17176902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25151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31862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7489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5637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19882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2953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60007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484706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55485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758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55650" y="1196975"/>
            <a:ext cx="3810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18050" y="1196975"/>
            <a:ext cx="3810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1EFA7291-AA38-5439-DE23-C1C3AF62DF09}"/>
              </a:ext>
            </a:extLst>
          </p:cNvPr>
          <p:cNvSpPr>
            <a:spLocks noGrp="1" noChangeArrowheads="1"/>
          </p:cNvSpPr>
          <p:nvPr>
            <p:ph type="sldNum" sz="quarter" idx="10"/>
          </p:nvPr>
        </p:nvSpPr>
        <p:spPr>
          <a:ln/>
        </p:spPr>
        <p:txBody>
          <a:bodyPr/>
          <a:lstStyle>
            <a:lvl1pPr>
              <a:defRPr/>
            </a:lvl1pPr>
          </a:lstStyle>
          <a:p>
            <a:r>
              <a:rPr lang="en-US" altLang="en-US"/>
              <a:t> </a:t>
            </a:r>
            <a:fld id="{E0828223-8A0C-4B3F-B7F6-45830C168266}" type="slidenum">
              <a:rPr lang="en-US" altLang="en-US"/>
              <a:pPr/>
              <a:t>‹#›</a:t>
            </a:fld>
            <a:r>
              <a:rPr lang="en-US" altLang="en-US"/>
              <a:t> of 29</a:t>
            </a:r>
          </a:p>
        </p:txBody>
      </p:sp>
    </p:spTree>
    <p:extLst>
      <p:ext uri="{BB962C8B-B14F-4D97-AF65-F5344CB8AC3E}">
        <p14:creationId xmlns:p14="http://schemas.microsoft.com/office/powerpoint/2010/main" val="32028145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3CA9BBF0-41B0-A277-FADB-66274CA13D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0ED8FC45-4ACC-2AFC-0E57-06A85D1A489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2984126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9084278B-C16C-70E1-980D-5DA5A4320E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6C2B497C-ACD2-11BE-8DEF-530405D519D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8172144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7BA38236-1084-2CA3-AFEE-404AF84A71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430FDB64-CAD9-C5EB-3381-CE4768D0789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5226172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94AF0FB2-6122-2834-9111-62F0F78C00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C956B4ED-8915-72A3-22A9-16D006B21205}"/>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832001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47736F95-4F11-9939-204A-D2A2FE06DC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05B9F217-C721-1A18-46BF-6D21AB88AF6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0244332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DB11560E-0E10-2E1A-7E7B-05DFF7BB87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B42C825A-7665-31B1-1F69-8A1E1203B9FA}"/>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296975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9BFF0249-45D1-4F0E-3A4A-6C03467E6507}"/>
              </a:ext>
            </a:extLst>
          </p:cNvPr>
          <p:cNvSpPr>
            <a:spLocks noGrp="1" noChangeArrowheads="1"/>
          </p:cNvSpPr>
          <p:nvPr>
            <p:ph type="sldNum" sz="quarter" idx="10"/>
          </p:nvPr>
        </p:nvSpPr>
        <p:spPr>
          <a:ln/>
        </p:spPr>
        <p:txBody>
          <a:bodyPr/>
          <a:lstStyle>
            <a:lvl1pPr>
              <a:defRPr/>
            </a:lvl1pPr>
          </a:lstStyle>
          <a:p>
            <a:r>
              <a:rPr lang="en-US" altLang="en-US"/>
              <a:t> </a:t>
            </a:r>
            <a:fld id="{D7ED16C2-FE1C-49B8-996A-ED00FC31FD85}" type="slidenum">
              <a:rPr lang="en-US" altLang="en-US"/>
              <a:pPr/>
              <a:t>‹#›</a:t>
            </a:fld>
            <a:r>
              <a:rPr lang="en-US" altLang="en-US"/>
              <a:t> of 29</a:t>
            </a:r>
          </a:p>
        </p:txBody>
      </p:sp>
    </p:spTree>
    <p:extLst>
      <p:ext uri="{BB962C8B-B14F-4D97-AF65-F5344CB8AC3E}">
        <p14:creationId xmlns:p14="http://schemas.microsoft.com/office/powerpoint/2010/main" val="296587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E145C2F6-6199-45E7-9F32-7DE6791C44D4}"/>
              </a:ext>
            </a:extLst>
          </p:cNvPr>
          <p:cNvSpPr>
            <a:spLocks noGrp="1" noChangeArrowheads="1"/>
          </p:cNvSpPr>
          <p:nvPr>
            <p:ph type="sldNum" sz="quarter" idx="10"/>
          </p:nvPr>
        </p:nvSpPr>
        <p:spPr>
          <a:ln/>
        </p:spPr>
        <p:txBody>
          <a:bodyPr/>
          <a:lstStyle>
            <a:lvl1pPr>
              <a:defRPr/>
            </a:lvl1pPr>
          </a:lstStyle>
          <a:p>
            <a:r>
              <a:rPr lang="en-US" altLang="en-US"/>
              <a:t> </a:t>
            </a:r>
            <a:fld id="{3A2CA50E-3196-428A-A47A-828AE2071E87}" type="slidenum">
              <a:rPr lang="en-US" altLang="en-US"/>
              <a:pPr/>
              <a:t>‹#›</a:t>
            </a:fld>
            <a:r>
              <a:rPr lang="en-US" altLang="en-US"/>
              <a:t> of 29</a:t>
            </a:r>
          </a:p>
        </p:txBody>
      </p:sp>
    </p:spTree>
    <p:extLst>
      <p:ext uri="{BB962C8B-B14F-4D97-AF65-F5344CB8AC3E}">
        <p14:creationId xmlns:p14="http://schemas.microsoft.com/office/powerpoint/2010/main" val="172160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6381F5B-0D73-DD19-BC28-0439BBC25CE2}"/>
              </a:ext>
            </a:extLst>
          </p:cNvPr>
          <p:cNvSpPr>
            <a:spLocks noGrp="1" noChangeArrowheads="1"/>
          </p:cNvSpPr>
          <p:nvPr>
            <p:ph type="sldNum" sz="quarter" idx="10"/>
          </p:nvPr>
        </p:nvSpPr>
        <p:spPr>
          <a:ln/>
        </p:spPr>
        <p:txBody>
          <a:bodyPr/>
          <a:lstStyle>
            <a:lvl1pPr>
              <a:defRPr/>
            </a:lvl1pPr>
          </a:lstStyle>
          <a:p>
            <a:r>
              <a:rPr lang="en-US" altLang="en-US"/>
              <a:t> </a:t>
            </a:r>
            <a:fld id="{BDE79E80-A73B-4993-A2E8-738A160A1EF2}" type="slidenum">
              <a:rPr lang="en-US" altLang="en-US"/>
              <a:pPr/>
              <a:t>‹#›</a:t>
            </a:fld>
            <a:r>
              <a:rPr lang="en-US" altLang="en-US"/>
              <a:t> of 29</a:t>
            </a:r>
          </a:p>
        </p:txBody>
      </p:sp>
    </p:spTree>
    <p:extLst>
      <p:ext uri="{BB962C8B-B14F-4D97-AF65-F5344CB8AC3E}">
        <p14:creationId xmlns:p14="http://schemas.microsoft.com/office/powerpoint/2010/main" val="420606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B0B2070-6F06-C6BA-CD4F-B527605EC697}"/>
              </a:ext>
            </a:extLst>
          </p:cNvPr>
          <p:cNvSpPr>
            <a:spLocks noGrp="1" noChangeArrowheads="1"/>
          </p:cNvSpPr>
          <p:nvPr>
            <p:ph type="sldNum" sz="quarter" idx="10"/>
          </p:nvPr>
        </p:nvSpPr>
        <p:spPr>
          <a:ln/>
        </p:spPr>
        <p:txBody>
          <a:bodyPr/>
          <a:lstStyle>
            <a:lvl1pPr>
              <a:defRPr/>
            </a:lvl1pPr>
          </a:lstStyle>
          <a:p>
            <a:r>
              <a:rPr lang="en-US" altLang="en-US"/>
              <a:t> </a:t>
            </a:r>
            <a:fld id="{B16E3D7E-F5A6-43CC-9D9C-044481E0D507}" type="slidenum">
              <a:rPr lang="en-US" altLang="en-US"/>
              <a:pPr/>
              <a:t>‹#›</a:t>
            </a:fld>
            <a:r>
              <a:rPr lang="en-US" altLang="en-US"/>
              <a:t> of 29</a:t>
            </a:r>
          </a:p>
        </p:txBody>
      </p:sp>
    </p:spTree>
    <p:extLst>
      <p:ext uri="{BB962C8B-B14F-4D97-AF65-F5344CB8AC3E}">
        <p14:creationId xmlns:p14="http://schemas.microsoft.com/office/powerpoint/2010/main" val="268366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A7EE6188-E946-6F71-955E-3FD943D96E0E}"/>
              </a:ext>
            </a:extLst>
          </p:cNvPr>
          <p:cNvSpPr>
            <a:spLocks noGrp="1" noChangeArrowheads="1"/>
          </p:cNvSpPr>
          <p:nvPr>
            <p:ph type="sldNum" sz="quarter" idx="10"/>
          </p:nvPr>
        </p:nvSpPr>
        <p:spPr>
          <a:ln/>
        </p:spPr>
        <p:txBody>
          <a:bodyPr/>
          <a:lstStyle>
            <a:lvl1pPr>
              <a:defRPr/>
            </a:lvl1pPr>
          </a:lstStyle>
          <a:p>
            <a:r>
              <a:rPr lang="en-US" altLang="en-US"/>
              <a:t> </a:t>
            </a:r>
            <a:fld id="{AD03DEFD-7465-43E2-92F4-DB4AA4B8B6D0}" type="slidenum">
              <a:rPr lang="en-US" altLang="en-US"/>
              <a:pPr/>
              <a:t>‹#›</a:t>
            </a:fld>
            <a:r>
              <a:rPr lang="en-US" altLang="en-US"/>
              <a:t> of 29</a:t>
            </a:r>
          </a:p>
        </p:txBody>
      </p:sp>
    </p:spTree>
    <p:extLst>
      <p:ext uri="{BB962C8B-B14F-4D97-AF65-F5344CB8AC3E}">
        <p14:creationId xmlns:p14="http://schemas.microsoft.com/office/powerpoint/2010/main" val="349146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image" Target="../media/image5.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7.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6.wmf"/></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2.xml"/><Relationship Id="rId7"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media/image9.wmf"/><Relationship Id="rId4" Type="http://schemas.openxmlformats.org/officeDocument/2006/relationships/slideLayout" Target="../slideLayouts/slideLayout43.xml"/><Relationship Id="rId9"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white">
            <a:extLst>
              <a:ext uri="{FF2B5EF4-FFF2-40B4-BE49-F238E27FC236}">
                <a16:creationId xmlns:a16="http://schemas.microsoft.com/office/drawing/2014/main" id="{DAD92359-6F6F-B46B-D445-9CF48B295C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43D18A1-6C4D-5C8C-7420-5A06E39E05EB}"/>
              </a:ext>
            </a:extLst>
          </p:cNvPr>
          <p:cNvSpPr>
            <a:spLocks noGrp="1" noChangeArrowheads="1"/>
          </p:cNvSpPr>
          <p:nvPr>
            <p:ph type="title"/>
          </p:nvPr>
        </p:nvSpPr>
        <p:spPr bwMode="auto">
          <a:xfrm>
            <a:off x="755650" y="54927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Title here – bold CassGarmnd 32 pt</a:t>
            </a:r>
          </a:p>
        </p:txBody>
      </p:sp>
      <p:sp>
        <p:nvSpPr>
          <p:cNvPr id="3076" name="Text Box 4">
            <a:extLst>
              <a:ext uri="{FF2B5EF4-FFF2-40B4-BE49-F238E27FC236}">
                <a16:creationId xmlns:a16="http://schemas.microsoft.com/office/drawing/2014/main" id="{28D66DFF-D0EB-B41F-0A01-2FBC4FC130F7}"/>
              </a:ext>
            </a:extLst>
          </p:cNvPr>
          <p:cNvSpPr txBox="1">
            <a:spLocks noChangeArrowheads="1"/>
          </p:cNvSpPr>
          <p:nvPr/>
        </p:nvSpPr>
        <p:spPr bwMode="auto">
          <a:xfrm>
            <a:off x="990600" y="3048000"/>
            <a:ext cx="7543800" cy="519113"/>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GB" altLang="en-US"/>
          </a:p>
        </p:txBody>
      </p:sp>
      <p:sp>
        <p:nvSpPr>
          <p:cNvPr id="1029" name="Rectangle 5">
            <a:extLst>
              <a:ext uri="{FF2B5EF4-FFF2-40B4-BE49-F238E27FC236}">
                <a16:creationId xmlns:a16="http://schemas.microsoft.com/office/drawing/2014/main" id="{636E89E3-9631-4052-A89E-F0E3B9B12CE3}"/>
              </a:ext>
            </a:extLst>
          </p:cNvPr>
          <p:cNvSpPr>
            <a:spLocks noGrp="1" noChangeArrowheads="1"/>
          </p:cNvSpPr>
          <p:nvPr>
            <p:ph type="body" idx="1"/>
          </p:nvPr>
        </p:nvSpPr>
        <p:spPr bwMode="auto">
          <a:xfrm>
            <a:off x="755650" y="1196975"/>
            <a:ext cx="7772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pic>
        <p:nvPicPr>
          <p:cNvPr id="1030" name="Picture 6" descr="h1">
            <a:extLst>
              <a:ext uri="{FF2B5EF4-FFF2-40B4-BE49-F238E27FC236}">
                <a16:creationId xmlns:a16="http://schemas.microsoft.com/office/drawing/2014/main" id="{597BB126-2883-21F4-6205-4F5A895ABE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16688"/>
            <a:ext cx="165576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1" name="Rectangle 7">
            <a:extLst>
              <a:ext uri="{FF2B5EF4-FFF2-40B4-BE49-F238E27FC236}">
                <a16:creationId xmlns:a16="http://schemas.microsoft.com/office/drawing/2014/main" id="{1E8FD70F-1F97-4076-A2B5-24F3CCE55A32}"/>
              </a:ext>
            </a:extLst>
          </p:cNvPr>
          <p:cNvSpPr>
            <a:spLocks noGrp="1" noChangeArrowheads="1"/>
          </p:cNvSpPr>
          <p:nvPr>
            <p:ph type="sldNum" sz="quarter" idx="4"/>
          </p:nvPr>
        </p:nvSpPr>
        <p:spPr bwMode="auto">
          <a:xfrm>
            <a:off x="8101013" y="6597650"/>
            <a:ext cx="104298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r>
              <a:rPr lang="en-US" altLang="en-US"/>
              <a:t> </a:t>
            </a:r>
            <a:fld id="{B4F9A07B-720C-46BB-9D1D-940C09243B86}" type="slidenum">
              <a:rPr lang="en-US" altLang="en-US"/>
              <a:pPr/>
              <a:t>‹#›</a:t>
            </a:fld>
            <a:r>
              <a:rPr lang="en-US" altLang="en-US"/>
              <a:t> of 29</a:t>
            </a:r>
          </a:p>
        </p:txBody>
      </p:sp>
      <p:sp>
        <p:nvSpPr>
          <p:cNvPr id="3080" name="Text Box 8">
            <a:extLst>
              <a:ext uri="{FF2B5EF4-FFF2-40B4-BE49-F238E27FC236}">
                <a16:creationId xmlns:a16="http://schemas.microsoft.com/office/drawing/2014/main" id="{A3F2FD79-23B3-25E7-DD7E-F69A5A52F484}"/>
              </a:ext>
            </a:extLst>
          </p:cNvPr>
          <p:cNvSpPr txBox="1">
            <a:spLocks noChangeArrowheads="1"/>
          </p:cNvSpPr>
          <p:nvPr/>
        </p:nvSpPr>
        <p:spPr bwMode="auto">
          <a:xfrm>
            <a:off x="3973513" y="6165850"/>
            <a:ext cx="2792412" cy="4572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GB"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976" r:id="rId1"/>
    <p:sldLayoutId id="2147484944" r:id="rId2"/>
    <p:sldLayoutId id="2147484945" r:id="rId3"/>
    <p:sldLayoutId id="2147484946" r:id="rId4"/>
    <p:sldLayoutId id="2147484947" r:id="rId5"/>
    <p:sldLayoutId id="2147484948" r:id="rId6"/>
    <p:sldLayoutId id="2147484949" r:id="rId7"/>
    <p:sldLayoutId id="2147484950" r:id="rId8"/>
    <p:sldLayoutId id="2147484951" r:id="rId9"/>
    <p:sldLayoutId id="2147484952" r:id="rId10"/>
    <p:sldLayoutId id="2147484953"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lassGarmnd BT" charset="0"/>
        </a:defRPr>
      </a:lvl2pPr>
      <a:lvl3pPr algn="ctr" rtl="0" eaLnBrk="0" fontAlgn="base" hangingPunct="0">
        <a:spcBef>
          <a:spcPct val="0"/>
        </a:spcBef>
        <a:spcAft>
          <a:spcPct val="0"/>
        </a:spcAft>
        <a:defRPr sz="3200" b="1">
          <a:solidFill>
            <a:schemeClr val="tx2"/>
          </a:solidFill>
          <a:latin typeface="ClassGarmnd BT" charset="0"/>
        </a:defRPr>
      </a:lvl3pPr>
      <a:lvl4pPr algn="ctr" rtl="0" eaLnBrk="0" fontAlgn="base" hangingPunct="0">
        <a:spcBef>
          <a:spcPct val="0"/>
        </a:spcBef>
        <a:spcAft>
          <a:spcPct val="0"/>
        </a:spcAft>
        <a:defRPr sz="3200" b="1">
          <a:solidFill>
            <a:schemeClr val="tx2"/>
          </a:solidFill>
          <a:latin typeface="ClassGarmnd BT" charset="0"/>
        </a:defRPr>
      </a:lvl4pPr>
      <a:lvl5pPr algn="ctr" rtl="0" eaLnBrk="0" fontAlgn="base" hangingPunct="0">
        <a:spcBef>
          <a:spcPct val="0"/>
        </a:spcBef>
        <a:spcAft>
          <a:spcPct val="0"/>
        </a:spcAft>
        <a:defRPr sz="3200" b="1">
          <a:solidFill>
            <a:schemeClr val="tx2"/>
          </a:solidFill>
          <a:latin typeface="ClassGarmnd BT" charset="0"/>
        </a:defRPr>
      </a:lvl5pPr>
      <a:lvl6pPr marL="457200" algn="ctr" rtl="0" fontAlgn="base">
        <a:spcBef>
          <a:spcPct val="0"/>
        </a:spcBef>
        <a:spcAft>
          <a:spcPct val="0"/>
        </a:spcAft>
        <a:defRPr sz="3200" b="1">
          <a:solidFill>
            <a:schemeClr val="tx2"/>
          </a:solidFill>
          <a:latin typeface="ClassGarmnd BT" charset="0"/>
        </a:defRPr>
      </a:lvl6pPr>
      <a:lvl7pPr marL="914400" algn="ctr" rtl="0" fontAlgn="base">
        <a:spcBef>
          <a:spcPct val="0"/>
        </a:spcBef>
        <a:spcAft>
          <a:spcPct val="0"/>
        </a:spcAft>
        <a:defRPr sz="3200" b="1">
          <a:solidFill>
            <a:schemeClr val="tx2"/>
          </a:solidFill>
          <a:latin typeface="ClassGarmnd BT" charset="0"/>
        </a:defRPr>
      </a:lvl7pPr>
      <a:lvl8pPr marL="1371600" algn="ctr" rtl="0" fontAlgn="base">
        <a:spcBef>
          <a:spcPct val="0"/>
        </a:spcBef>
        <a:spcAft>
          <a:spcPct val="0"/>
        </a:spcAft>
        <a:defRPr sz="3200" b="1">
          <a:solidFill>
            <a:schemeClr val="tx2"/>
          </a:solidFill>
          <a:latin typeface="ClassGarmnd BT" charset="0"/>
        </a:defRPr>
      </a:lvl8pPr>
      <a:lvl9pPr marL="1828800" algn="ctr" rtl="0" fontAlgn="base">
        <a:spcBef>
          <a:spcPct val="0"/>
        </a:spcBef>
        <a:spcAft>
          <a:spcPct val="0"/>
        </a:spcAft>
        <a:defRPr sz="3200" b="1">
          <a:solidFill>
            <a:schemeClr val="tx2"/>
          </a:solidFill>
          <a:latin typeface="ClassGarmnd BT" charset="0"/>
        </a:defRPr>
      </a:lvl9pPr>
    </p:titleStyle>
    <p:bodyStyle>
      <a:lvl1pPr marL="342900" indent="-342900" algn="just" rtl="0" eaLnBrk="0" fontAlgn="base" hangingPunct="0">
        <a:spcBef>
          <a:spcPct val="20000"/>
        </a:spcBef>
        <a:spcAft>
          <a:spcPct val="10000"/>
        </a:spcAft>
        <a:buSzPct val="120000"/>
        <a:buChar char="•"/>
        <a:defRPr sz="2800">
          <a:solidFill>
            <a:schemeClr val="tx1"/>
          </a:solidFill>
          <a:latin typeface="+mn-lt"/>
          <a:ea typeface="+mn-ea"/>
          <a:cs typeface="+mn-cs"/>
        </a:defRPr>
      </a:lvl1pPr>
      <a:lvl2pPr marL="742950" indent="-285750" algn="just" rtl="0" eaLnBrk="0" fontAlgn="base" hangingPunct="0">
        <a:spcBef>
          <a:spcPct val="20000"/>
        </a:spcBef>
        <a:spcAft>
          <a:spcPct val="10000"/>
        </a:spcAft>
        <a:buFont typeface="Wingdings" panose="05000000000000000000" pitchFamily="2" charset="2"/>
        <a:buChar char="§"/>
        <a:defRPr sz="2400">
          <a:solidFill>
            <a:schemeClr val="tx1"/>
          </a:solidFill>
          <a:latin typeface="+mn-lt"/>
        </a:defRPr>
      </a:lvl2pPr>
      <a:lvl3pPr marL="1143000" indent="-228600" algn="just" rtl="0" eaLnBrk="0" fontAlgn="base" hangingPunct="0">
        <a:spcBef>
          <a:spcPct val="20000"/>
        </a:spcBef>
        <a:spcAft>
          <a:spcPct val="10000"/>
        </a:spcAft>
        <a:buChar char="•"/>
        <a:defRPr sz="2000">
          <a:solidFill>
            <a:schemeClr val="tx1"/>
          </a:solidFill>
          <a:latin typeface="+mn-lt"/>
        </a:defRPr>
      </a:lvl3pPr>
      <a:lvl4pPr marL="1600200" indent="-228600" algn="just" rtl="0" eaLnBrk="0" fontAlgn="base" hangingPunct="0">
        <a:spcBef>
          <a:spcPct val="20000"/>
        </a:spcBef>
        <a:spcAft>
          <a:spcPct val="10000"/>
        </a:spcAft>
        <a:buChar char="–"/>
        <a:defRPr sz="1600">
          <a:solidFill>
            <a:schemeClr val="tx1"/>
          </a:solidFill>
          <a:latin typeface="+mn-lt"/>
        </a:defRPr>
      </a:lvl4pPr>
      <a:lvl5pPr marL="2057400" indent="-228600" algn="l" rtl="0" eaLnBrk="0" fontAlgn="base" hangingPunct="0">
        <a:spcBef>
          <a:spcPct val="20000"/>
        </a:spcBef>
        <a:spcAft>
          <a:spcPct val="0"/>
        </a:spcAft>
        <a:defRPr sz="2800">
          <a:solidFill>
            <a:schemeClr val="tx1"/>
          </a:solidFill>
          <a:latin typeface="+mn-lt"/>
        </a:defRPr>
      </a:lvl5pPr>
      <a:lvl6pPr marL="2514600" indent="-228600" algn="l" rtl="0" fontAlgn="base">
        <a:spcBef>
          <a:spcPct val="20000"/>
        </a:spcBef>
        <a:spcAft>
          <a:spcPct val="0"/>
        </a:spcAft>
        <a:defRPr sz="2800">
          <a:solidFill>
            <a:schemeClr val="tx1"/>
          </a:solidFill>
          <a:latin typeface="+mn-lt"/>
        </a:defRPr>
      </a:lvl6pPr>
      <a:lvl7pPr marL="2971800" indent="-228600" algn="l" rtl="0" fontAlgn="base">
        <a:spcBef>
          <a:spcPct val="20000"/>
        </a:spcBef>
        <a:spcAft>
          <a:spcPct val="0"/>
        </a:spcAft>
        <a:defRPr sz="2800">
          <a:solidFill>
            <a:schemeClr val="tx1"/>
          </a:solidFill>
          <a:latin typeface="+mn-lt"/>
        </a:defRPr>
      </a:lvl7pPr>
      <a:lvl8pPr marL="3429000" indent="-228600" algn="l" rtl="0" fontAlgn="base">
        <a:spcBef>
          <a:spcPct val="20000"/>
        </a:spcBef>
        <a:spcAft>
          <a:spcPct val="0"/>
        </a:spcAft>
        <a:defRPr sz="2800">
          <a:solidFill>
            <a:schemeClr val="tx1"/>
          </a:solidFill>
          <a:latin typeface="+mn-lt"/>
        </a:defRPr>
      </a:lvl8pPr>
      <a:lvl9pPr marL="3886200" indent="-228600" algn="l" rtl="0" fontAlgn="base">
        <a:spcBef>
          <a:spcPct val="20000"/>
        </a:spcBef>
        <a:spcAft>
          <a:spcPct val="0"/>
        </a:spcAft>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white">
            <a:extLst>
              <a:ext uri="{FF2B5EF4-FFF2-40B4-BE49-F238E27FC236}">
                <a16:creationId xmlns:a16="http://schemas.microsoft.com/office/drawing/2014/main" id="{92161A30-44D3-66F9-2B1E-39AE567932C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3">
            <a:extLst>
              <a:ext uri="{FF2B5EF4-FFF2-40B4-BE49-F238E27FC236}">
                <a16:creationId xmlns:a16="http://schemas.microsoft.com/office/drawing/2014/main" id="{C59633EE-E593-795F-A04B-021D9285E27B}"/>
              </a:ext>
            </a:extLst>
          </p:cNvPr>
          <p:cNvSpPr txBox="1">
            <a:spLocks noChangeArrowheads="1"/>
          </p:cNvSpPr>
          <p:nvPr/>
        </p:nvSpPr>
        <p:spPr bwMode="auto">
          <a:xfrm>
            <a:off x="990600" y="3048000"/>
            <a:ext cx="7543800" cy="519113"/>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GB" altLang="en-US"/>
          </a:p>
        </p:txBody>
      </p:sp>
      <p:sp>
        <p:nvSpPr>
          <p:cNvPr id="2052" name="Rectangle 4">
            <a:extLst>
              <a:ext uri="{FF2B5EF4-FFF2-40B4-BE49-F238E27FC236}">
                <a16:creationId xmlns:a16="http://schemas.microsoft.com/office/drawing/2014/main" id="{E26A237A-CC9E-D557-9A1B-70750C41A330}"/>
              </a:ext>
            </a:extLst>
          </p:cNvPr>
          <p:cNvSpPr>
            <a:spLocks noGrp="1" noChangeArrowheads="1"/>
          </p:cNvSpPr>
          <p:nvPr>
            <p:ph type="body" idx="1"/>
          </p:nvPr>
        </p:nvSpPr>
        <p:spPr bwMode="auto">
          <a:xfrm>
            <a:off x="179388" y="549275"/>
            <a:ext cx="8785225"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GB" altLang="en-US"/>
          </a:p>
        </p:txBody>
      </p:sp>
      <p:pic>
        <p:nvPicPr>
          <p:cNvPr id="2053" name="Picture 5" descr="h1">
            <a:extLst>
              <a:ext uri="{FF2B5EF4-FFF2-40B4-BE49-F238E27FC236}">
                <a16:creationId xmlns:a16="http://schemas.microsoft.com/office/drawing/2014/main" id="{11FBE79C-F82A-828C-C346-36D7368343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91300"/>
            <a:ext cx="1295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Rectangle 6">
            <a:extLst>
              <a:ext uri="{FF2B5EF4-FFF2-40B4-BE49-F238E27FC236}">
                <a16:creationId xmlns:a16="http://schemas.microsoft.com/office/drawing/2014/main" id="{9F4FBC4F-A7E6-D449-8B5E-59AC50769220}"/>
              </a:ext>
            </a:extLst>
          </p:cNvPr>
          <p:cNvSpPr>
            <a:spLocks noGrp="1" noChangeArrowheads="1"/>
          </p:cNvSpPr>
          <p:nvPr>
            <p:ph type="sldNum" sz="quarter" idx="4"/>
          </p:nvPr>
        </p:nvSpPr>
        <p:spPr bwMode="auto">
          <a:xfrm>
            <a:off x="8339138" y="6597650"/>
            <a:ext cx="80486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r>
              <a:rPr lang="en-US" altLang="en-US"/>
              <a:t> </a:t>
            </a:r>
            <a:fld id="{67F03FB3-6E85-4101-ADF7-F740AEB826D8}" type="slidenum">
              <a:rPr lang="en-US" altLang="en-US"/>
              <a:pPr/>
              <a:t>‹#›</a:t>
            </a:fld>
            <a:endParaRPr lang="en-US" altLang="en-US"/>
          </a:p>
        </p:txBody>
      </p:sp>
      <p:sp>
        <p:nvSpPr>
          <p:cNvPr id="4103" name="Text Box 7">
            <a:extLst>
              <a:ext uri="{FF2B5EF4-FFF2-40B4-BE49-F238E27FC236}">
                <a16:creationId xmlns:a16="http://schemas.microsoft.com/office/drawing/2014/main" id="{C5EA0EF5-A256-548B-ECDD-D1EC89A3FC0F}"/>
              </a:ext>
            </a:extLst>
          </p:cNvPr>
          <p:cNvSpPr txBox="1">
            <a:spLocks noChangeArrowheads="1"/>
          </p:cNvSpPr>
          <p:nvPr/>
        </p:nvSpPr>
        <p:spPr bwMode="auto">
          <a:xfrm>
            <a:off x="3973513" y="6165850"/>
            <a:ext cx="2792412" cy="4572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GB"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954" r:id="rId1"/>
    <p:sldLayoutId id="2147484955" r:id="rId2"/>
    <p:sldLayoutId id="2147484956" r:id="rId3"/>
    <p:sldLayoutId id="2147484957" r:id="rId4"/>
    <p:sldLayoutId id="2147484958" r:id="rId5"/>
    <p:sldLayoutId id="2147484959" r:id="rId6"/>
    <p:sldLayoutId id="2147484960" r:id="rId7"/>
    <p:sldLayoutId id="2147484961" r:id="rId8"/>
    <p:sldLayoutId id="2147484962" r:id="rId9"/>
    <p:sldLayoutId id="2147484963" r:id="rId10"/>
    <p:sldLayoutId id="2147484964"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lassGarmnd BT" charset="0"/>
        </a:defRPr>
      </a:lvl2pPr>
      <a:lvl3pPr algn="ctr" rtl="0" eaLnBrk="0" fontAlgn="base" hangingPunct="0">
        <a:spcBef>
          <a:spcPct val="0"/>
        </a:spcBef>
        <a:spcAft>
          <a:spcPct val="0"/>
        </a:spcAft>
        <a:defRPr sz="3200" b="1">
          <a:solidFill>
            <a:schemeClr val="tx2"/>
          </a:solidFill>
          <a:latin typeface="ClassGarmnd BT" charset="0"/>
        </a:defRPr>
      </a:lvl3pPr>
      <a:lvl4pPr algn="ctr" rtl="0" eaLnBrk="0" fontAlgn="base" hangingPunct="0">
        <a:spcBef>
          <a:spcPct val="0"/>
        </a:spcBef>
        <a:spcAft>
          <a:spcPct val="0"/>
        </a:spcAft>
        <a:defRPr sz="3200" b="1">
          <a:solidFill>
            <a:schemeClr val="tx2"/>
          </a:solidFill>
          <a:latin typeface="ClassGarmnd BT" charset="0"/>
        </a:defRPr>
      </a:lvl4pPr>
      <a:lvl5pPr algn="ctr" rtl="0" eaLnBrk="0" fontAlgn="base" hangingPunct="0">
        <a:spcBef>
          <a:spcPct val="0"/>
        </a:spcBef>
        <a:spcAft>
          <a:spcPct val="0"/>
        </a:spcAft>
        <a:defRPr sz="3200" b="1">
          <a:solidFill>
            <a:schemeClr val="tx2"/>
          </a:solidFill>
          <a:latin typeface="ClassGarmnd BT" charset="0"/>
        </a:defRPr>
      </a:lvl5pPr>
      <a:lvl6pPr marL="457200" algn="ctr" rtl="0" fontAlgn="base">
        <a:spcBef>
          <a:spcPct val="0"/>
        </a:spcBef>
        <a:spcAft>
          <a:spcPct val="0"/>
        </a:spcAft>
        <a:defRPr sz="3200" b="1">
          <a:solidFill>
            <a:schemeClr val="tx2"/>
          </a:solidFill>
          <a:latin typeface="ClassGarmnd BT" charset="0"/>
        </a:defRPr>
      </a:lvl6pPr>
      <a:lvl7pPr marL="914400" algn="ctr" rtl="0" fontAlgn="base">
        <a:spcBef>
          <a:spcPct val="0"/>
        </a:spcBef>
        <a:spcAft>
          <a:spcPct val="0"/>
        </a:spcAft>
        <a:defRPr sz="3200" b="1">
          <a:solidFill>
            <a:schemeClr val="tx2"/>
          </a:solidFill>
          <a:latin typeface="ClassGarmnd BT" charset="0"/>
        </a:defRPr>
      </a:lvl7pPr>
      <a:lvl8pPr marL="1371600" algn="ctr" rtl="0" fontAlgn="base">
        <a:spcBef>
          <a:spcPct val="0"/>
        </a:spcBef>
        <a:spcAft>
          <a:spcPct val="0"/>
        </a:spcAft>
        <a:defRPr sz="3200" b="1">
          <a:solidFill>
            <a:schemeClr val="tx2"/>
          </a:solidFill>
          <a:latin typeface="ClassGarmnd BT" charset="0"/>
        </a:defRPr>
      </a:lvl8pPr>
      <a:lvl9pPr marL="1828800" algn="ctr" rtl="0" fontAlgn="base">
        <a:spcBef>
          <a:spcPct val="0"/>
        </a:spcBef>
        <a:spcAft>
          <a:spcPct val="0"/>
        </a:spcAft>
        <a:defRPr sz="3200" b="1">
          <a:solidFill>
            <a:schemeClr val="tx2"/>
          </a:solidFill>
          <a:latin typeface="ClassGarmnd BT" charset="0"/>
        </a:defRPr>
      </a:lvl9pPr>
    </p:titleStyle>
    <p:bodyStyle>
      <a:lvl1pPr marL="342900" indent="-342900" algn="l" rtl="0" eaLnBrk="0" fontAlgn="base" hangingPunct="0">
        <a:spcBef>
          <a:spcPct val="20000"/>
        </a:spcBef>
        <a:spcAft>
          <a:spcPct val="10000"/>
        </a:spcAft>
        <a:buSzPct val="120000"/>
        <a:defRPr sz="1600" b="1">
          <a:solidFill>
            <a:schemeClr val="tx1"/>
          </a:solidFill>
          <a:latin typeface="+mn-lt"/>
          <a:ea typeface="+mn-ea"/>
          <a:cs typeface="+mn-cs"/>
        </a:defRPr>
      </a:lvl1pPr>
      <a:lvl2pPr marL="742950" indent="-285750" algn="just" rtl="0" eaLnBrk="0" fontAlgn="base" hangingPunct="0">
        <a:spcBef>
          <a:spcPct val="20000"/>
        </a:spcBef>
        <a:spcAft>
          <a:spcPct val="10000"/>
        </a:spcAft>
        <a:buFont typeface="Wingdings" panose="05000000000000000000" pitchFamily="2" charset="2"/>
        <a:buChar char="§"/>
        <a:defRPr sz="2400">
          <a:solidFill>
            <a:schemeClr val="tx1"/>
          </a:solidFill>
          <a:latin typeface="+mj-lt"/>
        </a:defRPr>
      </a:lvl2pPr>
      <a:lvl3pPr marL="1143000" indent="-228600" algn="just" rtl="0" eaLnBrk="0" fontAlgn="base" hangingPunct="0">
        <a:spcBef>
          <a:spcPct val="20000"/>
        </a:spcBef>
        <a:spcAft>
          <a:spcPct val="10000"/>
        </a:spcAft>
        <a:buChar char="•"/>
        <a:defRPr sz="2000">
          <a:solidFill>
            <a:schemeClr val="tx1"/>
          </a:solidFill>
          <a:latin typeface="+mj-lt"/>
        </a:defRPr>
      </a:lvl3pPr>
      <a:lvl4pPr marL="1600200" indent="-228600" algn="just" rtl="0" eaLnBrk="0" fontAlgn="base" hangingPunct="0">
        <a:spcBef>
          <a:spcPct val="20000"/>
        </a:spcBef>
        <a:spcAft>
          <a:spcPct val="10000"/>
        </a:spcAft>
        <a:buChar char="–"/>
        <a:defRPr sz="1600">
          <a:solidFill>
            <a:schemeClr val="tx1"/>
          </a:solidFill>
          <a:latin typeface="+mj-lt"/>
        </a:defRPr>
      </a:lvl4pPr>
      <a:lvl5pPr marL="2057400" indent="-228600" algn="l" rtl="0" eaLnBrk="0" fontAlgn="base" hangingPunct="0">
        <a:spcBef>
          <a:spcPct val="20000"/>
        </a:spcBef>
        <a:spcAft>
          <a:spcPct val="0"/>
        </a:spcAft>
        <a:defRPr sz="2800">
          <a:solidFill>
            <a:schemeClr val="tx1"/>
          </a:solidFill>
          <a:latin typeface="+mj-lt"/>
        </a:defRPr>
      </a:lvl5pPr>
      <a:lvl6pPr marL="2514600" indent="-228600" algn="l" rtl="0" fontAlgn="base">
        <a:spcBef>
          <a:spcPct val="20000"/>
        </a:spcBef>
        <a:spcAft>
          <a:spcPct val="0"/>
        </a:spcAft>
        <a:defRPr sz="2800">
          <a:solidFill>
            <a:schemeClr val="tx1"/>
          </a:solidFill>
          <a:latin typeface="+mj-lt"/>
        </a:defRPr>
      </a:lvl6pPr>
      <a:lvl7pPr marL="2971800" indent="-228600" algn="l" rtl="0" fontAlgn="base">
        <a:spcBef>
          <a:spcPct val="20000"/>
        </a:spcBef>
        <a:spcAft>
          <a:spcPct val="0"/>
        </a:spcAft>
        <a:defRPr sz="2800">
          <a:solidFill>
            <a:schemeClr val="tx1"/>
          </a:solidFill>
          <a:latin typeface="+mj-lt"/>
        </a:defRPr>
      </a:lvl7pPr>
      <a:lvl8pPr marL="3429000" indent="-228600" algn="l" rtl="0" fontAlgn="base">
        <a:spcBef>
          <a:spcPct val="20000"/>
        </a:spcBef>
        <a:spcAft>
          <a:spcPct val="0"/>
        </a:spcAft>
        <a:defRPr sz="2800">
          <a:solidFill>
            <a:schemeClr val="tx1"/>
          </a:solidFill>
          <a:latin typeface="+mj-lt"/>
        </a:defRPr>
      </a:lvl8pPr>
      <a:lvl9pPr marL="3886200" indent="-228600" algn="l" rtl="0" fontAlgn="base">
        <a:spcBef>
          <a:spcPct val="20000"/>
        </a:spcBef>
        <a:spcAft>
          <a:spcPct val="0"/>
        </a:spcAft>
        <a:defRPr sz="28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3074" name="Picture 4" descr="Murdoch_land_White.wmf">
            <a:extLst>
              <a:ext uri="{FF2B5EF4-FFF2-40B4-BE49-F238E27FC236}">
                <a16:creationId xmlns:a16="http://schemas.microsoft.com/office/drawing/2014/main" id="{85A0178E-23F3-815C-0E8C-DCFBC07F71E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559675" y="6191250"/>
            <a:ext cx="1277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77" r:id="rId1"/>
    <p:sldLayoutId id="2147484978" r:id="rId2"/>
    <p:sldLayoutId id="2147484979" r:id="rId3"/>
    <p:sldLayoutId id="2147484980" r:id="rId4"/>
    <p:sldLayoutId id="2147484981" r:id="rId5"/>
    <p:sldLayoutId id="2147484982"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7">
            <a:extLst>
              <a:ext uri="{FF2B5EF4-FFF2-40B4-BE49-F238E27FC236}">
                <a16:creationId xmlns:a16="http://schemas.microsoft.com/office/drawing/2014/main" id="{8F4BB0A5-B7B8-4ABE-F988-14805BD79592}"/>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6" descr="RedThinLine.wmf">
            <a:extLst>
              <a:ext uri="{FF2B5EF4-FFF2-40B4-BE49-F238E27FC236}">
                <a16:creationId xmlns:a16="http://schemas.microsoft.com/office/drawing/2014/main" id="{06268046-FA46-6BFC-C734-EDB31D596781}"/>
              </a:ext>
            </a:extLst>
          </p:cNvPr>
          <p:cNvPicPr>
            <a:picLocks/>
          </p:cNvPicPr>
          <p:nvPr/>
        </p:nvPicPr>
        <p:blipFill>
          <a:blip r:embed="rId14">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itle Placeholder 1">
            <a:extLst>
              <a:ext uri="{FF2B5EF4-FFF2-40B4-BE49-F238E27FC236}">
                <a16:creationId xmlns:a16="http://schemas.microsoft.com/office/drawing/2014/main" id="{94F60919-C10D-E2F7-3330-FA463F02ED7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01" name="Text Placeholder 2">
            <a:extLst>
              <a:ext uri="{FF2B5EF4-FFF2-40B4-BE49-F238E27FC236}">
                <a16:creationId xmlns:a16="http://schemas.microsoft.com/office/drawing/2014/main" id="{3CD5A9AD-03E5-7909-58B5-8F71EA3AC80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965" r:id="rId1"/>
    <p:sldLayoutId id="2147484966" r:id="rId2"/>
    <p:sldLayoutId id="2147484967" r:id="rId3"/>
    <p:sldLayoutId id="2147484968" r:id="rId4"/>
    <p:sldLayoutId id="2147484969" r:id="rId5"/>
    <p:sldLayoutId id="2147484970" r:id="rId6"/>
    <p:sldLayoutId id="2147484971" r:id="rId7"/>
    <p:sldLayoutId id="2147484972" r:id="rId8"/>
    <p:sldLayoutId id="2147484973" r:id="rId9"/>
    <p:sldLayoutId id="2147484974" r:id="rId10"/>
    <p:sldLayoutId id="2147484975"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5122" name="Picture 2" descr="M-Red.wmf">
            <a:extLst>
              <a:ext uri="{FF2B5EF4-FFF2-40B4-BE49-F238E27FC236}">
                <a16:creationId xmlns:a16="http://schemas.microsoft.com/office/drawing/2014/main" id="{7B90D6DF-F3A9-4231-591A-9ED71222270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Murdoch_port_reverse.wmf">
            <a:extLst>
              <a:ext uri="{FF2B5EF4-FFF2-40B4-BE49-F238E27FC236}">
                <a16:creationId xmlns:a16="http://schemas.microsoft.com/office/drawing/2014/main" id="{4D7E3F2A-CCBC-0DE7-72C4-B8B5C4DD102B}"/>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676CF081-09E3-4DD3-0383-20C8BEF0A023}"/>
              </a:ext>
            </a:extLst>
          </p:cNvPr>
          <p:cNvSpPr txBox="1">
            <a:spLocks/>
          </p:cNvSpPr>
          <p:nvPr/>
        </p:nvSpPr>
        <p:spPr>
          <a:xfrm>
            <a:off x="550863" y="2390775"/>
            <a:ext cx="7116762" cy="2117725"/>
          </a:xfrm>
          <a:prstGeom prst="rect">
            <a:avLst/>
          </a:prstGeom>
        </p:spPr>
        <p:txBody>
          <a:bodyPr/>
          <a:lstStyle>
            <a:lvl1pPr algn="l" defTabSz="457200" rtl="0" eaLnBrk="1" latinLnBrk="0" hangingPunct="1">
              <a:spcBef>
                <a:spcPct val="0"/>
              </a:spcBef>
              <a:buNone/>
              <a:defRPr sz="3200" kern="1200">
                <a:solidFill>
                  <a:schemeClr val="bg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t>Topic Title</a:t>
            </a:r>
            <a:br>
              <a:rPr lang="en-US"/>
            </a:br>
            <a:br>
              <a:rPr lang="en-US" sz="1800"/>
            </a:br>
            <a:r>
              <a:rPr lang="en-US" sz="1800"/>
              <a:t>Topic Subtitle</a:t>
            </a:r>
            <a:endParaRPr lang="en-GB" sz="1800" dirty="0"/>
          </a:p>
        </p:txBody>
      </p:sp>
      <p:sp>
        <p:nvSpPr>
          <p:cNvPr id="7" name="Subtitle 2">
            <a:extLst>
              <a:ext uri="{FF2B5EF4-FFF2-40B4-BE49-F238E27FC236}">
                <a16:creationId xmlns:a16="http://schemas.microsoft.com/office/drawing/2014/main" id="{1D312106-EAC3-826F-BAD6-32BBF13C6C02}"/>
              </a:ext>
            </a:extLst>
          </p:cNvPr>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4983" r:id="rId1"/>
    <p:sldLayoutId id="2147484984" r:id="rId2"/>
    <p:sldLayoutId id="2147484985" r:id="rId3"/>
    <p:sldLayoutId id="2147484986" r:id="rId4"/>
    <p:sldLayoutId id="2147484987" r:id="rId5"/>
    <p:sldLayoutId id="2147484988"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8.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hyperlink" Target="https://books.google.com.au/books?id=Y459RP6Ru2MC&amp;pg=PA228&amp;lpg=PA228&amp;dq=Somehow+at+the+Moore+School+and+afterwards,+one+had+always+assumed+there+be+no+particular+difficulty+in+getting+programs+right.+I+can+remember+the+exact+instant+in+time+at+which+it+dawned+on+me+that+a+great+part+of+my+future+life+would+be+spent+finding+mistakes+in+my+own+programs&amp;source=bl&amp;ots=FWLvSmVM1R&amp;sig=ACfU3U3opUk5GO35a7yuIsj_LU4dyIBFbg&amp;hl=en&amp;sa=X&amp;ved=2ahUKEwjCqdT8xqnjAhXSR30KHXm0ClQQ6AEwCXoECAcQAQ#v=onepage&amp;q=Somehow%20at%20the%20Moore%20School%20and%20afterwards%2C%20one%20had%20always%20assumed%20there%20be%20no%20particular%20difficulty%20in%20getting%20programs%20right.%20I%20can%20remember%20the%20exact%20instant%20in%20time%20at%20which%20it%20dawned%20on%20me%20that%20a%20great%20part%20of%20my%20future%20life%20would%20be%20spent%20finding%20mistakes%20in%20my%20own%20programs&amp;f=false" TargetMode="External"/><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hyperlink" Target="https://www.computer.org/profiles/maurice-wilke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hyperlink" Target="https://1drv.ms/b/s!Agztjnv6g7rnhJV6YJyRlPTwatxerQ?e=bTWQUW" TargetMode="External"/><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hyperlink" Target="https://rl.talis.com/3/murdoch/items/B73D14E4-7BA2-B71C-0A9A-C90380426630.html?lang=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B06C80D-7084-70A7-C235-76E64B687149}"/>
              </a:ext>
            </a:extLst>
          </p:cNvPr>
          <p:cNvSpPr>
            <a:spLocks noGrp="1"/>
          </p:cNvSpPr>
          <p:nvPr>
            <p:ph type="ctrTitle" idx="4294967295"/>
          </p:nvPr>
        </p:nvSpPr>
        <p:spPr bwMode="auto">
          <a:xfrm>
            <a:off x="550863" y="2390775"/>
            <a:ext cx="3484562" cy="33416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cs typeface="Trebuchet MS" panose="020B0603020202020204" pitchFamily="34" charset="0"/>
              </a:rPr>
              <a:t>Object Orientation, Classes and Unit Testing</a:t>
            </a:r>
            <a:br>
              <a:rPr lang="en-GB" altLang="en-US">
                <a:cs typeface="Trebuchet MS" panose="020B0603020202020204" pitchFamily="34" charset="0"/>
              </a:rPr>
            </a:br>
            <a:r>
              <a:rPr lang="en-GB" altLang="en-US">
                <a:cs typeface="Trebuchet MS" panose="020B0603020202020204" pitchFamily="34" charset="0"/>
              </a:rPr>
              <a:t>(revision)</a:t>
            </a:r>
            <a:br>
              <a:rPr lang="en-US" altLang="en-US">
                <a:cs typeface="Trebuchet MS" panose="020B0603020202020204" pitchFamily="34" charset="0"/>
              </a:rPr>
            </a:br>
            <a:br>
              <a:rPr lang="en-US" altLang="en-US" sz="1800">
                <a:cs typeface="Trebuchet MS" panose="020B0603020202020204" pitchFamily="34" charset="0"/>
              </a:rPr>
            </a:br>
            <a:r>
              <a:rPr lang="en-GB" altLang="en-US" sz="1800">
                <a:cs typeface="Trebuchet MS" panose="020B0603020202020204" pitchFamily="34" charset="0"/>
              </a:rPr>
              <a:t>Lecture 12</a:t>
            </a:r>
          </a:p>
        </p:txBody>
      </p:sp>
      <p:sp>
        <p:nvSpPr>
          <p:cNvPr id="3" name="Subtitle 2">
            <a:extLst>
              <a:ext uri="{FF2B5EF4-FFF2-40B4-BE49-F238E27FC236}">
                <a16:creationId xmlns:a16="http://schemas.microsoft.com/office/drawing/2014/main" id="{5146CDB5-1050-3EA5-F35A-C6563BD76EF8}"/>
              </a:ext>
            </a:extLst>
          </p:cNvPr>
          <p:cNvSpPr>
            <a:spLocks noGrp="1"/>
          </p:cNvSpPr>
          <p:nvPr>
            <p:ph type="subTitle" idx="4294967295"/>
          </p:nvPr>
        </p:nvSpPr>
        <p:spPr>
          <a:xfrm>
            <a:off x="2505075" y="1114425"/>
            <a:ext cx="6238875" cy="431800"/>
          </a:xfrm>
          <a:prstGeom prst="rect">
            <a:avLst/>
          </a:prstGeom>
        </p:spPr>
        <p:txBody>
          <a:bodyPr>
            <a:normAutofit/>
          </a:bodyPr>
          <a:lstStyle/>
          <a:p>
            <a:pPr marL="0" indent="0" algn="r" eaLnBrk="1" fontAlgn="auto" hangingPunct="1">
              <a:buFont typeface="Wingdings" panose="05000000000000000000" pitchFamily="2" charset="2"/>
              <a:buNone/>
              <a:defRPr/>
            </a:pPr>
            <a:r>
              <a:rPr lang="en-US" dirty="0">
                <a:solidFill>
                  <a:schemeClr val="bg1">
                    <a:lumMod val="75000"/>
                  </a:schemeClr>
                </a:solidFill>
              </a:rPr>
              <a:t>Data Structures and Abstractions</a:t>
            </a:r>
            <a:endParaRPr lang="en-GB" dirty="0">
              <a:solidFill>
                <a:schemeClr val="bg1">
                  <a:lumMod val="75000"/>
                </a:schemeClr>
              </a:solidFill>
            </a:endParaRPr>
          </a:p>
        </p:txBody>
      </p:sp>
      <p:pic>
        <p:nvPicPr>
          <p:cNvPr id="20484" name="Picture 5" descr="Murdoch_port_reverse.wmf">
            <a:extLst>
              <a:ext uri="{FF2B5EF4-FFF2-40B4-BE49-F238E27FC236}">
                <a16:creationId xmlns:a16="http://schemas.microsoft.com/office/drawing/2014/main" id="{C3A77966-A2F4-06E1-C74D-BEE122FDC906}"/>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6" descr="M-Red.wmf">
            <a:extLst>
              <a:ext uri="{FF2B5EF4-FFF2-40B4-BE49-F238E27FC236}">
                <a16:creationId xmlns:a16="http://schemas.microsoft.com/office/drawing/2014/main" id="{4AA61291-F5DD-0856-2C30-34221068DB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30CEB59E-D418-34A6-5ECC-2FC244EB817B}"/>
              </a:ext>
            </a:extLst>
          </p:cNvPr>
          <p:cNvSpPr>
            <a:spLocks noGrp="1" noChangeArrowheads="1"/>
          </p:cNvSpPr>
          <p:nvPr>
            <p:ph idx="1"/>
          </p:nvPr>
        </p:nvSpPr>
        <p:spPr/>
        <p:txBody>
          <a:bodyPr rtlCol="0">
            <a:normAutofit fontScale="47500" lnSpcReduction="20000"/>
          </a:bodyPr>
          <a:lstStyle/>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class</a:t>
            </a:r>
            <a:r>
              <a:rPr lang="en-GB" altLang="en-US" dirty="0"/>
              <a:t> Light</a:t>
            </a:r>
          </a:p>
          <a:p>
            <a:pPr marL="541338" indent="-541338" eaLnBrk="1" fontAlgn="auto" hangingPunct="1">
              <a:lnSpc>
                <a:spcPct val="90000"/>
              </a:lnSpc>
              <a:spcAft>
                <a:spcPts val="0"/>
              </a:spcAft>
              <a:buFont typeface="Arial"/>
              <a:buChar char="•"/>
              <a:tabLst>
                <a:tab pos="1073150" algn="l"/>
              </a:tabLst>
              <a:defRPr/>
            </a:pP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public:</a:t>
            </a:r>
          </a:p>
          <a:p>
            <a:pPr marL="541338" indent="-541338" eaLnBrk="1" fontAlgn="auto" hangingPunct="1">
              <a:lnSpc>
                <a:spcPct val="90000"/>
              </a:lnSpc>
              <a:spcAft>
                <a:spcPts val="0"/>
              </a:spcAft>
              <a:buFont typeface="Arial"/>
              <a:buChar char="•"/>
              <a:tabLst>
                <a:tab pos="1073150" algn="l"/>
              </a:tabLst>
              <a:defRPr/>
            </a:pPr>
            <a:r>
              <a:rPr lang="en-GB" altLang="en-US" dirty="0"/>
              <a:t>	Light () {Clear ();} // </a:t>
            </a:r>
            <a:r>
              <a:rPr lang="en-GB" altLang="en-US" dirty="0">
                <a:solidFill>
                  <a:srgbClr val="CC0000"/>
                </a:solidFill>
              </a:rPr>
              <a:t>[1] information hiding?</a:t>
            </a:r>
          </a:p>
          <a:p>
            <a:pPr marL="541338" indent="-541338" eaLnBrk="1" fontAlgn="auto" hangingPunct="1">
              <a:lnSpc>
                <a:spcPct val="90000"/>
              </a:lnSpc>
              <a:spcAft>
                <a:spcPts val="0"/>
              </a:spcAft>
              <a:buFont typeface="Arial"/>
              <a:buChar char="•"/>
              <a:tabLst>
                <a:tab pos="1073150" algn="l"/>
              </a:tabLst>
              <a:defRPr/>
            </a:pPr>
            <a:r>
              <a:rPr lang="en-GB" altLang="en-US" dirty="0"/>
              <a:t>	~Light () {};</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void</a:t>
            </a:r>
            <a:r>
              <a:rPr lang="en-GB" altLang="en-US" dirty="0"/>
              <a:t> Clear ();</a:t>
            </a:r>
          </a:p>
          <a:p>
            <a:pPr marL="541338" indent="-541338" eaLnBrk="1" fontAlgn="auto" hangingPunct="1">
              <a:lnSpc>
                <a:spcPct val="90000"/>
              </a:lnSpc>
              <a:spcAft>
                <a:spcPts val="0"/>
              </a:spcAft>
              <a:buFont typeface="Arial"/>
              <a:buChar char="•"/>
              <a:tabLst>
                <a:tab pos="1073150" algn="l"/>
              </a:tabLst>
              <a:defRPr/>
            </a:pPr>
            <a:r>
              <a:rPr lang="en-GB" altLang="en-US" dirty="0"/>
              <a:t>	// friends can be overrated </a:t>
            </a:r>
            <a:r>
              <a:rPr lang="en-GB" altLang="en-US" dirty="0">
                <a:solidFill>
                  <a:srgbClr val="FF0000"/>
                </a:solidFill>
              </a:rPr>
              <a:t>[2]</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friend</a:t>
            </a:r>
            <a:r>
              <a:rPr lang="en-GB" altLang="en-US" dirty="0"/>
              <a:t> </a:t>
            </a:r>
            <a:r>
              <a:rPr lang="en-GB" altLang="en-US" dirty="0" err="1"/>
              <a:t>ostream</a:t>
            </a:r>
            <a:r>
              <a:rPr lang="en-GB" altLang="en-US" dirty="0"/>
              <a:t>&amp; </a:t>
            </a:r>
            <a:r>
              <a:rPr lang="en-GB" altLang="en-US" dirty="0">
                <a:solidFill>
                  <a:srgbClr val="0000CC"/>
                </a:solidFill>
              </a:rPr>
              <a:t>operator</a:t>
            </a:r>
            <a:r>
              <a:rPr lang="en-GB" altLang="en-US" dirty="0"/>
              <a:t> &lt;&lt; (</a:t>
            </a:r>
            <a:r>
              <a:rPr lang="en-GB" altLang="en-US" dirty="0" err="1"/>
              <a:t>ostream</a:t>
            </a:r>
            <a:r>
              <a:rPr lang="en-GB" altLang="en-US" dirty="0"/>
              <a:t> &amp;</a:t>
            </a:r>
            <a:r>
              <a:rPr lang="en-GB" altLang="en-US" dirty="0" err="1"/>
              <a:t>ostr</a:t>
            </a:r>
            <a:r>
              <a:rPr lang="en-GB" altLang="en-US" dirty="0"/>
              <a:t>, </a:t>
            </a:r>
            <a:r>
              <a:rPr lang="en-GB" altLang="en-US" dirty="0" err="1">
                <a:solidFill>
                  <a:srgbClr val="0000CC"/>
                </a:solidFill>
              </a:rPr>
              <a:t>const</a:t>
            </a:r>
            <a:r>
              <a:rPr lang="en-GB" altLang="en-US" dirty="0"/>
              <a:t> Light &amp;light);</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private:</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6600"/>
                </a:solidFill>
              </a:rPr>
              <a:t>// Any string giving a colour is acceptable</a:t>
            </a:r>
          </a:p>
          <a:p>
            <a:pPr marL="541338" indent="-541338" eaLnBrk="1" fontAlgn="auto" hangingPunct="1">
              <a:lnSpc>
                <a:spcPct val="90000"/>
              </a:lnSpc>
              <a:spcAft>
                <a:spcPts val="0"/>
              </a:spcAft>
              <a:buFont typeface="Arial"/>
              <a:buChar char="•"/>
              <a:tabLst>
                <a:tab pos="1073150" algn="l"/>
              </a:tabLst>
              <a:defRPr/>
            </a:pPr>
            <a:r>
              <a:rPr lang="en-GB" altLang="en-US" dirty="0"/>
              <a:t>	string </a:t>
            </a:r>
            <a:r>
              <a:rPr lang="en-GB" altLang="en-US" dirty="0" err="1"/>
              <a:t>m_colour</a:t>
            </a: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6600"/>
                </a:solidFill>
              </a:rPr>
              <a:t>// In centimetres</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float</a:t>
            </a:r>
            <a:r>
              <a:rPr lang="en-GB" altLang="en-US" dirty="0"/>
              <a:t>  </a:t>
            </a:r>
            <a:r>
              <a:rPr lang="en-GB" altLang="en-US" dirty="0" err="1"/>
              <a:t>m_radius</a:t>
            </a:r>
            <a:r>
              <a:rPr lang="en-GB" altLang="en-US" dirty="0"/>
              <a:t>; </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bool</a:t>
            </a:r>
            <a:r>
              <a:rPr lang="en-GB" altLang="en-US" dirty="0"/>
              <a:t>   </a:t>
            </a:r>
            <a:r>
              <a:rPr lang="en-GB" altLang="en-US" dirty="0" err="1"/>
              <a:t>m_on</a:t>
            </a: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t>};</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solidFill>
                  <a:srgbClr val="006600"/>
                </a:solidFill>
              </a:rPr>
              <a:t>//--------------------------------------------------------------------</a:t>
            </a:r>
          </a:p>
          <a:p>
            <a:pPr marL="541338" indent="-541338" eaLnBrk="1" fontAlgn="auto" hangingPunct="1">
              <a:lnSpc>
                <a:spcPct val="90000"/>
              </a:lnSpc>
              <a:spcAft>
                <a:spcPts val="0"/>
              </a:spcAft>
              <a:buFont typeface="Arial"/>
              <a:buChar char="•"/>
              <a:tabLst>
                <a:tab pos="1073150" algn="l"/>
              </a:tabLst>
              <a:defRPr/>
            </a:pPr>
            <a:endParaRPr lang="en-GB" altLang="en-US" dirty="0">
              <a:solidFill>
                <a:srgbClr val="006600"/>
              </a:solidFill>
            </a:endParaRPr>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a:t>
            </a:r>
            <a:r>
              <a:rPr lang="en-GB" altLang="en-US" dirty="0" err="1">
                <a:solidFill>
                  <a:srgbClr val="0000CC"/>
                </a:solidFill>
              </a:rPr>
              <a:t>endif</a:t>
            </a:r>
            <a:endParaRPr lang="en-US" altLang="en-US" dirty="0">
              <a:solidFill>
                <a:srgbClr val="0000CC"/>
              </a:solidFill>
            </a:endParaRPr>
          </a:p>
        </p:txBody>
      </p:sp>
      <p:sp>
        <p:nvSpPr>
          <p:cNvPr id="35843" name="Slide Number Placeholder 3">
            <a:extLst>
              <a:ext uri="{FF2B5EF4-FFF2-40B4-BE49-F238E27FC236}">
                <a16:creationId xmlns:a16="http://schemas.microsoft.com/office/drawing/2014/main" id="{F6C3AE38-3572-E015-63E0-A0378712ECBB}"/>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AD9896D2-7849-4F07-99C5-AC8B42E1BE17}" type="slidenum">
              <a:rPr lang="en-US" altLang="en-US" sz="1400">
                <a:latin typeface="Times New Roman" panose="02020603050405020304" pitchFamily="18" charset="0"/>
              </a:rPr>
              <a:pPr algn="r" eaLnBrk="1" hangingPunct="1">
                <a:buFontTx/>
                <a:buChar char="•"/>
              </a:pPr>
              <a:t>10</a:t>
            </a:fld>
            <a:endParaRPr lang="en-US" altLang="en-US" sz="1400">
              <a:latin typeface="Times New Roman" panose="02020603050405020304" pitchFamily="18" charset="0"/>
            </a:endParaRPr>
          </a:p>
        </p:txBody>
      </p:sp>
      <p:sp>
        <p:nvSpPr>
          <p:cNvPr id="35844" name="Oval 3">
            <a:extLst>
              <a:ext uri="{FF2B5EF4-FFF2-40B4-BE49-F238E27FC236}">
                <a16:creationId xmlns:a16="http://schemas.microsoft.com/office/drawing/2014/main" id="{0B633B86-4692-04E8-37D4-B3190B6CF741}"/>
              </a:ext>
            </a:extLst>
          </p:cNvPr>
          <p:cNvSpPr>
            <a:spLocks noChangeArrowheads="1"/>
          </p:cNvSpPr>
          <p:nvPr/>
        </p:nvSpPr>
        <p:spPr bwMode="auto">
          <a:xfrm>
            <a:off x="6659563" y="549275"/>
            <a:ext cx="1873250" cy="1871663"/>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35845" name="Text Box 4">
            <a:extLst>
              <a:ext uri="{FF2B5EF4-FFF2-40B4-BE49-F238E27FC236}">
                <a16:creationId xmlns:a16="http://schemas.microsoft.com/office/drawing/2014/main" id="{1040B81D-1694-740B-228C-57FF2FBB3795}"/>
              </a:ext>
            </a:extLst>
          </p:cNvPr>
          <p:cNvSpPr txBox="1">
            <a:spLocks noChangeArrowheads="1"/>
          </p:cNvSpPr>
          <p:nvPr/>
        </p:nvSpPr>
        <p:spPr bwMode="auto">
          <a:xfrm>
            <a:off x="6804025" y="836613"/>
            <a:ext cx="16557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Inline code can be used if a method has exactly one line only. [1]</a:t>
            </a:r>
            <a:endParaRPr lang="en-US" altLang="en-US" sz="1600">
              <a:solidFill>
                <a:srgbClr val="A50021"/>
              </a:solidFill>
              <a:latin typeface="ClassGarmnd BT" charset="0"/>
            </a:endParaRPr>
          </a:p>
        </p:txBody>
      </p:sp>
      <p:sp>
        <p:nvSpPr>
          <p:cNvPr id="35846" name="Freeform 5">
            <a:extLst>
              <a:ext uri="{FF2B5EF4-FFF2-40B4-BE49-F238E27FC236}">
                <a16:creationId xmlns:a16="http://schemas.microsoft.com/office/drawing/2014/main" id="{E4392CF2-AAEA-FF7C-B039-B2D0B1178214}"/>
              </a:ext>
            </a:extLst>
          </p:cNvPr>
          <p:cNvSpPr>
            <a:spLocks/>
          </p:cNvSpPr>
          <p:nvPr/>
        </p:nvSpPr>
        <p:spPr bwMode="auto">
          <a:xfrm>
            <a:off x="2700338" y="679450"/>
            <a:ext cx="4103687" cy="1471613"/>
          </a:xfrm>
          <a:custGeom>
            <a:avLst/>
            <a:gdLst>
              <a:gd name="T0" fmla="*/ 2147483646 w 3538"/>
              <a:gd name="T1" fmla="*/ 2147483646 h 507"/>
              <a:gd name="T2" fmla="*/ 2147483646 w 3538"/>
              <a:gd name="T3" fmla="*/ 2147483646 h 507"/>
              <a:gd name="T4" fmla="*/ 2147483646 w 3538"/>
              <a:gd name="T5" fmla="*/ 2147483646 h 507"/>
              <a:gd name="T6" fmla="*/ 0 w 3538"/>
              <a:gd name="T7" fmla="*/ 2147483646 h 507"/>
              <a:gd name="T8" fmla="*/ 0 60000 65536"/>
              <a:gd name="T9" fmla="*/ 0 60000 65536"/>
              <a:gd name="T10" fmla="*/ 0 60000 65536"/>
              <a:gd name="T11" fmla="*/ 0 60000 65536"/>
              <a:gd name="T12" fmla="*/ 0 w 3538"/>
              <a:gd name="T13" fmla="*/ 0 h 507"/>
              <a:gd name="T14" fmla="*/ 3538 w 3538"/>
              <a:gd name="T15" fmla="*/ 507 h 507"/>
            </a:gdLst>
            <a:ahLst/>
            <a:cxnLst>
              <a:cxn ang="T8">
                <a:pos x="T0" y="T1"/>
              </a:cxn>
              <a:cxn ang="T9">
                <a:pos x="T2" y="T3"/>
              </a:cxn>
              <a:cxn ang="T10">
                <a:pos x="T4" y="T5"/>
              </a:cxn>
              <a:cxn ang="T11">
                <a:pos x="T6" y="T7"/>
              </a:cxn>
            </a:cxnLst>
            <a:rect l="T12" t="T13" r="T14" b="T15"/>
            <a:pathLst>
              <a:path w="3538" h="507">
                <a:moveTo>
                  <a:pt x="3538" y="190"/>
                </a:moveTo>
                <a:cubicBezTo>
                  <a:pt x="3258" y="103"/>
                  <a:pt x="2978" y="16"/>
                  <a:pt x="2540" y="8"/>
                </a:cubicBezTo>
                <a:cubicBezTo>
                  <a:pt x="2102" y="0"/>
                  <a:pt x="1330" y="61"/>
                  <a:pt x="907" y="144"/>
                </a:cubicBezTo>
                <a:cubicBezTo>
                  <a:pt x="484" y="227"/>
                  <a:pt x="242" y="367"/>
                  <a:pt x="0" y="507"/>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5847" name="Rectangle 6">
            <a:extLst>
              <a:ext uri="{FF2B5EF4-FFF2-40B4-BE49-F238E27FC236}">
                <a16:creationId xmlns:a16="http://schemas.microsoft.com/office/drawing/2014/main" id="{0F0444F7-3D26-D477-5671-46DCF412FCB3}"/>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D810B165-AFB8-9516-E966-DA060CF4BA7E}"/>
              </a:ext>
            </a:extLst>
          </p:cNvPr>
          <p:cNvSpPr>
            <a:spLocks noGrp="1" noChangeArrowheads="1"/>
          </p:cNvSpPr>
          <p:nvPr>
            <p:ph idx="1"/>
          </p:nvPr>
        </p:nvSpPr>
        <p:spPr/>
        <p:txBody>
          <a:bodyPr rtlCol="0">
            <a:normAutofit fontScale="47500" lnSpcReduction="20000"/>
          </a:bodyPr>
          <a:lstStyle/>
          <a:p>
            <a:pPr marL="541338" indent="-541338" eaLnBrk="1" fontAlgn="auto" hangingPunct="1">
              <a:lnSpc>
                <a:spcPct val="90000"/>
              </a:lnSpc>
              <a:spcAft>
                <a:spcPts val="0"/>
              </a:spcAft>
              <a:buFont typeface="Arial"/>
              <a:buChar char="•"/>
              <a:defRPr/>
            </a:pPr>
            <a:r>
              <a:rPr lang="en-GB" altLang="en-US">
                <a:solidFill>
                  <a:srgbClr val="0000CC"/>
                </a:solidFill>
              </a:rPr>
              <a:t>class</a:t>
            </a:r>
            <a:r>
              <a:rPr lang="en-GB" altLang="en-US"/>
              <a:t> Light</a:t>
            </a:r>
          </a:p>
          <a:p>
            <a:pPr marL="541338" indent="-541338" eaLnBrk="1" fontAlgn="auto" hangingPunct="1">
              <a:lnSpc>
                <a:spcPct val="90000"/>
              </a:lnSpc>
              <a:spcAft>
                <a:spcPts val="0"/>
              </a:spcAft>
              <a:buFont typeface="Arial"/>
              <a:buChar char="•"/>
              <a:defRPr/>
            </a:pPr>
            <a:r>
              <a:rPr lang="en-GB" altLang="en-US"/>
              <a:t>{</a:t>
            </a:r>
          </a:p>
          <a:p>
            <a:pPr marL="541338" indent="-541338" eaLnBrk="1" fontAlgn="auto" hangingPunct="1">
              <a:lnSpc>
                <a:spcPct val="90000"/>
              </a:lnSpc>
              <a:spcAft>
                <a:spcPts val="0"/>
              </a:spcAft>
              <a:buFont typeface="Arial"/>
              <a:buChar char="•"/>
              <a:defRPr/>
            </a:pPr>
            <a:r>
              <a:rPr lang="en-GB" altLang="en-US">
                <a:solidFill>
                  <a:srgbClr val="0000CC"/>
                </a:solidFill>
              </a:rPr>
              <a:t>public:</a:t>
            </a:r>
          </a:p>
          <a:p>
            <a:pPr marL="541338" indent="-541338" eaLnBrk="1" fontAlgn="auto" hangingPunct="1">
              <a:lnSpc>
                <a:spcPct val="90000"/>
              </a:lnSpc>
              <a:spcAft>
                <a:spcPts val="0"/>
              </a:spcAft>
              <a:buFont typeface="Arial"/>
              <a:buChar char="•"/>
              <a:defRPr/>
            </a:pPr>
            <a:r>
              <a:rPr lang="en-GB" altLang="en-US"/>
              <a:t>	Light () {Clear ();}</a:t>
            </a:r>
          </a:p>
          <a:p>
            <a:pPr marL="541338" indent="-541338" eaLnBrk="1" fontAlgn="auto" hangingPunct="1">
              <a:lnSpc>
                <a:spcPct val="90000"/>
              </a:lnSpc>
              <a:spcAft>
                <a:spcPts val="0"/>
              </a:spcAft>
              <a:buFont typeface="Arial"/>
              <a:buChar char="•"/>
              <a:defRPr/>
            </a:pPr>
            <a:r>
              <a:rPr lang="en-GB" altLang="en-US"/>
              <a:t>	~Light () {};</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void</a:t>
            </a:r>
            <a:r>
              <a:rPr lang="en-GB" altLang="en-US"/>
              <a:t> Clear ();</a:t>
            </a:r>
          </a:p>
          <a:p>
            <a:pPr marL="541338" indent="-541338" eaLnBrk="1" fontAlgn="auto" hangingPunct="1">
              <a:lnSpc>
                <a:spcPct val="90000"/>
              </a:lnSpc>
              <a:spcAft>
                <a:spcPts val="0"/>
              </a:spcAft>
              <a:buFont typeface="Arial"/>
              <a:buChar char="•"/>
              <a:defRPr/>
            </a:pPr>
            <a:r>
              <a:rPr lang="en-GB" altLang="en-US"/>
              <a:t>	//Even on facebook, friends can be no good</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friend</a:t>
            </a:r>
            <a:r>
              <a:rPr lang="en-GB" altLang="en-US"/>
              <a:t> ostream&amp; </a:t>
            </a:r>
            <a:r>
              <a:rPr lang="en-GB" altLang="en-US">
                <a:solidFill>
                  <a:srgbClr val="0000CC"/>
                </a:solidFill>
              </a:rPr>
              <a:t>operator</a:t>
            </a:r>
            <a:r>
              <a:rPr lang="en-GB" altLang="en-US"/>
              <a:t> &lt;&lt; (ostream &amp;ostr, </a:t>
            </a:r>
            <a:r>
              <a:rPr lang="en-GB" altLang="en-US">
                <a:solidFill>
                  <a:srgbClr val="0000CC"/>
                </a:solidFill>
              </a:rPr>
              <a:t>const</a:t>
            </a:r>
            <a:r>
              <a:rPr lang="en-GB" altLang="en-US"/>
              <a:t> Light &amp;light);</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solidFill>
                  <a:srgbClr val="0000CC"/>
                </a:solidFill>
              </a:rPr>
              <a:t>private:</a:t>
            </a:r>
          </a:p>
          <a:p>
            <a:pPr marL="541338" indent="-541338" eaLnBrk="1" fontAlgn="auto" hangingPunct="1">
              <a:lnSpc>
                <a:spcPct val="90000"/>
              </a:lnSpc>
              <a:spcAft>
                <a:spcPts val="0"/>
              </a:spcAft>
              <a:buFont typeface="Arial"/>
              <a:buChar char="•"/>
              <a:defRPr/>
            </a:pPr>
            <a:r>
              <a:rPr lang="en-GB" altLang="en-US"/>
              <a:t>	</a:t>
            </a:r>
            <a:r>
              <a:rPr lang="en-GB" altLang="en-US">
                <a:solidFill>
                  <a:srgbClr val="006600"/>
                </a:solidFill>
              </a:rPr>
              <a:t>// Any string giving a colour is acceptable</a:t>
            </a:r>
          </a:p>
          <a:p>
            <a:pPr marL="541338" indent="-541338" eaLnBrk="1" fontAlgn="auto" hangingPunct="1">
              <a:lnSpc>
                <a:spcPct val="90000"/>
              </a:lnSpc>
              <a:spcAft>
                <a:spcPts val="0"/>
              </a:spcAft>
              <a:buFont typeface="Arial"/>
              <a:buChar char="•"/>
              <a:defRPr/>
            </a:pPr>
            <a:r>
              <a:rPr lang="en-GB" altLang="en-US"/>
              <a:t>	string m_colour;</a:t>
            </a:r>
          </a:p>
          <a:p>
            <a:pPr marL="541338" indent="-541338" eaLnBrk="1" fontAlgn="auto" hangingPunct="1">
              <a:lnSpc>
                <a:spcPct val="90000"/>
              </a:lnSpc>
              <a:spcAft>
                <a:spcPts val="0"/>
              </a:spcAft>
              <a:buFont typeface="Arial"/>
              <a:buChar char="•"/>
              <a:defRPr/>
            </a:pPr>
            <a:r>
              <a:rPr lang="en-GB" altLang="en-US"/>
              <a:t>	</a:t>
            </a:r>
            <a:r>
              <a:rPr lang="en-GB" altLang="en-US">
                <a:solidFill>
                  <a:srgbClr val="006600"/>
                </a:solidFill>
              </a:rPr>
              <a:t>// In centimetres</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float</a:t>
            </a:r>
            <a:r>
              <a:rPr lang="en-GB" altLang="en-US"/>
              <a:t>  m_radius; </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bool</a:t>
            </a:r>
            <a:r>
              <a:rPr lang="en-GB" altLang="en-US"/>
              <a:t>   m_on;</a:t>
            </a:r>
          </a:p>
          <a:p>
            <a:pPr marL="541338" indent="-541338" eaLnBrk="1" fontAlgn="auto" hangingPunct="1">
              <a:lnSpc>
                <a:spcPct val="90000"/>
              </a:lnSpc>
              <a:spcAft>
                <a:spcPts val="0"/>
              </a:spcAft>
              <a:buFont typeface="Arial"/>
              <a:buChar char="•"/>
              <a:defRPr/>
            </a:pPr>
            <a:r>
              <a:rPr lang="en-GB" altLang="en-US"/>
              <a:t>};</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solidFill>
                  <a:srgbClr val="006600"/>
                </a:solidFill>
              </a:rPr>
              <a:t>//--------------------------------------------------------------------</a:t>
            </a:r>
          </a:p>
          <a:p>
            <a:pPr marL="541338" indent="-541338" eaLnBrk="1" fontAlgn="auto" hangingPunct="1">
              <a:lnSpc>
                <a:spcPct val="90000"/>
              </a:lnSpc>
              <a:spcAft>
                <a:spcPts val="0"/>
              </a:spcAft>
              <a:buFont typeface="Arial"/>
              <a:buChar char="•"/>
              <a:defRPr/>
            </a:pPr>
            <a:endParaRPr lang="en-GB" altLang="en-US">
              <a:solidFill>
                <a:srgbClr val="006600"/>
              </a:solidFill>
            </a:endParaRPr>
          </a:p>
          <a:p>
            <a:pPr marL="541338" indent="-541338" eaLnBrk="1" fontAlgn="auto" hangingPunct="1">
              <a:lnSpc>
                <a:spcPct val="90000"/>
              </a:lnSpc>
              <a:spcAft>
                <a:spcPts val="0"/>
              </a:spcAft>
              <a:buFont typeface="Arial"/>
              <a:buChar char="•"/>
              <a:defRPr/>
            </a:pPr>
            <a:r>
              <a:rPr lang="en-GB" altLang="en-US">
                <a:solidFill>
                  <a:srgbClr val="0000CC"/>
                </a:solidFill>
              </a:rPr>
              <a:t>#endif</a:t>
            </a:r>
            <a:endParaRPr lang="en-US" altLang="en-US">
              <a:solidFill>
                <a:srgbClr val="0000CC"/>
              </a:solidFill>
            </a:endParaRPr>
          </a:p>
          <a:p>
            <a:pPr marL="541338" indent="-541338" eaLnBrk="1" fontAlgn="auto" hangingPunct="1">
              <a:lnSpc>
                <a:spcPct val="90000"/>
              </a:lnSpc>
              <a:spcAft>
                <a:spcPts val="0"/>
              </a:spcAft>
              <a:buFont typeface="Arial"/>
              <a:buChar char="•"/>
              <a:defRPr/>
            </a:pPr>
            <a:endParaRPr lang="en-US" altLang="en-US">
              <a:solidFill>
                <a:srgbClr val="0000CC"/>
              </a:solidFill>
            </a:endParaRPr>
          </a:p>
        </p:txBody>
      </p:sp>
      <p:sp>
        <p:nvSpPr>
          <p:cNvPr id="37891" name="Slide Number Placeholder 3">
            <a:extLst>
              <a:ext uri="{FF2B5EF4-FFF2-40B4-BE49-F238E27FC236}">
                <a16:creationId xmlns:a16="http://schemas.microsoft.com/office/drawing/2014/main" id="{F2A9EBC7-0425-F69D-BADD-5C81D11775EF}"/>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BF19ED86-BD92-432F-8FA1-89A95A321141}" type="slidenum">
              <a:rPr lang="en-US" altLang="en-US" sz="1400">
                <a:latin typeface="Times New Roman" panose="02020603050405020304" pitchFamily="18" charset="0"/>
              </a:rPr>
              <a:pPr algn="r" eaLnBrk="1" hangingPunct="1">
                <a:buFontTx/>
                <a:buChar char="•"/>
              </a:pPr>
              <a:t>11</a:t>
            </a:fld>
            <a:endParaRPr lang="en-US" altLang="en-US" sz="1400">
              <a:latin typeface="Times New Roman" panose="02020603050405020304" pitchFamily="18" charset="0"/>
            </a:endParaRPr>
          </a:p>
        </p:txBody>
      </p:sp>
      <p:sp>
        <p:nvSpPr>
          <p:cNvPr id="37892" name="Oval 3">
            <a:extLst>
              <a:ext uri="{FF2B5EF4-FFF2-40B4-BE49-F238E27FC236}">
                <a16:creationId xmlns:a16="http://schemas.microsoft.com/office/drawing/2014/main" id="{3B6D534A-94A6-57C3-5D14-CD2D0844C98A}"/>
              </a:ext>
            </a:extLst>
          </p:cNvPr>
          <p:cNvSpPr>
            <a:spLocks noChangeArrowheads="1"/>
          </p:cNvSpPr>
          <p:nvPr/>
        </p:nvSpPr>
        <p:spPr bwMode="auto">
          <a:xfrm>
            <a:off x="6659563" y="549275"/>
            <a:ext cx="1873250" cy="1871663"/>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37893" name="Text Box 4">
            <a:extLst>
              <a:ext uri="{FF2B5EF4-FFF2-40B4-BE49-F238E27FC236}">
                <a16:creationId xmlns:a16="http://schemas.microsoft.com/office/drawing/2014/main" id="{45A42DB6-8286-5D45-BE56-5716C2AD3AA9}"/>
              </a:ext>
            </a:extLst>
          </p:cNvPr>
          <p:cNvSpPr txBox="1">
            <a:spLocks noChangeArrowheads="1"/>
          </p:cNvSpPr>
          <p:nvPr/>
        </p:nvSpPr>
        <p:spPr bwMode="auto">
          <a:xfrm>
            <a:off x="6804025" y="692150"/>
            <a:ext cx="165576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Destructor: code is automatically run when an object goes out of scope.</a:t>
            </a:r>
            <a:endParaRPr lang="en-US" altLang="en-US" sz="1600">
              <a:solidFill>
                <a:srgbClr val="A50021"/>
              </a:solidFill>
              <a:latin typeface="ClassGarmnd BT" charset="0"/>
            </a:endParaRPr>
          </a:p>
        </p:txBody>
      </p:sp>
      <p:sp>
        <p:nvSpPr>
          <p:cNvPr id="37894" name="Freeform 5">
            <a:extLst>
              <a:ext uri="{FF2B5EF4-FFF2-40B4-BE49-F238E27FC236}">
                <a16:creationId xmlns:a16="http://schemas.microsoft.com/office/drawing/2014/main" id="{13E156DA-A89B-1362-6CD9-D2607EA8F3CA}"/>
              </a:ext>
            </a:extLst>
          </p:cNvPr>
          <p:cNvSpPr>
            <a:spLocks/>
          </p:cNvSpPr>
          <p:nvPr/>
        </p:nvSpPr>
        <p:spPr bwMode="auto">
          <a:xfrm flipV="1">
            <a:off x="2266950" y="2417763"/>
            <a:ext cx="5329238" cy="46037"/>
          </a:xfrm>
          <a:custGeom>
            <a:avLst/>
            <a:gdLst>
              <a:gd name="T0" fmla="*/ 2147483646 w 3428"/>
              <a:gd name="T1" fmla="*/ 0 h 406"/>
              <a:gd name="T2" fmla="*/ 2147483646 w 3428"/>
              <a:gd name="T3" fmla="*/ 2147483646 h 406"/>
              <a:gd name="T4" fmla="*/ 2147483646 w 3428"/>
              <a:gd name="T5" fmla="*/ 2147483646 h 406"/>
              <a:gd name="T6" fmla="*/ 0 w 3428"/>
              <a:gd name="T7" fmla="*/ 2147483646 h 406"/>
              <a:gd name="T8" fmla="*/ 0 60000 65536"/>
              <a:gd name="T9" fmla="*/ 0 60000 65536"/>
              <a:gd name="T10" fmla="*/ 0 60000 65536"/>
              <a:gd name="T11" fmla="*/ 0 60000 65536"/>
              <a:gd name="T12" fmla="*/ 0 w 3428"/>
              <a:gd name="T13" fmla="*/ 0 h 406"/>
              <a:gd name="T14" fmla="*/ 3428 w 3428"/>
              <a:gd name="T15" fmla="*/ 406 h 406"/>
            </a:gdLst>
            <a:ahLst/>
            <a:cxnLst>
              <a:cxn ang="T8">
                <a:pos x="T0" y="T1"/>
              </a:cxn>
              <a:cxn ang="T9">
                <a:pos x="T2" y="T3"/>
              </a:cxn>
              <a:cxn ang="T10">
                <a:pos x="T4" y="T5"/>
              </a:cxn>
              <a:cxn ang="T11">
                <a:pos x="T6" y="T7"/>
              </a:cxn>
            </a:cxnLst>
            <a:rect l="T12" t="T13" r="T14" b="T15"/>
            <a:pathLst>
              <a:path w="3428" h="406">
                <a:moveTo>
                  <a:pt x="3428" y="0"/>
                </a:moveTo>
                <a:cubicBezTo>
                  <a:pt x="3308" y="59"/>
                  <a:pt x="3193" y="302"/>
                  <a:pt x="2700" y="354"/>
                </a:cubicBezTo>
                <a:cubicBezTo>
                  <a:pt x="2207" y="406"/>
                  <a:pt x="922" y="349"/>
                  <a:pt x="472" y="313"/>
                </a:cubicBezTo>
                <a:cubicBezTo>
                  <a:pt x="22" y="277"/>
                  <a:pt x="98" y="175"/>
                  <a:pt x="0" y="139"/>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895" name="Rectangle 6">
            <a:extLst>
              <a:ext uri="{FF2B5EF4-FFF2-40B4-BE49-F238E27FC236}">
                <a16:creationId xmlns:a16="http://schemas.microsoft.com/office/drawing/2014/main" id="{B78314D6-872E-66BB-CA5F-27EB4EF51D2C}"/>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8C1F4917-53D0-5939-A9CD-677A475A234B}"/>
              </a:ext>
            </a:extLst>
          </p:cNvPr>
          <p:cNvSpPr>
            <a:spLocks noGrp="1" noChangeArrowheads="1"/>
          </p:cNvSpPr>
          <p:nvPr>
            <p:ph idx="1"/>
          </p:nvPr>
        </p:nvSpPr>
        <p:spPr/>
        <p:txBody>
          <a:bodyPr rtlCol="0">
            <a:normAutofit fontScale="40000" lnSpcReduction="20000"/>
          </a:bodyPr>
          <a:lstStyle/>
          <a:p>
            <a:pPr marL="541338" indent="-541338" eaLnBrk="1" fontAlgn="auto" hangingPunct="1">
              <a:lnSpc>
                <a:spcPct val="90000"/>
              </a:lnSpc>
              <a:spcAft>
                <a:spcPts val="0"/>
              </a:spcAft>
              <a:buFont typeface="Arial"/>
              <a:buChar char="•"/>
              <a:defRPr/>
            </a:pPr>
            <a:r>
              <a:rPr lang="en-GB" altLang="en-US" dirty="0">
                <a:solidFill>
                  <a:srgbClr val="0000CC"/>
                </a:solidFill>
              </a:rPr>
              <a:t>class</a:t>
            </a:r>
            <a:r>
              <a:rPr lang="en-GB" altLang="en-US" dirty="0"/>
              <a:t> Light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r>
              <a:rPr lang="en-GB" altLang="en-US" dirty="0">
                <a:solidFill>
                  <a:srgbClr val="0000CC"/>
                </a:solidFill>
              </a:rPr>
              <a:t>public:</a:t>
            </a:r>
          </a:p>
          <a:p>
            <a:pPr marL="541338" indent="-541338" eaLnBrk="1" fontAlgn="auto" hangingPunct="1">
              <a:lnSpc>
                <a:spcPct val="90000"/>
              </a:lnSpc>
              <a:spcAft>
                <a:spcPts val="0"/>
              </a:spcAft>
              <a:buFont typeface="Arial"/>
              <a:buChar char="•"/>
              <a:defRPr/>
            </a:pPr>
            <a:r>
              <a:rPr lang="en-GB" altLang="en-US" dirty="0"/>
              <a:t>	Light () {Clear ();}</a:t>
            </a:r>
          </a:p>
          <a:p>
            <a:pPr marL="541338" indent="-541338" eaLnBrk="1" fontAlgn="auto" hangingPunct="1">
              <a:lnSpc>
                <a:spcPct val="90000"/>
              </a:lnSpc>
              <a:spcAft>
                <a:spcPts val="0"/>
              </a:spcAft>
              <a:buFont typeface="Arial"/>
              <a:buChar char="•"/>
              <a:defRPr/>
            </a:pPr>
            <a:r>
              <a:rPr lang="en-GB" altLang="en-US" dirty="0"/>
              <a:t>	~Light () {};</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void</a:t>
            </a:r>
            <a:r>
              <a:rPr lang="en-GB" altLang="en-US" dirty="0"/>
              <a:t> Clear ();</a:t>
            </a:r>
          </a:p>
          <a:p>
            <a:pPr marL="541338" indent="-541338" eaLnBrk="1" fontAlgn="auto" hangingPunct="1">
              <a:lnSpc>
                <a:spcPct val="90000"/>
              </a:lnSpc>
              <a:spcAft>
                <a:spcPts val="0"/>
              </a:spcAft>
              <a:buFont typeface="Arial"/>
              <a:buChar char="•"/>
              <a:defRPr/>
            </a:pPr>
            <a:r>
              <a:rPr lang="en-GB" altLang="en-US" dirty="0"/>
              <a:t>	//Sun Tzu: Hold your friends close but your enemies closer</a:t>
            </a:r>
          </a:p>
          <a:p>
            <a:pPr marL="541338" indent="-541338" eaLnBrk="1" fontAlgn="auto" hangingPunct="1">
              <a:lnSpc>
                <a:spcPct val="90000"/>
              </a:lnSpc>
              <a:spcAft>
                <a:spcPts val="0"/>
              </a:spcAft>
              <a:buFont typeface="Arial"/>
              <a:buChar char="•"/>
              <a:defRPr/>
            </a:pPr>
            <a:r>
              <a:rPr lang="en-GB" altLang="en-US" dirty="0"/>
              <a:t>	//What does it say about having a “friend” so close that it is</a:t>
            </a:r>
          </a:p>
          <a:p>
            <a:pPr marL="541338" indent="-541338" eaLnBrk="1" fontAlgn="auto" hangingPunct="1">
              <a:lnSpc>
                <a:spcPct val="90000"/>
              </a:lnSpc>
              <a:spcAft>
                <a:spcPts val="0"/>
              </a:spcAft>
              <a:buFont typeface="Arial"/>
              <a:buChar char="•"/>
              <a:defRPr/>
            </a:pPr>
            <a:r>
              <a:rPr lang="en-GB" altLang="en-US" dirty="0"/>
              <a:t>	// inside the class. </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friend</a:t>
            </a:r>
            <a:r>
              <a:rPr lang="en-GB" altLang="en-US" dirty="0"/>
              <a:t> </a:t>
            </a:r>
            <a:r>
              <a:rPr lang="en-GB" altLang="en-US" dirty="0" err="1"/>
              <a:t>ostream</a:t>
            </a:r>
            <a:r>
              <a:rPr lang="en-GB" altLang="en-US" dirty="0"/>
              <a:t>&amp; </a:t>
            </a:r>
            <a:r>
              <a:rPr lang="en-GB" altLang="en-US" dirty="0">
                <a:solidFill>
                  <a:srgbClr val="0000CC"/>
                </a:solidFill>
              </a:rPr>
              <a:t>operator</a:t>
            </a:r>
            <a:r>
              <a:rPr lang="en-GB" altLang="en-US" dirty="0"/>
              <a:t> &lt;&lt; (</a:t>
            </a:r>
            <a:r>
              <a:rPr lang="en-GB" altLang="en-US" dirty="0" err="1"/>
              <a:t>ostream</a:t>
            </a:r>
            <a:r>
              <a:rPr lang="en-GB" altLang="en-US" dirty="0"/>
              <a:t> &amp;</a:t>
            </a:r>
            <a:r>
              <a:rPr lang="en-GB" altLang="en-US" dirty="0" err="1"/>
              <a:t>ostr</a:t>
            </a:r>
            <a:r>
              <a:rPr lang="en-GB" altLang="en-US" dirty="0"/>
              <a:t>, </a:t>
            </a:r>
            <a:r>
              <a:rPr lang="en-GB" altLang="en-US" dirty="0" err="1">
                <a:solidFill>
                  <a:srgbClr val="0000CC"/>
                </a:solidFill>
              </a:rPr>
              <a:t>const</a:t>
            </a:r>
            <a:r>
              <a:rPr lang="en-GB" altLang="en-US" dirty="0"/>
              <a:t> Light &amp;light);</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00CC"/>
                </a:solidFill>
              </a:rPr>
              <a:t>private:</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Any string giving a colour is acceptable</a:t>
            </a:r>
          </a:p>
          <a:p>
            <a:pPr marL="541338" indent="-541338" eaLnBrk="1" fontAlgn="auto" hangingPunct="1">
              <a:lnSpc>
                <a:spcPct val="90000"/>
              </a:lnSpc>
              <a:spcAft>
                <a:spcPts val="0"/>
              </a:spcAft>
              <a:buFont typeface="Arial"/>
              <a:buChar char="•"/>
              <a:defRPr/>
            </a:pPr>
            <a:r>
              <a:rPr lang="en-GB" altLang="en-US" dirty="0"/>
              <a:t>	string </a:t>
            </a:r>
            <a:r>
              <a:rPr lang="en-GB" altLang="en-US" dirty="0" err="1"/>
              <a:t>m_colour</a:t>
            </a:r>
            <a:r>
              <a:rPr lang="en-GB" altLang="en-US" dirty="0"/>
              <a:t>;</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In centimetres</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float</a:t>
            </a:r>
            <a:r>
              <a:rPr lang="en-GB" altLang="en-US" dirty="0"/>
              <a:t>  </a:t>
            </a:r>
            <a:r>
              <a:rPr lang="en-GB" altLang="en-US" dirty="0" err="1"/>
              <a:t>m_radius</a:t>
            </a:r>
            <a:r>
              <a:rPr lang="en-GB" altLang="en-US" dirty="0"/>
              <a:t>; </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bool</a:t>
            </a:r>
            <a:r>
              <a:rPr lang="en-GB" altLang="en-US" dirty="0"/>
              <a:t>   </a:t>
            </a:r>
            <a:r>
              <a:rPr lang="en-GB" altLang="en-US" dirty="0" err="1"/>
              <a:t>m_on</a:t>
            </a:r>
            <a:r>
              <a:rPr lang="en-GB" altLang="en-US" dirty="0"/>
              <a: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6600"/>
                </a:solidFill>
              </a:rPr>
              <a:t>//--------------------------------------------------------------------</a:t>
            </a:r>
          </a:p>
          <a:p>
            <a:pPr marL="541338" indent="-541338" eaLnBrk="1" fontAlgn="auto" hangingPunct="1">
              <a:lnSpc>
                <a:spcPct val="90000"/>
              </a:lnSpc>
              <a:spcAft>
                <a:spcPts val="0"/>
              </a:spcAft>
              <a:buFont typeface="Arial"/>
              <a:buChar char="•"/>
              <a:defRPr/>
            </a:pPr>
            <a:endParaRPr lang="en-GB" altLang="en-US" dirty="0">
              <a:solidFill>
                <a:srgbClr val="006600"/>
              </a:solidFill>
            </a:endParaRPr>
          </a:p>
          <a:p>
            <a:pPr marL="541338" indent="-541338" eaLnBrk="1" fontAlgn="auto" hangingPunct="1">
              <a:lnSpc>
                <a:spcPct val="90000"/>
              </a:lnSpc>
              <a:spcAft>
                <a:spcPts val="0"/>
              </a:spcAft>
              <a:buFont typeface="Arial"/>
              <a:buChar char="•"/>
              <a:defRPr/>
            </a:pPr>
            <a:r>
              <a:rPr lang="en-GB" altLang="en-US" dirty="0">
                <a:solidFill>
                  <a:srgbClr val="0000CC"/>
                </a:solidFill>
              </a:rPr>
              <a:t>#</a:t>
            </a:r>
            <a:r>
              <a:rPr lang="en-GB" altLang="en-US" dirty="0" err="1">
                <a:solidFill>
                  <a:srgbClr val="0000CC"/>
                </a:solidFill>
              </a:rPr>
              <a:t>endif</a:t>
            </a:r>
            <a:endParaRPr lang="en-US" altLang="en-US" dirty="0">
              <a:solidFill>
                <a:srgbClr val="0000CC"/>
              </a:solidFill>
            </a:endParaRPr>
          </a:p>
        </p:txBody>
      </p:sp>
      <p:sp>
        <p:nvSpPr>
          <p:cNvPr id="38915" name="Slide Number Placeholder 3">
            <a:extLst>
              <a:ext uri="{FF2B5EF4-FFF2-40B4-BE49-F238E27FC236}">
                <a16:creationId xmlns:a16="http://schemas.microsoft.com/office/drawing/2014/main" id="{2914AA49-07B1-24E3-4212-D06FC3F40182}"/>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E0AF47FC-5355-41F0-ACC4-D242CED6CEEA}" type="slidenum">
              <a:rPr lang="en-US" altLang="en-US" sz="1400">
                <a:latin typeface="Times New Roman" panose="02020603050405020304" pitchFamily="18" charset="0"/>
              </a:rPr>
              <a:pPr algn="r" eaLnBrk="1" hangingPunct="1">
                <a:buFontTx/>
                <a:buChar char="•"/>
              </a:pPr>
              <a:t>12</a:t>
            </a:fld>
            <a:endParaRPr lang="en-US" altLang="en-US" sz="1400">
              <a:latin typeface="Times New Roman" panose="02020603050405020304" pitchFamily="18" charset="0"/>
            </a:endParaRPr>
          </a:p>
        </p:txBody>
      </p:sp>
      <p:sp>
        <p:nvSpPr>
          <p:cNvPr id="38916" name="Oval 3">
            <a:extLst>
              <a:ext uri="{FF2B5EF4-FFF2-40B4-BE49-F238E27FC236}">
                <a16:creationId xmlns:a16="http://schemas.microsoft.com/office/drawing/2014/main" id="{DA243ED6-478E-A9A8-CA58-C41FC7363431}"/>
              </a:ext>
            </a:extLst>
          </p:cNvPr>
          <p:cNvSpPr>
            <a:spLocks noChangeArrowheads="1"/>
          </p:cNvSpPr>
          <p:nvPr/>
        </p:nvSpPr>
        <p:spPr bwMode="auto">
          <a:xfrm>
            <a:off x="6732588" y="549275"/>
            <a:ext cx="1800225" cy="2016125"/>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38917" name="Text Box 4">
            <a:extLst>
              <a:ext uri="{FF2B5EF4-FFF2-40B4-BE49-F238E27FC236}">
                <a16:creationId xmlns:a16="http://schemas.microsoft.com/office/drawing/2014/main" id="{8B857AA9-3513-CF4C-51E3-90B57945EA31}"/>
              </a:ext>
            </a:extLst>
          </p:cNvPr>
          <p:cNvSpPr txBox="1">
            <a:spLocks noChangeArrowheads="1"/>
          </p:cNvSpPr>
          <p:nvPr/>
        </p:nvSpPr>
        <p:spPr bwMode="auto">
          <a:xfrm>
            <a:off x="6804025" y="692150"/>
            <a:ext cx="1655763"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But nothing needs to be done to a Light object when it destructs, so the method is empty. [1]</a:t>
            </a:r>
            <a:endParaRPr lang="en-US" altLang="en-US" sz="1600">
              <a:solidFill>
                <a:srgbClr val="A50021"/>
              </a:solidFill>
              <a:latin typeface="ClassGarmnd BT" charset="0"/>
            </a:endParaRPr>
          </a:p>
        </p:txBody>
      </p:sp>
      <p:sp>
        <p:nvSpPr>
          <p:cNvPr id="38918" name="Freeform 5">
            <a:extLst>
              <a:ext uri="{FF2B5EF4-FFF2-40B4-BE49-F238E27FC236}">
                <a16:creationId xmlns:a16="http://schemas.microsoft.com/office/drawing/2014/main" id="{8E787181-EBDA-106F-CB07-F1D6C8EF530B}"/>
              </a:ext>
            </a:extLst>
          </p:cNvPr>
          <p:cNvSpPr>
            <a:spLocks/>
          </p:cNvSpPr>
          <p:nvPr/>
        </p:nvSpPr>
        <p:spPr bwMode="auto">
          <a:xfrm>
            <a:off x="1763713" y="2160588"/>
            <a:ext cx="5133975" cy="669925"/>
          </a:xfrm>
          <a:custGeom>
            <a:avLst/>
            <a:gdLst>
              <a:gd name="T0" fmla="*/ 2147483646 w 3376"/>
              <a:gd name="T1" fmla="*/ 0 h 422"/>
              <a:gd name="T2" fmla="*/ 2147483646 w 3376"/>
              <a:gd name="T3" fmla="*/ 2147483646 h 422"/>
              <a:gd name="T4" fmla="*/ 2147483646 w 3376"/>
              <a:gd name="T5" fmla="*/ 2147483646 h 422"/>
              <a:gd name="T6" fmla="*/ 2147483646 w 3376"/>
              <a:gd name="T7" fmla="*/ 2147483646 h 422"/>
              <a:gd name="T8" fmla="*/ 0 60000 65536"/>
              <a:gd name="T9" fmla="*/ 0 60000 65536"/>
              <a:gd name="T10" fmla="*/ 0 60000 65536"/>
              <a:gd name="T11" fmla="*/ 0 60000 65536"/>
              <a:gd name="T12" fmla="*/ 0 w 3376"/>
              <a:gd name="T13" fmla="*/ 0 h 422"/>
              <a:gd name="T14" fmla="*/ 3376 w 3376"/>
              <a:gd name="T15" fmla="*/ 422 h 422"/>
            </a:gdLst>
            <a:ahLst/>
            <a:cxnLst>
              <a:cxn ang="T8">
                <a:pos x="T0" y="T1"/>
              </a:cxn>
              <a:cxn ang="T9">
                <a:pos x="T2" y="T3"/>
              </a:cxn>
              <a:cxn ang="T10">
                <a:pos x="T4" y="T5"/>
              </a:cxn>
              <a:cxn ang="T11">
                <a:pos x="T6" y="T7"/>
              </a:cxn>
            </a:cxnLst>
            <a:rect l="T12" t="T13" r="T14" b="T15"/>
            <a:pathLst>
              <a:path w="3376" h="422">
                <a:moveTo>
                  <a:pt x="3376" y="0"/>
                </a:moveTo>
                <a:cubicBezTo>
                  <a:pt x="3248" y="61"/>
                  <a:pt x="3111" y="314"/>
                  <a:pt x="2613" y="368"/>
                </a:cubicBezTo>
                <a:cubicBezTo>
                  <a:pt x="2115" y="422"/>
                  <a:pt x="770" y="362"/>
                  <a:pt x="385" y="327"/>
                </a:cubicBezTo>
                <a:cubicBezTo>
                  <a:pt x="0" y="292"/>
                  <a:pt x="319" y="195"/>
                  <a:pt x="302" y="160"/>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919" name="Rectangle 6">
            <a:extLst>
              <a:ext uri="{FF2B5EF4-FFF2-40B4-BE49-F238E27FC236}">
                <a16:creationId xmlns:a16="http://schemas.microsoft.com/office/drawing/2014/main" id="{9FD7241B-8C8D-C1D4-0453-5C4FD5EC0FD3}"/>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CD4EA32E-7267-6910-C171-74337F1C92A9}"/>
              </a:ext>
            </a:extLst>
          </p:cNvPr>
          <p:cNvSpPr>
            <a:spLocks noGrp="1" noChangeArrowheads="1"/>
          </p:cNvSpPr>
          <p:nvPr>
            <p:ph idx="1"/>
          </p:nvPr>
        </p:nvSpPr>
        <p:spPr/>
        <p:txBody>
          <a:bodyPr rtlCol="0">
            <a:normAutofit fontScale="40000" lnSpcReduction="20000"/>
          </a:bodyPr>
          <a:lstStyle/>
          <a:p>
            <a:pPr marL="541338" indent="-541338" eaLnBrk="1" fontAlgn="auto" hangingPunct="1">
              <a:lnSpc>
                <a:spcPct val="90000"/>
              </a:lnSpc>
              <a:spcAft>
                <a:spcPts val="0"/>
              </a:spcAft>
              <a:buFont typeface="Arial"/>
              <a:buChar char="•"/>
              <a:defRPr/>
            </a:pPr>
            <a:r>
              <a:rPr lang="en-GB" altLang="en-US" dirty="0">
                <a:solidFill>
                  <a:srgbClr val="0000CC"/>
                </a:solidFill>
              </a:rPr>
              <a:t>class</a:t>
            </a:r>
            <a:r>
              <a:rPr lang="en-GB" altLang="en-US" dirty="0"/>
              <a:t> Light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r>
              <a:rPr lang="en-GB" altLang="en-US" dirty="0">
                <a:solidFill>
                  <a:srgbClr val="0000CC"/>
                </a:solidFill>
              </a:rPr>
              <a:t>public:</a:t>
            </a:r>
          </a:p>
          <a:p>
            <a:pPr marL="541338" indent="-541338" eaLnBrk="1" fontAlgn="auto" hangingPunct="1">
              <a:lnSpc>
                <a:spcPct val="90000"/>
              </a:lnSpc>
              <a:spcAft>
                <a:spcPts val="0"/>
              </a:spcAft>
              <a:buFont typeface="Arial"/>
              <a:buChar char="•"/>
              <a:defRPr/>
            </a:pPr>
            <a:r>
              <a:rPr lang="en-GB" altLang="en-US" dirty="0"/>
              <a:t>	Light () {Clear ();}</a:t>
            </a:r>
          </a:p>
          <a:p>
            <a:pPr marL="541338" indent="-541338" eaLnBrk="1" fontAlgn="auto" hangingPunct="1">
              <a:lnSpc>
                <a:spcPct val="90000"/>
              </a:lnSpc>
              <a:spcAft>
                <a:spcPts val="0"/>
              </a:spcAft>
              <a:buFont typeface="Arial"/>
              <a:buChar char="•"/>
              <a:defRPr/>
            </a:pPr>
            <a:r>
              <a:rPr lang="en-GB" altLang="en-US" dirty="0"/>
              <a:t>	~Light () {};</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void</a:t>
            </a:r>
            <a:r>
              <a:rPr lang="en-GB" altLang="en-US" dirty="0"/>
              <a:t> Clear ();</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FF0000"/>
                </a:solidFill>
              </a:rPr>
              <a:t>//Just because a language provides </a:t>
            </a:r>
            <a:r>
              <a:rPr lang="en-GB" altLang="en-US" dirty="0" err="1">
                <a:solidFill>
                  <a:srgbClr val="FF0000"/>
                </a:solidFill>
              </a:rPr>
              <a:t>friendablity</a:t>
            </a:r>
            <a:r>
              <a:rPr lang="en-GB" altLang="en-US" dirty="0">
                <a:solidFill>
                  <a:srgbClr val="FF0000"/>
                </a:solidFill>
              </a:rPr>
              <a:t>, doesn’t mean</a:t>
            </a:r>
          </a:p>
          <a:p>
            <a:pPr marL="541338" indent="-541338" eaLnBrk="1" fontAlgn="auto" hangingPunct="1">
              <a:lnSpc>
                <a:spcPct val="90000"/>
              </a:lnSpc>
              <a:spcAft>
                <a:spcPts val="0"/>
              </a:spcAft>
              <a:buFont typeface="Arial"/>
              <a:buChar char="•"/>
              <a:defRPr/>
            </a:pPr>
            <a:r>
              <a:rPr lang="en-GB" altLang="en-US" dirty="0">
                <a:solidFill>
                  <a:srgbClr val="FF0000"/>
                </a:solidFill>
              </a:rPr>
              <a:t>	// friends can be used without proper justification. But can be used during debugging at development</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friend</a:t>
            </a:r>
            <a:r>
              <a:rPr lang="en-GB" altLang="en-US" dirty="0"/>
              <a:t> </a:t>
            </a:r>
            <a:r>
              <a:rPr lang="en-GB" altLang="en-US" dirty="0" err="1"/>
              <a:t>ostream</a:t>
            </a:r>
            <a:r>
              <a:rPr lang="en-GB" altLang="en-US" dirty="0"/>
              <a:t>&amp; </a:t>
            </a:r>
            <a:r>
              <a:rPr lang="en-GB" altLang="en-US" dirty="0">
                <a:solidFill>
                  <a:srgbClr val="0000CC"/>
                </a:solidFill>
              </a:rPr>
              <a:t>operator</a:t>
            </a:r>
            <a:r>
              <a:rPr lang="en-GB" altLang="en-US" dirty="0"/>
              <a:t> &lt;&lt; (</a:t>
            </a:r>
            <a:r>
              <a:rPr lang="en-GB" altLang="en-US" dirty="0" err="1"/>
              <a:t>ostream</a:t>
            </a:r>
            <a:r>
              <a:rPr lang="en-GB" altLang="en-US" dirty="0"/>
              <a:t> &amp;</a:t>
            </a:r>
            <a:r>
              <a:rPr lang="en-GB" altLang="en-US" dirty="0" err="1"/>
              <a:t>ostr</a:t>
            </a:r>
            <a:r>
              <a:rPr lang="en-GB" altLang="en-US" dirty="0"/>
              <a:t>, </a:t>
            </a:r>
            <a:r>
              <a:rPr lang="en-GB" altLang="en-US" dirty="0" err="1">
                <a:solidFill>
                  <a:srgbClr val="0000CC"/>
                </a:solidFill>
              </a:rPr>
              <a:t>const</a:t>
            </a:r>
            <a:r>
              <a:rPr lang="en-GB" altLang="en-US" dirty="0"/>
              <a:t> Light &amp;light);</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00CC"/>
                </a:solidFill>
              </a:rPr>
              <a:t>private:</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Any string giving a colour is acceptable</a:t>
            </a:r>
          </a:p>
          <a:p>
            <a:pPr marL="541338" indent="-541338" eaLnBrk="1" fontAlgn="auto" hangingPunct="1">
              <a:lnSpc>
                <a:spcPct val="90000"/>
              </a:lnSpc>
              <a:spcAft>
                <a:spcPts val="0"/>
              </a:spcAft>
              <a:buFont typeface="Arial"/>
              <a:buChar char="•"/>
              <a:defRPr/>
            </a:pPr>
            <a:r>
              <a:rPr lang="en-GB" altLang="en-US" dirty="0"/>
              <a:t>	string </a:t>
            </a:r>
            <a:r>
              <a:rPr lang="en-GB" altLang="en-US" dirty="0" err="1"/>
              <a:t>m_colour</a:t>
            </a:r>
            <a:r>
              <a:rPr lang="en-GB" altLang="en-US" dirty="0"/>
              <a:t>;</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In centimetres</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float</a:t>
            </a:r>
            <a:r>
              <a:rPr lang="en-GB" altLang="en-US" dirty="0"/>
              <a:t>  </a:t>
            </a:r>
            <a:r>
              <a:rPr lang="en-GB" altLang="en-US" dirty="0" err="1"/>
              <a:t>m_radius</a:t>
            </a:r>
            <a:r>
              <a:rPr lang="en-GB" altLang="en-US" dirty="0"/>
              <a:t>; </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bool</a:t>
            </a:r>
            <a:r>
              <a:rPr lang="en-GB" altLang="en-US" dirty="0"/>
              <a:t>   </a:t>
            </a:r>
            <a:r>
              <a:rPr lang="en-GB" altLang="en-US" dirty="0" err="1"/>
              <a:t>m_on</a:t>
            </a:r>
            <a:r>
              <a:rPr lang="en-GB" altLang="en-US" dirty="0"/>
              <a: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6600"/>
                </a:solidFill>
              </a:rPr>
              <a:t>//--------------------------------------------------------------------</a:t>
            </a:r>
          </a:p>
          <a:p>
            <a:pPr marL="541338" indent="-541338" eaLnBrk="1" fontAlgn="auto" hangingPunct="1">
              <a:lnSpc>
                <a:spcPct val="90000"/>
              </a:lnSpc>
              <a:spcAft>
                <a:spcPts val="0"/>
              </a:spcAft>
              <a:buFont typeface="Arial"/>
              <a:buChar char="•"/>
              <a:defRPr/>
            </a:pPr>
            <a:endParaRPr lang="en-GB" altLang="en-US" dirty="0">
              <a:solidFill>
                <a:srgbClr val="006600"/>
              </a:solidFill>
            </a:endParaRPr>
          </a:p>
          <a:p>
            <a:pPr marL="541338" indent="-541338" eaLnBrk="1" fontAlgn="auto" hangingPunct="1">
              <a:lnSpc>
                <a:spcPct val="90000"/>
              </a:lnSpc>
              <a:spcAft>
                <a:spcPts val="0"/>
              </a:spcAft>
              <a:buFont typeface="Arial"/>
              <a:buChar char="•"/>
              <a:defRPr/>
            </a:pPr>
            <a:r>
              <a:rPr lang="en-GB" altLang="en-US" dirty="0">
                <a:solidFill>
                  <a:srgbClr val="0000CC"/>
                </a:solidFill>
              </a:rPr>
              <a:t>#</a:t>
            </a:r>
            <a:r>
              <a:rPr lang="en-GB" altLang="en-US" dirty="0" err="1">
                <a:solidFill>
                  <a:srgbClr val="0000CC"/>
                </a:solidFill>
              </a:rPr>
              <a:t>endif</a:t>
            </a:r>
            <a:endParaRPr lang="en-US" altLang="en-US" dirty="0">
              <a:solidFill>
                <a:srgbClr val="0000CC"/>
              </a:solidFill>
            </a:endParaRPr>
          </a:p>
        </p:txBody>
      </p:sp>
      <p:sp>
        <p:nvSpPr>
          <p:cNvPr id="40963" name="Slide Number Placeholder 3">
            <a:extLst>
              <a:ext uri="{FF2B5EF4-FFF2-40B4-BE49-F238E27FC236}">
                <a16:creationId xmlns:a16="http://schemas.microsoft.com/office/drawing/2014/main" id="{31745CE9-42B3-C38F-F87C-1FBBBFF5B53C}"/>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224BEA77-60F7-42B0-8C0B-EB28DF10FD9D}" type="slidenum">
              <a:rPr lang="en-US" altLang="en-US" sz="1400">
                <a:latin typeface="Times New Roman" panose="02020603050405020304" pitchFamily="18" charset="0"/>
              </a:rPr>
              <a:pPr algn="r" eaLnBrk="1" hangingPunct="1">
                <a:buFontTx/>
                <a:buChar char="•"/>
              </a:pPr>
              <a:t>13</a:t>
            </a:fld>
            <a:endParaRPr lang="en-US" altLang="en-US" sz="1400">
              <a:latin typeface="Times New Roman" panose="02020603050405020304" pitchFamily="18" charset="0"/>
            </a:endParaRPr>
          </a:p>
        </p:txBody>
      </p:sp>
      <p:sp>
        <p:nvSpPr>
          <p:cNvPr id="40964" name="Oval 3">
            <a:extLst>
              <a:ext uri="{FF2B5EF4-FFF2-40B4-BE49-F238E27FC236}">
                <a16:creationId xmlns:a16="http://schemas.microsoft.com/office/drawing/2014/main" id="{D330C719-61EC-3276-F0D6-28F3BAF8525A}"/>
              </a:ext>
            </a:extLst>
          </p:cNvPr>
          <p:cNvSpPr>
            <a:spLocks noChangeArrowheads="1"/>
          </p:cNvSpPr>
          <p:nvPr/>
        </p:nvSpPr>
        <p:spPr bwMode="auto">
          <a:xfrm>
            <a:off x="6732588" y="549275"/>
            <a:ext cx="1800225" cy="2016125"/>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40965" name="Text Box 4">
            <a:extLst>
              <a:ext uri="{FF2B5EF4-FFF2-40B4-BE49-F238E27FC236}">
                <a16:creationId xmlns:a16="http://schemas.microsoft.com/office/drawing/2014/main" id="{D74141F6-25DF-A793-D1F7-36C41F821A16}"/>
              </a:ext>
            </a:extLst>
          </p:cNvPr>
          <p:cNvSpPr txBox="1">
            <a:spLocks noChangeArrowheads="1"/>
          </p:cNvSpPr>
          <p:nvPr/>
        </p:nvSpPr>
        <p:spPr bwMode="auto">
          <a:xfrm>
            <a:off x="6877050" y="831850"/>
            <a:ext cx="1655763"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Every class needs a method that clears, resets, initialises or empties the object.</a:t>
            </a:r>
            <a:endParaRPr lang="en-US" altLang="en-US" sz="1600">
              <a:solidFill>
                <a:srgbClr val="A50021"/>
              </a:solidFill>
              <a:latin typeface="ClassGarmnd BT" charset="0"/>
            </a:endParaRPr>
          </a:p>
        </p:txBody>
      </p:sp>
      <p:sp>
        <p:nvSpPr>
          <p:cNvPr id="40966" name="Freeform 5">
            <a:extLst>
              <a:ext uri="{FF2B5EF4-FFF2-40B4-BE49-F238E27FC236}">
                <a16:creationId xmlns:a16="http://schemas.microsoft.com/office/drawing/2014/main" id="{FBA6D4F0-1030-40F8-8C40-14FF0D8657B9}"/>
              </a:ext>
            </a:extLst>
          </p:cNvPr>
          <p:cNvSpPr>
            <a:spLocks/>
          </p:cNvSpPr>
          <p:nvPr/>
        </p:nvSpPr>
        <p:spPr bwMode="auto">
          <a:xfrm>
            <a:off x="1485900" y="1751013"/>
            <a:ext cx="5267325" cy="633412"/>
          </a:xfrm>
          <a:custGeom>
            <a:avLst/>
            <a:gdLst>
              <a:gd name="T0" fmla="*/ 2147483646 w 3318"/>
              <a:gd name="T1" fmla="*/ 0 h 399"/>
              <a:gd name="T2" fmla="*/ 2147483646 w 3318"/>
              <a:gd name="T3" fmla="*/ 2147483646 h 399"/>
              <a:gd name="T4" fmla="*/ 2147483646 w 3318"/>
              <a:gd name="T5" fmla="*/ 2147483646 h 399"/>
              <a:gd name="T6" fmla="*/ 2147483646 w 3318"/>
              <a:gd name="T7" fmla="*/ 2147483646 h 399"/>
              <a:gd name="T8" fmla="*/ 0 60000 65536"/>
              <a:gd name="T9" fmla="*/ 0 60000 65536"/>
              <a:gd name="T10" fmla="*/ 0 60000 65536"/>
              <a:gd name="T11" fmla="*/ 0 60000 65536"/>
              <a:gd name="T12" fmla="*/ 0 w 3318"/>
              <a:gd name="T13" fmla="*/ 0 h 399"/>
              <a:gd name="T14" fmla="*/ 3318 w 3318"/>
              <a:gd name="T15" fmla="*/ 399 h 399"/>
            </a:gdLst>
            <a:ahLst/>
            <a:cxnLst>
              <a:cxn ang="T8">
                <a:pos x="T0" y="T1"/>
              </a:cxn>
              <a:cxn ang="T9">
                <a:pos x="T2" y="T3"/>
              </a:cxn>
              <a:cxn ang="T10">
                <a:pos x="T4" y="T5"/>
              </a:cxn>
              <a:cxn ang="T11">
                <a:pos x="T6" y="T7"/>
              </a:cxn>
            </a:cxnLst>
            <a:rect l="T12" t="T13" r="T14" b="T15"/>
            <a:pathLst>
              <a:path w="3318" h="399">
                <a:moveTo>
                  <a:pt x="3318" y="0"/>
                </a:moveTo>
                <a:cubicBezTo>
                  <a:pt x="3190" y="61"/>
                  <a:pt x="3042" y="337"/>
                  <a:pt x="2555" y="368"/>
                </a:cubicBezTo>
                <a:cubicBezTo>
                  <a:pt x="2068" y="399"/>
                  <a:pt x="792" y="187"/>
                  <a:pt x="396" y="188"/>
                </a:cubicBezTo>
                <a:cubicBezTo>
                  <a:pt x="0" y="189"/>
                  <a:pt x="226" y="336"/>
                  <a:pt x="181" y="375"/>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0967" name="Rectangle 6">
            <a:extLst>
              <a:ext uri="{FF2B5EF4-FFF2-40B4-BE49-F238E27FC236}">
                <a16:creationId xmlns:a16="http://schemas.microsoft.com/office/drawing/2014/main" id="{85D43C72-107C-68C3-6D32-533E8484D32C}"/>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DC5EA37D-90A4-51B3-DC52-F248C6FC2EDF}"/>
              </a:ext>
            </a:extLst>
          </p:cNvPr>
          <p:cNvSpPr>
            <a:spLocks noGrp="1" noChangeArrowheads="1"/>
          </p:cNvSpPr>
          <p:nvPr>
            <p:ph idx="1"/>
          </p:nvPr>
        </p:nvSpPr>
        <p:spPr/>
        <p:txBody>
          <a:bodyPr rtlCol="0">
            <a:normAutofit fontScale="47500" lnSpcReduction="20000"/>
          </a:bodyPr>
          <a:lstStyle/>
          <a:p>
            <a:pPr marL="541338" indent="-541338" eaLnBrk="1" fontAlgn="auto" hangingPunct="1">
              <a:lnSpc>
                <a:spcPct val="90000"/>
              </a:lnSpc>
              <a:spcAft>
                <a:spcPts val="0"/>
              </a:spcAft>
              <a:buFont typeface="Arial"/>
              <a:buChar char="•"/>
              <a:defRPr/>
            </a:pPr>
            <a:r>
              <a:rPr lang="en-GB" altLang="en-US" dirty="0">
                <a:solidFill>
                  <a:srgbClr val="0000CC"/>
                </a:solidFill>
              </a:rPr>
              <a:t>class</a:t>
            </a:r>
            <a:r>
              <a:rPr lang="en-GB" altLang="en-US" dirty="0"/>
              <a:t> Light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r>
              <a:rPr lang="en-GB" altLang="en-US" dirty="0">
                <a:solidFill>
                  <a:srgbClr val="0000CC"/>
                </a:solidFill>
              </a:rPr>
              <a:t>public:</a:t>
            </a:r>
          </a:p>
          <a:p>
            <a:pPr marL="541338" indent="-541338" eaLnBrk="1" fontAlgn="auto" hangingPunct="1">
              <a:lnSpc>
                <a:spcPct val="90000"/>
              </a:lnSpc>
              <a:spcAft>
                <a:spcPts val="0"/>
              </a:spcAft>
              <a:buFont typeface="Arial"/>
              <a:buChar char="•"/>
              <a:defRPr/>
            </a:pPr>
            <a:r>
              <a:rPr lang="en-GB" altLang="en-US" dirty="0"/>
              <a:t>	Light () {Clear ();}</a:t>
            </a:r>
          </a:p>
          <a:p>
            <a:pPr marL="541338" indent="-541338" eaLnBrk="1" fontAlgn="auto" hangingPunct="1">
              <a:lnSpc>
                <a:spcPct val="90000"/>
              </a:lnSpc>
              <a:spcAft>
                <a:spcPts val="0"/>
              </a:spcAft>
              <a:buFont typeface="Arial"/>
              <a:buChar char="•"/>
              <a:defRPr/>
            </a:pPr>
            <a:r>
              <a:rPr lang="en-GB" altLang="en-US" dirty="0"/>
              <a:t>	~Light () {};</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void</a:t>
            </a:r>
            <a:r>
              <a:rPr lang="en-GB" altLang="en-US" dirty="0"/>
              <a:t> Clear ();</a:t>
            </a:r>
          </a:p>
          <a:p>
            <a:pPr marL="541338" indent="-541338" eaLnBrk="1" fontAlgn="auto" hangingPunct="1">
              <a:lnSpc>
                <a:spcPct val="90000"/>
              </a:lnSpc>
              <a:spcAft>
                <a:spcPts val="0"/>
              </a:spcAft>
              <a:buFont typeface="Arial"/>
              <a:buChar char="•"/>
              <a:defRPr/>
            </a:pPr>
            <a:r>
              <a:rPr lang="en-GB" altLang="en-US" dirty="0"/>
              <a:t>	</a:t>
            </a:r>
          </a:p>
          <a:p>
            <a:pPr marL="541338" indent="-541338" eaLnBrk="1" fontAlgn="auto" hangingPunct="1">
              <a:lnSpc>
                <a:spcPct val="90000"/>
              </a:lnSpc>
              <a:spcAft>
                <a:spcPts val="0"/>
              </a:spcAft>
              <a:buFont typeface="Arial"/>
              <a:buChar char="•"/>
              <a:defRPr/>
            </a:pPr>
            <a:r>
              <a:rPr lang="en-GB" altLang="en-US" dirty="0">
                <a:solidFill>
                  <a:srgbClr val="0000CC"/>
                </a:solidFill>
              </a:rPr>
              <a:t>friend</a:t>
            </a:r>
            <a:r>
              <a:rPr lang="en-GB" altLang="en-US" dirty="0"/>
              <a:t> </a:t>
            </a:r>
            <a:r>
              <a:rPr lang="en-GB" altLang="en-US" dirty="0" err="1"/>
              <a:t>ostream</a:t>
            </a:r>
            <a:r>
              <a:rPr lang="en-GB" altLang="en-US" dirty="0"/>
              <a:t>&amp; </a:t>
            </a:r>
            <a:r>
              <a:rPr lang="en-GB" altLang="en-US" dirty="0">
                <a:solidFill>
                  <a:srgbClr val="0000CC"/>
                </a:solidFill>
              </a:rPr>
              <a:t>operator</a:t>
            </a:r>
            <a:r>
              <a:rPr lang="en-GB" altLang="en-US" dirty="0"/>
              <a:t> &lt;&lt; (</a:t>
            </a:r>
            <a:r>
              <a:rPr lang="en-GB" altLang="en-US" dirty="0" err="1"/>
              <a:t>ostream</a:t>
            </a:r>
            <a:r>
              <a:rPr lang="en-GB" altLang="en-US" dirty="0"/>
              <a:t> &amp;</a:t>
            </a:r>
            <a:r>
              <a:rPr lang="en-GB" altLang="en-US" dirty="0" err="1"/>
              <a:t>ostr</a:t>
            </a:r>
            <a:r>
              <a:rPr lang="en-GB" altLang="en-US" dirty="0"/>
              <a:t>, </a:t>
            </a:r>
            <a:r>
              <a:rPr lang="en-GB" altLang="en-US" dirty="0" err="1">
                <a:solidFill>
                  <a:srgbClr val="0000CC"/>
                </a:solidFill>
              </a:rPr>
              <a:t>const</a:t>
            </a:r>
            <a:r>
              <a:rPr lang="en-GB" altLang="en-US" dirty="0"/>
              <a:t> Light &amp;light);</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00CC"/>
                </a:solidFill>
              </a:rPr>
              <a:t>private:</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Any string giving a colour is acceptable</a:t>
            </a:r>
          </a:p>
          <a:p>
            <a:pPr marL="541338" indent="-541338" eaLnBrk="1" fontAlgn="auto" hangingPunct="1">
              <a:lnSpc>
                <a:spcPct val="90000"/>
              </a:lnSpc>
              <a:spcAft>
                <a:spcPts val="0"/>
              </a:spcAft>
              <a:buFont typeface="Arial"/>
              <a:buChar char="•"/>
              <a:defRPr/>
            </a:pPr>
            <a:r>
              <a:rPr lang="en-GB" altLang="en-US" dirty="0"/>
              <a:t>	string </a:t>
            </a:r>
            <a:r>
              <a:rPr lang="en-GB" altLang="en-US" dirty="0" err="1"/>
              <a:t>m_colour</a:t>
            </a:r>
            <a:r>
              <a:rPr lang="en-GB" altLang="en-US" dirty="0"/>
              <a:t>;</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In centimetres</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float</a:t>
            </a:r>
            <a:r>
              <a:rPr lang="en-GB" altLang="en-US" dirty="0"/>
              <a:t>  </a:t>
            </a:r>
            <a:r>
              <a:rPr lang="en-GB" altLang="en-US" dirty="0" err="1"/>
              <a:t>m_radius</a:t>
            </a:r>
            <a:r>
              <a:rPr lang="en-GB" altLang="en-US" dirty="0"/>
              <a:t>; </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bool</a:t>
            </a:r>
            <a:r>
              <a:rPr lang="en-GB" altLang="en-US" dirty="0"/>
              <a:t>   </a:t>
            </a:r>
            <a:r>
              <a:rPr lang="en-GB" altLang="en-US" dirty="0" err="1"/>
              <a:t>m_on</a:t>
            </a:r>
            <a:r>
              <a:rPr lang="en-GB" altLang="en-US" dirty="0"/>
              <a: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6600"/>
                </a:solidFill>
              </a:rPr>
              <a:t>//--------------------------------------------------------------------</a:t>
            </a:r>
          </a:p>
          <a:p>
            <a:pPr marL="541338" indent="-541338" eaLnBrk="1" fontAlgn="auto" hangingPunct="1">
              <a:lnSpc>
                <a:spcPct val="90000"/>
              </a:lnSpc>
              <a:spcAft>
                <a:spcPts val="0"/>
              </a:spcAft>
              <a:buFont typeface="Arial"/>
              <a:buChar char="•"/>
              <a:defRPr/>
            </a:pPr>
            <a:endParaRPr lang="en-GB" altLang="en-US" dirty="0">
              <a:solidFill>
                <a:srgbClr val="006600"/>
              </a:solidFill>
            </a:endParaRPr>
          </a:p>
          <a:p>
            <a:pPr marL="541338" indent="-541338" eaLnBrk="1" fontAlgn="auto" hangingPunct="1">
              <a:lnSpc>
                <a:spcPct val="90000"/>
              </a:lnSpc>
              <a:spcAft>
                <a:spcPts val="0"/>
              </a:spcAft>
              <a:buFont typeface="Arial"/>
              <a:buChar char="•"/>
              <a:defRPr/>
            </a:pPr>
            <a:r>
              <a:rPr lang="en-GB" altLang="en-US" dirty="0">
                <a:solidFill>
                  <a:srgbClr val="0000CC"/>
                </a:solidFill>
              </a:rPr>
              <a:t>#</a:t>
            </a:r>
            <a:r>
              <a:rPr lang="en-GB" altLang="en-US" dirty="0" err="1">
                <a:solidFill>
                  <a:srgbClr val="0000CC"/>
                </a:solidFill>
              </a:rPr>
              <a:t>endif</a:t>
            </a:r>
            <a:endParaRPr lang="en-US" altLang="en-US" dirty="0">
              <a:solidFill>
                <a:srgbClr val="0000CC"/>
              </a:solidFill>
            </a:endParaRPr>
          </a:p>
        </p:txBody>
      </p:sp>
      <p:sp>
        <p:nvSpPr>
          <p:cNvPr id="41987" name="Slide Number Placeholder 3">
            <a:extLst>
              <a:ext uri="{FF2B5EF4-FFF2-40B4-BE49-F238E27FC236}">
                <a16:creationId xmlns:a16="http://schemas.microsoft.com/office/drawing/2014/main" id="{0DBB9C9B-5C78-45FC-2CE4-DBE15FA2B8C0}"/>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E96B8C7F-8FA5-49EB-B118-F49110353C1D}" type="slidenum">
              <a:rPr lang="en-US" altLang="en-US" sz="1400">
                <a:latin typeface="Times New Roman" panose="02020603050405020304" pitchFamily="18" charset="0"/>
              </a:rPr>
              <a:pPr algn="r" eaLnBrk="1" hangingPunct="1">
                <a:buFontTx/>
                <a:buChar char="•"/>
              </a:pPr>
              <a:t>14</a:t>
            </a:fld>
            <a:endParaRPr lang="en-US" altLang="en-US" sz="1400">
              <a:latin typeface="Times New Roman" panose="02020603050405020304" pitchFamily="18" charset="0"/>
            </a:endParaRPr>
          </a:p>
        </p:txBody>
      </p:sp>
      <p:sp>
        <p:nvSpPr>
          <p:cNvPr id="41988" name="Oval 3">
            <a:extLst>
              <a:ext uri="{FF2B5EF4-FFF2-40B4-BE49-F238E27FC236}">
                <a16:creationId xmlns:a16="http://schemas.microsoft.com/office/drawing/2014/main" id="{2EEF92B8-6EDE-81F7-E49B-6B7D7E8EA23F}"/>
              </a:ext>
            </a:extLst>
          </p:cNvPr>
          <p:cNvSpPr>
            <a:spLocks noChangeArrowheads="1"/>
          </p:cNvSpPr>
          <p:nvPr/>
        </p:nvSpPr>
        <p:spPr bwMode="auto">
          <a:xfrm>
            <a:off x="6732588" y="549275"/>
            <a:ext cx="1800225" cy="2016125"/>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41989" name="Text Box 4">
            <a:extLst>
              <a:ext uri="{FF2B5EF4-FFF2-40B4-BE49-F238E27FC236}">
                <a16:creationId xmlns:a16="http://schemas.microsoft.com/office/drawing/2014/main" id="{7CEEEF0C-C286-4DCD-A257-2CB69284A751}"/>
              </a:ext>
            </a:extLst>
          </p:cNvPr>
          <p:cNvSpPr txBox="1">
            <a:spLocks noChangeArrowheads="1"/>
          </p:cNvSpPr>
          <p:nvPr/>
        </p:nvSpPr>
        <p:spPr bwMode="auto">
          <a:xfrm>
            <a:off x="6804025" y="692150"/>
            <a:ext cx="165576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The Clear() function is more than one line, so it is defined in the source file (follows).</a:t>
            </a:r>
            <a:endParaRPr lang="en-US" altLang="en-US" sz="1600">
              <a:solidFill>
                <a:srgbClr val="A50021"/>
              </a:solidFill>
              <a:latin typeface="ClassGarmnd BT" charset="0"/>
            </a:endParaRPr>
          </a:p>
        </p:txBody>
      </p:sp>
      <p:sp>
        <p:nvSpPr>
          <p:cNvPr id="41990" name="Freeform 5">
            <a:extLst>
              <a:ext uri="{FF2B5EF4-FFF2-40B4-BE49-F238E27FC236}">
                <a16:creationId xmlns:a16="http://schemas.microsoft.com/office/drawing/2014/main" id="{3AAFBA4D-3CA5-A21D-0812-F334155D08CB}"/>
              </a:ext>
            </a:extLst>
          </p:cNvPr>
          <p:cNvSpPr>
            <a:spLocks/>
          </p:cNvSpPr>
          <p:nvPr/>
        </p:nvSpPr>
        <p:spPr bwMode="auto">
          <a:xfrm>
            <a:off x="1908175" y="2078038"/>
            <a:ext cx="4895850" cy="846137"/>
          </a:xfrm>
          <a:custGeom>
            <a:avLst/>
            <a:gdLst>
              <a:gd name="T0" fmla="*/ 2147483646 w 3318"/>
              <a:gd name="T1" fmla="*/ 0 h 399"/>
              <a:gd name="T2" fmla="*/ 2147483646 w 3318"/>
              <a:gd name="T3" fmla="*/ 2147483646 h 399"/>
              <a:gd name="T4" fmla="*/ 2147483646 w 3318"/>
              <a:gd name="T5" fmla="*/ 2147483646 h 399"/>
              <a:gd name="T6" fmla="*/ 2147483646 w 3318"/>
              <a:gd name="T7" fmla="*/ 2147483646 h 399"/>
              <a:gd name="T8" fmla="*/ 0 60000 65536"/>
              <a:gd name="T9" fmla="*/ 0 60000 65536"/>
              <a:gd name="T10" fmla="*/ 0 60000 65536"/>
              <a:gd name="T11" fmla="*/ 0 60000 65536"/>
              <a:gd name="T12" fmla="*/ 0 w 3318"/>
              <a:gd name="T13" fmla="*/ 0 h 399"/>
              <a:gd name="T14" fmla="*/ 3318 w 3318"/>
              <a:gd name="T15" fmla="*/ 399 h 399"/>
            </a:gdLst>
            <a:ahLst/>
            <a:cxnLst>
              <a:cxn ang="T8">
                <a:pos x="T0" y="T1"/>
              </a:cxn>
              <a:cxn ang="T9">
                <a:pos x="T2" y="T3"/>
              </a:cxn>
              <a:cxn ang="T10">
                <a:pos x="T4" y="T5"/>
              </a:cxn>
              <a:cxn ang="T11">
                <a:pos x="T6" y="T7"/>
              </a:cxn>
            </a:cxnLst>
            <a:rect l="T12" t="T13" r="T14" b="T15"/>
            <a:pathLst>
              <a:path w="3318" h="399">
                <a:moveTo>
                  <a:pt x="3318" y="0"/>
                </a:moveTo>
                <a:cubicBezTo>
                  <a:pt x="3190" y="61"/>
                  <a:pt x="3042" y="337"/>
                  <a:pt x="2555" y="368"/>
                </a:cubicBezTo>
                <a:cubicBezTo>
                  <a:pt x="2068" y="399"/>
                  <a:pt x="792" y="187"/>
                  <a:pt x="396" y="188"/>
                </a:cubicBezTo>
                <a:cubicBezTo>
                  <a:pt x="0" y="189"/>
                  <a:pt x="226" y="336"/>
                  <a:pt x="181" y="375"/>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1991" name="Rectangle 6">
            <a:extLst>
              <a:ext uri="{FF2B5EF4-FFF2-40B4-BE49-F238E27FC236}">
                <a16:creationId xmlns:a16="http://schemas.microsoft.com/office/drawing/2014/main" id="{377FB7C5-EC27-58A1-F0C1-365AF1576359}"/>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AF2CA33B-9C14-8C77-82E9-3751DBC3368B}"/>
              </a:ext>
            </a:extLst>
          </p:cNvPr>
          <p:cNvSpPr>
            <a:spLocks noGrp="1" noChangeArrowheads="1"/>
          </p:cNvSpPr>
          <p:nvPr>
            <p:ph idx="1"/>
          </p:nvPr>
        </p:nvSpPr>
        <p:spPr/>
        <p:txBody>
          <a:bodyPr rtlCol="0">
            <a:normAutofit fontScale="47500" lnSpcReduction="20000"/>
          </a:bodyPr>
          <a:lstStyle/>
          <a:p>
            <a:pPr marL="541338" indent="-541338" eaLnBrk="1" fontAlgn="auto" hangingPunct="1">
              <a:lnSpc>
                <a:spcPct val="90000"/>
              </a:lnSpc>
              <a:spcAft>
                <a:spcPts val="0"/>
              </a:spcAft>
              <a:buFont typeface="Arial"/>
              <a:buChar char="•"/>
              <a:defRPr/>
            </a:pPr>
            <a:r>
              <a:rPr lang="en-GB" altLang="en-US" dirty="0">
                <a:solidFill>
                  <a:srgbClr val="0000CC"/>
                </a:solidFill>
              </a:rPr>
              <a:t>class</a:t>
            </a:r>
            <a:r>
              <a:rPr lang="en-GB" altLang="en-US" dirty="0"/>
              <a:t> Light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r>
              <a:rPr lang="en-GB" altLang="en-US" dirty="0">
                <a:solidFill>
                  <a:srgbClr val="0000CC"/>
                </a:solidFill>
              </a:rPr>
              <a:t>public:</a:t>
            </a:r>
          </a:p>
          <a:p>
            <a:pPr marL="541338" indent="-541338" eaLnBrk="1" fontAlgn="auto" hangingPunct="1">
              <a:lnSpc>
                <a:spcPct val="90000"/>
              </a:lnSpc>
              <a:spcAft>
                <a:spcPts val="0"/>
              </a:spcAft>
              <a:buFont typeface="Arial"/>
              <a:buChar char="•"/>
              <a:defRPr/>
            </a:pPr>
            <a:r>
              <a:rPr lang="en-GB" altLang="en-US" dirty="0"/>
              <a:t>	Light () {Clear ();}</a:t>
            </a:r>
          </a:p>
          <a:p>
            <a:pPr marL="541338" indent="-541338" eaLnBrk="1" fontAlgn="auto" hangingPunct="1">
              <a:lnSpc>
                <a:spcPct val="90000"/>
              </a:lnSpc>
              <a:spcAft>
                <a:spcPts val="0"/>
              </a:spcAft>
              <a:buFont typeface="Arial"/>
              <a:buChar char="•"/>
              <a:defRPr/>
            </a:pPr>
            <a:r>
              <a:rPr lang="en-GB" altLang="en-US" dirty="0"/>
              <a:t>	~Light () {};</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void</a:t>
            </a:r>
            <a:r>
              <a:rPr lang="en-GB" altLang="en-US" dirty="0"/>
              <a:t> Clear ();</a:t>
            </a:r>
          </a:p>
          <a:p>
            <a:pPr marL="541338" indent="-541338" eaLnBrk="1" fontAlgn="auto" hangingPunct="1">
              <a:lnSpc>
                <a:spcPct val="90000"/>
              </a:lnSpc>
              <a:spcAft>
                <a:spcPts val="0"/>
              </a:spcAft>
              <a:buFont typeface="Arial"/>
              <a:buChar char="•"/>
              <a:defRPr/>
            </a:pPr>
            <a:r>
              <a:rPr lang="en-GB" altLang="en-US" dirty="0"/>
              <a:t>	// No friends – enough said</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friend</a:t>
            </a:r>
            <a:r>
              <a:rPr lang="en-GB" altLang="en-US" dirty="0"/>
              <a:t> </a:t>
            </a:r>
            <a:r>
              <a:rPr lang="en-GB" altLang="en-US" dirty="0" err="1"/>
              <a:t>ostream</a:t>
            </a:r>
            <a:r>
              <a:rPr lang="en-GB" altLang="en-US" dirty="0"/>
              <a:t>&amp; </a:t>
            </a:r>
            <a:r>
              <a:rPr lang="en-GB" altLang="en-US" dirty="0">
                <a:solidFill>
                  <a:srgbClr val="0000CC"/>
                </a:solidFill>
              </a:rPr>
              <a:t>operator</a:t>
            </a:r>
            <a:r>
              <a:rPr lang="en-GB" altLang="en-US" dirty="0"/>
              <a:t> &lt;&lt; (</a:t>
            </a:r>
            <a:r>
              <a:rPr lang="en-GB" altLang="en-US" dirty="0" err="1"/>
              <a:t>ostream</a:t>
            </a:r>
            <a:r>
              <a:rPr lang="en-GB" altLang="en-US" dirty="0"/>
              <a:t> &amp;</a:t>
            </a:r>
            <a:r>
              <a:rPr lang="en-GB" altLang="en-US" dirty="0" err="1"/>
              <a:t>ostr</a:t>
            </a:r>
            <a:r>
              <a:rPr lang="en-GB" altLang="en-US" dirty="0"/>
              <a:t>, </a:t>
            </a:r>
            <a:r>
              <a:rPr lang="en-GB" altLang="en-US" dirty="0" err="1">
                <a:solidFill>
                  <a:srgbClr val="0000CC"/>
                </a:solidFill>
              </a:rPr>
              <a:t>const</a:t>
            </a:r>
            <a:r>
              <a:rPr lang="en-GB" altLang="en-US" dirty="0"/>
              <a:t> Light &amp;light); </a:t>
            </a:r>
            <a:r>
              <a:rPr lang="en-GB" altLang="en-US" dirty="0">
                <a:solidFill>
                  <a:srgbClr val="FF0000"/>
                </a:solidFill>
              </a:rPr>
              <a:t>[1]</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00CC"/>
                </a:solidFill>
              </a:rPr>
              <a:t>private:</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Any string giving a colour is acceptable</a:t>
            </a:r>
          </a:p>
          <a:p>
            <a:pPr marL="541338" indent="-541338" eaLnBrk="1" fontAlgn="auto" hangingPunct="1">
              <a:lnSpc>
                <a:spcPct val="90000"/>
              </a:lnSpc>
              <a:spcAft>
                <a:spcPts val="0"/>
              </a:spcAft>
              <a:buFont typeface="Arial"/>
              <a:buChar char="•"/>
              <a:defRPr/>
            </a:pPr>
            <a:r>
              <a:rPr lang="en-GB" altLang="en-US" dirty="0"/>
              <a:t>	string </a:t>
            </a:r>
            <a:r>
              <a:rPr lang="en-GB" altLang="en-US" dirty="0" err="1"/>
              <a:t>m_colour</a:t>
            </a:r>
            <a:r>
              <a:rPr lang="en-GB" altLang="en-US" dirty="0"/>
              <a:t>;</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In centimetres</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float</a:t>
            </a:r>
            <a:r>
              <a:rPr lang="en-GB" altLang="en-US" dirty="0"/>
              <a:t>  </a:t>
            </a:r>
            <a:r>
              <a:rPr lang="en-GB" altLang="en-US" dirty="0" err="1"/>
              <a:t>m_radius</a:t>
            </a:r>
            <a:r>
              <a:rPr lang="en-GB" altLang="en-US" dirty="0"/>
              <a:t>; </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bool</a:t>
            </a:r>
            <a:r>
              <a:rPr lang="en-GB" altLang="en-US" dirty="0"/>
              <a:t>   </a:t>
            </a:r>
            <a:r>
              <a:rPr lang="en-GB" altLang="en-US" dirty="0" err="1"/>
              <a:t>m_on</a:t>
            </a:r>
            <a:r>
              <a:rPr lang="en-GB" altLang="en-US" dirty="0"/>
              <a: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6600"/>
                </a:solidFill>
              </a:rPr>
              <a:t>//--------------------------------------------------------------------</a:t>
            </a:r>
          </a:p>
          <a:p>
            <a:pPr marL="541338" indent="-541338" eaLnBrk="1" fontAlgn="auto" hangingPunct="1">
              <a:lnSpc>
                <a:spcPct val="90000"/>
              </a:lnSpc>
              <a:spcAft>
                <a:spcPts val="0"/>
              </a:spcAft>
              <a:buFont typeface="Arial"/>
              <a:buChar char="•"/>
              <a:defRPr/>
            </a:pPr>
            <a:endParaRPr lang="en-GB" altLang="en-US" dirty="0">
              <a:solidFill>
                <a:srgbClr val="006600"/>
              </a:solidFill>
            </a:endParaRPr>
          </a:p>
          <a:p>
            <a:pPr marL="541338" indent="-541338" eaLnBrk="1" fontAlgn="auto" hangingPunct="1">
              <a:lnSpc>
                <a:spcPct val="90000"/>
              </a:lnSpc>
              <a:spcAft>
                <a:spcPts val="0"/>
              </a:spcAft>
              <a:buFont typeface="Arial"/>
              <a:buChar char="•"/>
              <a:defRPr/>
            </a:pPr>
            <a:r>
              <a:rPr lang="en-GB" altLang="en-US" dirty="0">
                <a:solidFill>
                  <a:srgbClr val="0000CC"/>
                </a:solidFill>
              </a:rPr>
              <a:t>#</a:t>
            </a:r>
            <a:r>
              <a:rPr lang="en-GB" altLang="en-US" dirty="0" err="1">
                <a:solidFill>
                  <a:srgbClr val="0000CC"/>
                </a:solidFill>
              </a:rPr>
              <a:t>endif</a:t>
            </a:r>
            <a:endParaRPr lang="en-US" altLang="en-US" dirty="0">
              <a:solidFill>
                <a:srgbClr val="0000CC"/>
              </a:solidFill>
            </a:endParaRPr>
          </a:p>
        </p:txBody>
      </p:sp>
      <p:sp>
        <p:nvSpPr>
          <p:cNvPr id="43011" name="Slide Number Placeholder 3">
            <a:extLst>
              <a:ext uri="{FF2B5EF4-FFF2-40B4-BE49-F238E27FC236}">
                <a16:creationId xmlns:a16="http://schemas.microsoft.com/office/drawing/2014/main" id="{BBC625B3-F0D9-3CF1-5D5F-443A75676506}"/>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9E3763D5-1C34-4591-B3BC-7330512BCBD3}" type="slidenum">
              <a:rPr lang="en-US" altLang="en-US" sz="1400">
                <a:latin typeface="Times New Roman" panose="02020603050405020304" pitchFamily="18" charset="0"/>
              </a:rPr>
              <a:pPr algn="r" eaLnBrk="1" hangingPunct="1">
                <a:buFontTx/>
                <a:buChar char="•"/>
              </a:pPr>
              <a:t>15</a:t>
            </a:fld>
            <a:endParaRPr lang="en-US" altLang="en-US" sz="1400">
              <a:latin typeface="Times New Roman" panose="02020603050405020304" pitchFamily="18" charset="0"/>
            </a:endParaRPr>
          </a:p>
        </p:txBody>
      </p:sp>
      <p:sp>
        <p:nvSpPr>
          <p:cNvPr id="43012" name="Oval 3">
            <a:extLst>
              <a:ext uri="{FF2B5EF4-FFF2-40B4-BE49-F238E27FC236}">
                <a16:creationId xmlns:a16="http://schemas.microsoft.com/office/drawing/2014/main" id="{4610F973-01B0-EB02-B0BE-76A9D59DB966}"/>
              </a:ext>
            </a:extLst>
          </p:cNvPr>
          <p:cNvSpPr>
            <a:spLocks noChangeArrowheads="1"/>
          </p:cNvSpPr>
          <p:nvPr/>
        </p:nvSpPr>
        <p:spPr bwMode="auto">
          <a:xfrm>
            <a:off x="6659563" y="476250"/>
            <a:ext cx="1873250" cy="2089150"/>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43013" name="Text Box 4">
            <a:extLst>
              <a:ext uri="{FF2B5EF4-FFF2-40B4-BE49-F238E27FC236}">
                <a16:creationId xmlns:a16="http://schemas.microsoft.com/office/drawing/2014/main" id="{42047F71-61B2-3869-5C0B-DBE8F0F18C63}"/>
              </a:ext>
            </a:extLst>
          </p:cNvPr>
          <p:cNvSpPr txBox="1">
            <a:spLocks noChangeArrowheads="1"/>
          </p:cNvSpPr>
          <p:nvPr/>
        </p:nvSpPr>
        <p:spPr bwMode="auto">
          <a:xfrm>
            <a:off x="6804025" y="476250"/>
            <a:ext cx="165576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‘friend’ operators and methods are those that link two different classes, in this case ostream and Light</a:t>
            </a:r>
            <a:endParaRPr lang="en-US" altLang="en-US" sz="1600">
              <a:solidFill>
                <a:srgbClr val="A50021"/>
              </a:solidFill>
              <a:latin typeface="ClassGarmnd BT" charset="0"/>
            </a:endParaRPr>
          </a:p>
        </p:txBody>
      </p:sp>
      <p:sp>
        <p:nvSpPr>
          <p:cNvPr id="43014" name="Freeform 5">
            <a:extLst>
              <a:ext uri="{FF2B5EF4-FFF2-40B4-BE49-F238E27FC236}">
                <a16:creationId xmlns:a16="http://schemas.microsoft.com/office/drawing/2014/main" id="{F8271B59-709F-DFD4-3E11-4AC78F9E176D}"/>
              </a:ext>
            </a:extLst>
          </p:cNvPr>
          <p:cNvSpPr>
            <a:spLocks/>
          </p:cNvSpPr>
          <p:nvPr/>
        </p:nvSpPr>
        <p:spPr bwMode="auto">
          <a:xfrm>
            <a:off x="904875" y="1989138"/>
            <a:ext cx="5899150" cy="1368425"/>
          </a:xfrm>
          <a:custGeom>
            <a:avLst/>
            <a:gdLst>
              <a:gd name="T0" fmla="*/ 2147483646 w 4167"/>
              <a:gd name="T1" fmla="*/ 0 h 590"/>
              <a:gd name="T2" fmla="*/ 2147483646 w 4167"/>
              <a:gd name="T3" fmla="*/ 2147483646 h 590"/>
              <a:gd name="T4" fmla="*/ 2147483646 w 4167"/>
              <a:gd name="T5" fmla="*/ 2147483646 h 590"/>
              <a:gd name="T6" fmla="*/ 2147483646 w 4167"/>
              <a:gd name="T7" fmla="*/ 2147483646 h 590"/>
              <a:gd name="T8" fmla="*/ 2147483646 w 4167"/>
              <a:gd name="T9" fmla="*/ 2147483646 h 590"/>
              <a:gd name="T10" fmla="*/ 0 60000 65536"/>
              <a:gd name="T11" fmla="*/ 0 60000 65536"/>
              <a:gd name="T12" fmla="*/ 0 60000 65536"/>
              <a:gd name="T13" fmla="*/ 0 60000 65536"/>
              <a:gd name="T14" fmla="*/ 0 60000 65536"/>
              <a:gd name="T15" fmla="*/ 0 w 4167"/>
              <a:gd name="T16" fmla="*/ 0 h 590"/>
              <a:gd name="T17" fmla="*/ 4167 w 4167"/>
              <a:gd name="T18" fmla="*/ 590 h 590"/>
            </a:gdLst>
            <a:ahLst/>
            <a:cxnLst>
              <a:cxn ang="T10">
                <a:pos x="T0" y="T1"/>
              </a:cxn>
              <a:cxn ang="T11">
                <a:pos x="T2" y="T3"/>
              </a:cxn>
              <a:cxn ang="T12">
                <a:pos x="T4" y="T5"/>
              </a:cxn>
              <a:cxn ang="T13">
                <a:pos x="T6" y="T7"/>
              </a:cxn>
              <a:cxn ang="T14">
                <a:pos x="T8" y="T9"/>
              </a:cxn>
            </a:cxnLst>
            <a:rect l="T15" t="T16" r="T17" b="T18"/>
            <a:pathLst>
              <a:path w="4167" h="590">
                <a:moveTo>
                  <a:pt x="4167" y="0"/>
                </a:moveTo>
                <a:cubicBezTo>
                  <a:pt x="3955" y="31"/>
                  <a:pt x="3503" y="149"/>
                  <a:pt x="2897" y="187"/>
                </a:cubicBezTo>
                <a:cubicBezTo>
                  <a:pt x="2291" y="225"/>
                  <a:pt x="1007" y="193"/>
                  <a:pt x="531" y="227"/>
                </a:cubicBezTo>
                <a:cubicBezTo>
                  <a:pt x="55" y="261"/>
                  <a:pt x="80" y="331"/>
                  <a:pt x="40" y="391"/>
                </a:cubicBezTo>
                <a:cubicBezTo>
                  <a:pt x="0" y="451"/>
                  <a:pt x="237" y="549"/>
                  <a:pt x="289" y="590"/>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7286" name="Freeform 6">
            <a:extLst>
              <a:ext uri="{FF2B5EF4-FFF2-40B4-BE49-F238E27FC236}">
                <a16:creationId xmlns:a16="http://schemas.microsoft.com/office/drawing/2014/main" id="{A3085729-129A-147C-896F-EF81CBA7CA94}"/>
              </a:ext>
            </a:extLst>
          </p:cNvPr>
          <p:cNvSpPr>
            <a:spLocks/>
          </p:cNvSpPr>
          <p:nvPr/>
        </p:nvSpPr>
        <p:spPr bwMode="auto">
          <a:xfrm>
            <a:off x="4284663" y="2168525"/>
            <a:ext cx="3673475" cy="2378075"/>
          </a:xfrm>
          <a:custGeom>
            <a:avLst/>
            <a:gdLst>
              <a:gd name="T0" fmla="*/ 2147483646 w 2650"/>
              <a:gd name="T1" fmla="*/ 2147483646 h 936"/>
              <a:gd name="T2" fmla="*/ 2147483646 w 2650"/>
              <a:gd name="T3" fmla="*/ 2147483646 h 936"/>
              <a:gd name="T4" fmla="*/ 2147483646 w 2650"/>
              <a:gd name="T5" fmla="*/ 2147483646 h 936"/>
              <a:gd name="T6" fmla="*/ 2147483646 w 2650"/>
              <a:gd name="T7" fmla="*/ 2147483646 h 936"/>
              <a:gd name="T8" fmla="*/ 2147483646 w 2650"/>
              <a:gd name="T9" fmla="*/ 2147483646 h 936"/>
              <a:gd name="T10" fmla="*/ 0 w 2650"/>
              <a:gd name="T11" fmla="*/ 2147483646 h 936"/>
              <a:gd name="T12" fmla="*/ 0 60000 65536"/>
              <a:gd name="T13" fmla="*/ 0 60000 65536"/>
              <a:gd name="T14" fmla="*/ 0 60000 65536"/>
              <a:gd name="T15" fmla="*/ 0 60000 65536"/>
              <a:gd name="T16" fmla="*/ 0 60000 65536"/>
              <a:gd name="T17" fmla="*/ 0 60000 65536"/>
              <a:gd name="T18" fmla="*/ 0 w 2650"/>
              <a:gd name="T19" fmla="*/ 0 h 936"/>
              <a:gd name="T20" fmla="*/ 2650 w 2650"/>
              <a:gd name="T21" fmla="*/ 936 h 936"/>
            </a:gdLst>
            <a:ahLst/>
            <a:cxnLst>
              <a:cxn ang="T12">
                <a:pos x="T0" y="T1"/>
              </a:cxn>
              <a:cxn ang="T13">
                <a:pos x="T2" y="T3"/>
              </a:cxn>
              <a:cxn ang="T14">
                <a:pos x="T4" y="T5"/>
              </a:cxn>
              <a:cxn ang="T15">
                <a:pos x="T6" y="T7"/>
              </a:cxn>
              <a:cxn ang="T16">
                <a:pos x="T8" y="T9"/>
              </a:cxn>
              <a:cxn ang="T17">
                <a:pos x="T10" y="T11"/>
              </a:cxn>
            </a:cxnLst>
            <a:rect l="T18" t="T19" r="T20" b="T21"/>
            <a:pathLst>
              <a:path w="2650" h="936">
                <a:moveTo>
                  <a:pt x="1996" y="103"/>
                </a:moveTo>
                <a:cubicBezTo>
                  <a:pt x="2081" y="99"/>
                  <a:pt x="2440" y="0"/>
                  <a:pt x="2516" y="82"/>
                </a:cubicBezTo>
                <a:cubicBezTo>
                  <a:pt x="2592" y="164"/>
                  <a:pt x="2650" y="458"/>
                  <a:pt x="2450" y="596"/>
                </a:cubicBezTo>
                <a:cubicBezTo>
                  <a:pt x="2250" y="734"/>
                  <a:pt x="1686" y="890"/>
                  <a:pt x="1316" y="913"/>
                </a:cubicBezTo>
                <a:cubicBezTo>
                  <a:pt x="946" y="936"/>
                  <a:pt x="446" y="808"/>
                  <a:pt x="227" y="732"/>
                </a:cubicBezTo>
                <a:cubicBezTo>
                  <a:pt x="8" y="656"/>
                  <a:pt x="4" y="557"/>
                  <a:pt x="0" y="459"/>
                </a:cubicBezTo>
              </a:path>
            </a:pathLst>
          </a:custGeom>
          <a:noFill/>
          <a:ln w="31750" cap="flat" cmpd="sng">
            <a:solidFill>
              <a:srgbClr val="FFCC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7287" name="Freeform 7">
            <a:extLst>
              <a:ext uri="{FF2B5EF4-FFF2-40B4-BE49-F238E27FC236}">
                <a16:creationId xmlns:a16="http://schemas.microsoft.com/office/drawing/2014/main" id="{DCB91CCF-F18C-5EE0-32A5-4691790D2A32}"/>
              </a:ext>
            </a:extLst>
          </p:cNvPr>
          <p:cNvSpPr>
            <a:spLocks/>
          </p:cNvSpPr>
          <p:nvPr/>
        </p:nvSpPr>
        <p:spPr bwMode="auto">
          <a:xfrm>
            <a:off x="5580063" y="2420938"/>
            <a:ext cx="2592387" cy="1639887"/>
          </a:xfrm>
          <a:custGeom>
            <a:avLst/>
            <a:gdLst>
              <a:gd name="T0" fmla="*/ 2147483646 w 1156"/>
              <a:gd name="T1" fmla="*/ 0 h 581"/>
              <a:gd name="T2" fmla="*/ 2147483646 w 1156"/>
              <a:gd name="T3" fmla="*/ 2147483646 h 581"/>
              <a:gd name="T4" fmla="*/ 2147483646 w 1156"/>
              <a:gd name="T5" fmla="*/ 2147483646 h 581"/>
              <a:gd name="T6" fmla="*/ 2147483646 w 1156"/>
              <a:gd name="T7" fmla="*/ 2147483646 h 581"/>
              <a:gd name="T8" fmla="*/ 2147483646 w 1156"/>
              <a:gd name="T9" fmla="*/ 2147483646 h 581"/>
              <a:gd name="T10" fmla="*/ 0 60000 65536"/>
              <a:gd name="T11" fmla="*/ 0 60000 65536"/>
              <a:gd name="T12" fmla="*/ 0 60000 65536"/>
              <a:gd name="T13" fmla="*/ 0 60000 65536"/>
              <a:gd name="T14" fmla="*/ 0 60000 65536"/>
              <a:gd name="T15" fmla="*/ 0 w 1156"/>
              <a:gd name="T16" fmla="*/ 0 h 581"/>
              <a:gd name="T17" fmla="*/ 1156 w 1156"/>
              <a:gd name="T18" fmla="*/ 581 h 581"/>
            </a:gdLst>
            <a:ahLst/>
            <a:cxnLst>
              <a:cxn ang="T10">
                <a:pos x="T0" y="T1"/>
              </a:cxn>
              <a:cxn ang="T11">
                <a:pos x="T2" y="T3"/>
              </a:cxn>
              <a:cxn ang="T12">
                <a:pos x="T4" y="T5"/>
              </a:cxn>
              <a:cxn ang="T13">
                <a:pos x="T6" y="T7"/>
              </a:cxn>
              <a:cxn ang="T14">
                <a:pos x="T8" y="T9"/>
              </a:cxn>
            </a:cxnLst>
            <a:rect l="T15" t="T16" r="T17" b="T18"/>
            <a:pathLst>
              <a:path w="1156" h="581">
                <a:moveTo>
                  <a:pt x="673" y="0"/>
                </a:moveTo>
                <a:cubicBezTo>
                  <a:pt x="743" y="19"/>
                  <a:pt x="1045" y="51"/>
                  <a:pt x="1100" y="114"/>
                </a:cubicBezTo>
                <a:cubicBezTo>
                  <a:pt x="1155" y="177"/>
                  <a:pt x="1156" y="300"/>
                  <a:pt x="1000" y="377"/>
                </a:cubicBezTo>
                <a:cubicBezTo>
                  <a:pt x="844" y="454"/>
                  <a:pt x="322" y="581"/>
                  <a:pt x="161" y="576"/>
                </a:cubicBezTo>
                <a:cubicBezTo>
                  <a:pt x="0" y="571"/>
                  <a:pt x="60" y="396"/>
                  <a:pt x="33" y="349"/>
                </a:cubicBezTo>
              </a:path>
            </a:pathLst>
          </a:custGeom>
          <a:noFill/>
          <a:ln w="31750" cap="flat" cmpd="sng">
            <a:solidFill>
              <a:srgbClr val="FFCC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3017" name="Rectangle 8">
            <a:extLst>
              <a:ext uri="{FF2B5EF4-FFF2-40B4-BE49-F238E27FC236}">
                <a16:creationId xmlns:a16="http://schemas.microsoft.com/office/drawing/2014/main" id="{7EBF2AC0-5B2C-95EF-E157-3C46E8B29F7E}"/>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C5757D90-EE93-5887-8391-A0FB43EF0EAC}"/>
              </a:ext>
            </a:extLst>
          </p:cNvPr>
          <p:cNvSpPr>
            <a:spLocks noGrp="1" noChangeArrowheads="1"/>
          </p:cNvSpPr>
          <p:nvPr>
            <p:ph idx="1"/>
          </p:nvPr>
        </p:nvSpPr>
        <p:spPr/>
        <p:txBody>
          <a:bodyPr rtlCol="0">
            <a:normAutofit fontScale="47500" lnSpcReduction="20000"/>
          </a:bodyPr>
          <a:lstStyle/>
          <a:p>
            <a:pPr marL="541338" indent="-541338" eaLnBrk="1" fontAlgn="auto" hangingPunct="1">
              <a:lnSpc>
                <a:spcPct val="90000"/>
              </a:lnSpc>
              <a:spcAft>
                <a:spcPts val="0"/>
              </a:spcAft>
              <a:buFont typeface="Arial"/>
              <a:buChar char="•"/>
              <a:defRPr/>
            </a:pPr>
            <a:r>
              <a:rPr lang="en-GB" altLang="en-US">
                <a:solidFill>
                  <a:srgbClr val="0000CC"/>
                </a:solidFill>
              </a:rPr>
              <a:t>class</a:t>
            </a:r>
            <a:r>
              <a:rPr lang="en-GB" altLang="en-US"/>
              <a:t> Light</a:t>
            </a:r>
          </a:p>
          <a:p>
            <a:pPr marL="541338" indent="-541338" eaLnBrk="1" fontAlgn="auto" hangingPunct="1">
              <a:lnSpc>
                <a:spcPct val="90000"/>
              </a:lnSpc>
              <a:spcAft>
                <a:spcPts val="0"/>
              </a:spcAft>
              <a:buFont typeface="Arial"/>
              <a:buChar char="•"/>
              <a:defRPr/>
            </a:pPr>
            <a:r>
              <a:rPr lang="en-GB" altLang="en-US"/>
              <a:t>{</a:t>
            </a:r>
          </a:p>
          <a:p>
            <a:pPr marL="541338" indent="-541338" eaLnBrk="1" fontAlgn="auto" hangingPunct="1">
              <a:lnSpc>
                <a:spcPct val="90000"/>
              </a:lnSpc>
              <a:spcAft>
                <a:spcPts val="0"/>
              </a:spcAft>
              <a:buFont typeface="Arial"/>
              <a:buChar char="•"/>
              <a:defRPr/>
            </a:pPr>
            <a:r>
              <a:rPr lang="en-GB" altLang="en-US">
                <a:solidFill>
                  <a:srgbClr val="0000CC"/>
                </a:solidFill>
              </a:rPr>
              <a:t>public:</a:t>
            </a:r>
          </a:p>
          <a:p>
            <a:pPr marL="541338" indent="-541338" eaLnBrk="1" fontAlgn="auto" hangingPunct="1">
              <a:lnSpc>
                <a:spcPct val="90000"/>
              </a:lnSpc>
              <a:spcAft>
                <a:spcPts val="0"/>
              </a:spcAft>
              <a:buFont typeface="Arial"/>
              <a:buChar char="•"/>
              <a:defRPr/>
            </a:pPr>
            <a:r>
              <a:rPr lang="en-GB" altLang="en-US"/>
              <a:t>	Light () {Clear ();}</a:t>
            </a:r>
          </a:p>
          <a:p>
            <a:pPr marL="541338" indent="-541338" eaLnBrk="1" fontAlgn="auto" hangingPunct="1">
              <a:lnSpc>
                <a:spcPct val="90000"/>
              </a:lnSpc>
              <a:spcAft>
                <a:spcPts val="0"/>
              </a:spcAft>
              <a:buFont typeface="Arial"/>
              <a:buChar char="•"/>
              <a:defRPr/>
            </a:pPr>
            <a:r>
              <a:rPr lang="en-GB" altLang="en-US"/>
              <a:t>	~Light () {};</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void</a:t>
            </a:r>
            <a:r>
              <a:rPr lang="en-GB" altLang="en-US"/>
              <a:t> Clear ();</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friend</a:t>
            </a:r>
            <a:r>
              <a:rPr lang="en-GB" altLang="en-US"/>
              <a:t> ostream&amp; </a:t>
            </a:r>
            <a:r>
              <a:rPr lang="en-GB" altLang="en-US">
                <a:solidFill>
                  <a:srgbClr val="0000CC"/>
                </a:solidFill>
              </a:rPr>
              <a:t>operator</a:t>
            </a:r>
            <a:r>
              <a:rPr lang="en-GB" altLang="en-US"/>
              <a:t> &lt;&lt; (ostream &amp;ostr, </a:t>
            </a:r>
            <a:r>
              <a:rPr lang="en-GB" altLang="en-US">
                <a:solidFill>
                  <a:srgbClr val="0000CC"/>
                </a:solidFill>
              </a:rPr>
              <a:t>const</a:t>
            </a:r>
            <a:r>
              <a:rPr lang="en-GB" altLang="en-US"/>
              <a:t> Light &amp;light);</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solidFill>
                  <a:srgbClr val="0000CC"/>
                </a:solidFill>
              </a:rPr>
              <a:t>private:</a:t>
            </a:r>
          </a:p>
          <a:p>
            <a:pPr marL="541338" indent="-541338" eaLnBrk="1" fontAlgn="auto" hangingPunct="1">
              <a:lnSpc>
                <a:spcPct val="90000"/>
              </a:lnSpc>
              <a:spcAft>
                <a:spcPts val="0"/>
              </a:spcAft>
              <a:buFont typeface="Arial"/>
              <a:buChar char="•"/>
              <a:defRPr/>
            </a:pPr>
            <a:r>
              <a:rPr lang="en-GB" altLang="en-US"/>
              <a:t>	</a:t>
            </a:r>
            <a:r>
              <a:rPr lang="en-GB" altLang="en-US">
                <a:solidFill>
                  <a:srgbClr val="006600"/>
                </a:solidFill>
              </a:rPr>
              <a:t>// Any string giving a colour is acceptable</a:t>
            </a:r>
          </a:p>
          <a:p>
            <a:pPr marL="541338" indent="-541338" eaLnBrk="1" fontAlgn="auto" hangingPunct="1">
              <a:lnSpc>
                <a:spcPct val="90000"/>
              </a:lnSpc>
              <a:spcAft>
                <a:spcPts val="0"/>
              </a:spcAft>
              <a:buFont typeface="Arial"/>
              <a:buChar char="•"/>
              <a:defRPr/>
            </a:pPr>
            <a:r>
              <a:rPr lang="en-GB" altLang="en-US"/>
              <a:t>	string m_colour;</a:t>
            </a:r>
          </a:p>
          <a:p>
            <a:pPr marL="541338" indent="-541338" eaLnBrk="1" fontAlgn="auto" hangingPunct="1">
              <a:lnSpc>
                <a:spcPct val="90000"/>
              </a:lnSpc>
              <a:spcAft>
                <a:spcPts val="0"/>
              </a:spcAft>
              <a:buFont typeface="Arial"/>
              <a:buChar char="•"/>
              <a:defRPr/>
            </a:pPr>
            <a:r>
              <a:rPr lang="en-GB" altLang="en-US"/>
              <a:t>	</a:t>
            </a:r>
            <a:r>
              <a:rPr lang="en-GB" altLang="en-US">
                <a:solidFill>
                  <a:srgbClr val="006600"/>
                </a:solidFill>
              </a:rPr>
              <a:t>// In centimetres</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float</a:t>
            </a:r>
            <a:r>
              <a:rPr lang="en-GB" altLang="en-US"/>
              <a:t>  m_radius; </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bool</a:t>
            </a:r>
            <a:r>
              <a:rPr lang="en-GB" altLang="en-US"/>
              <a:t>   m_on;</a:t>
            </a:r>
          </a:p>
          <a:p>
            <a:pPr marL="541338" indent="-541338" eaLnBrk="1" fontAlgn="auto" hangingPunct="1">
              <a:lnSpc>
                <a:spcPct val="90000"/>
              </a:lnSpc>
              <a:spcAft>
                <a:spcPts val="0"/>
              </a:spcAft>
              <a:buFont typeface="Arial"/>
              <a:buChar char="•"/>
              <a:defRPr/>
            </a:pPr>
            <a:r>
              <a:rPr lang="en-GB" altLang="en-US"/>
              <a:t>};</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solidFill>
                  <a:srgbClr val="006600"/>
                </a:solidFill>
              </a:rPr>
              <a:t>//--------------------------------------------------------------------</a:t>
            </a:r>
          </a:p>
          <a:p>
            <a:pPr marL="541338" indent="-541338" eaLnBrk="1" fontAlgn="auto" hangingPunct="1">
              <a:lnSpc>
                <a:spcPct val="90000"/>
              </a:lnSpc>
              <a:spcAft>
                <a:spcPts val="0"/>
              </a:spcAft>
              <a:buFont typeface="Arial"/>
              <a:buChar char="•"/>
              <a:defRPr/>
            </a:pPr>
            <a:endParaRPr lang="en-GB" altLang="en-US">
              <a:solidFill>
                <a:srgbClr val="006600"/>
              </a:solidFill>
            </a:endParaRPr>
          </a:p>
          <a:p>
            <a:pPr marL="541338" indent="-541338" eaLnBrk="1" fontAlgn="auto" hangingPunct="1">
              <a:lnSpc>
                <a:spcPct val="90000"/>
              </a:lnSpc>
              <a:spcAft>
                <a:spcPts val="0"/>
              </a:spcAft>
              <a:buFont typeface="Arial"/>
              <a:buChar char="•"/>
              <a:defRPr/>
            </a:pPr>
            <a:r>
              <a:rPr lang="en-GB" altLang="en-US">
                <a:solidFill>
                  <a:srgbClr val="0000CC"/>
                </a:solidFill>
              </a:rPr>
              <a:t>#endif</a:t>
            </a:r>
            <a:endParaRPr lang="en-US" altLang="en-US">
              <a:solidFill>
                <a:srgbClr val="0000CC"/>
              </a:solidFill>
            </a:endParaRPr>
          </a:p>
        </p:txBody>
      </p:sp>
      <p:sp>
        <p:nvSpPr>
          <p:cNvPr id="45059" name="Slide Number Placeholder 3">
            <a:extLst>
              <a:ext uri="{FF2B5EF4-FFF2-40B4-BE49-F238E27FC236}">
                <a16:creationId xmlns:a16="http://schemas.microsoft.com/office/drawing/2014/main" id="{A8492CB0-83CF-50E7-9192-657C3452C573}"/>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5C09C577-A3B1-418C-B180-0A77A297785E}" type="slidenum">
              <a:rPr lang="en-US" altLang="en-US" sz="1400">
                <a:latin typeface="Times New Roman" panose="02020603050405020304" pitchFamily="18" charset="0"/>
              </a:rPr>
              <a:pPr algn="r" eaLnBrk="1" hangingPunct="1">
                <a:buFontTx/>
                <a:buChar char="•"/>
              </a:pPr>
              <a:t>16</a:t>
            </a:fld>
            <a:endParaRPr lang="en-US" altLang="en-US" sz="1400">
              <a:latin typeface="Times New Roman" panose="02020603050405020304" pitchFamily="18" charset="0"/>
            </a:endParaRPr>
          </a:p>
        </p:txBody>
      </p:sp>
      <p:sp>
        <p:nvSpPr>
          <p:cNvPr id="45060" name="Oval 3">
            <a:extLst>
              <a:ext uri="{FF2B5EF4-FFF2-40B4-BE49-F238E27FC236}">
                <a16:creationId xmlns:a16="http://schemas.microsoft.com/office/drawing/2014/main" id="{62AA7E49-9A4B-0654-5098-AC1DE6545B15}"/>
              </a:ext>
            </a:extLst>
          </p:cNvPr>
          <p:cNvSpPr>
            <a:spLocks noChangeArrowheads="1"/>
          </p:cNvSpPr>
          <p:nvPr/>
        </p:nvSpPr>
        <p:spPr bwMode="auto">
          <a:xfrm>
            <a:off x="6659563" y="549275"/>
            <a:ext cx="1873250" cy="2016125"/>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45061" name="Text Box 4">
            <a:extLst>
              <a:ext uri="{FF2B5EF4-FFF2-40B4-BE49-F238E27FC236}">
                <a16:creationId xmlns:a16="http://schemas.microsoft.com/office/drawing/2014/main" id="{7F592F83-74C0-598E-9E2B-160D0B2B5533}"/>
              </a:ext>
            </a:extLst>
          </p:cNvPr>
          <p:cNvSpPr txBox="1">
            <a:spLocks noChangeArrowheads="1"/>
          </p:cNvSpPr>
          <p:nvPr/>
        </p:nvSpPr>
        <p:spPr bwMode="auto">
          <a:xfrm>
            <a:off x="6804025" y="836613"/>
            <a:ext cx="16557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The return value of this operator is a reference to an output stream.</a:t>
            </a:r>
            <a:endParaRPr lang="en-US" altLang="en-US" sz="1600">
              <a:solidFill>
                <a:srgbClr val="A50021"/>
              </a:solidFill>
              <a:latin typeface="ClassGarmnd BT" charset="0"/>
            </a:endParaRPr>
          </a:p>
        </p:txBody>
      </p:sp>
      <p:sp>
        <p:nvSpPr>
          <p:cNvPr id="45062" name="Freeform 5">
            <a:extLst>
              <a:ext uri="{FF2B5EF4-FFF2-40B4-BE49-F238E27FC236}">
                <a16:creationId xmlns:a16="http://schemas.microsoft.com/office/drawing/2014/main" id="{F519E4F3-50BC-5923-4B6C-15AB1FACA3DD}"/>
              </a:ext>
            </a:extLst>
          </p:cNvPr>
          <p:cNvSpPr>
            <a:spLocks/>
          </p:cNvSpPr>
          <p:nvPr/>
        </p:nvSpPr>
        <p:spPr bwMode="auto">
          <a:xfrm>
            <a:off x="2916238" y="1844675"/>
            <a:ext cx="3783012" cy="1152525"/>
          </a:xfrm>
          <a:custGeom>
            <a:avLst/>
            <a:gdLst>
              <a:gd name="T0" fmla="*/ 2147483646 w 2655"/>
              <a:gd name="T1" fmla="*/ 0 h 526"/>
              <a:gd name="T2" fmla="*/ 2147483646 w 2655"/>
              <a:gd name="T3" fmla="*/ 2147483646 h 526"/>
              <a:gd name="T4" fmla="*/ 2147483646 w 2655"/>
              <a:gd name="T5" fmla="*/ 2147483646 h 526"/>
              <a:gd name="T6" fmla="*/ 0 w 2655"/>
              <a:gd name="T7" fmla="*/ 2147483646 h 526"/>
              <a:gd name="T8" fmla="*/ 0 60000 65536"/>
              <a:gd name="T9" fmla="*/ 0 60000 65536"/>
              <a:gd name="T10" fmla="*/ 0 60000 65536"/>
              <a:gd name="T11" fmla="*/ 0 60000 65536"/>
              <a:gd name="T12" fmla="*/ 0 w 2655"/>
              <a:gd name="T13" fmla="*/ 0 h 526"/>
              <a:gd name="T14" fmla="*/ 2655 w 2655"/>
              <a:gd name="T15" fmla="*/ 526 h 526"/>
            </a:gdLst>
            <a:ahLst/>
            <a:cxnLst>
              <a:cxn ang="T8">
                <a:pos x="T0" y="T1"/>
              </a:cxn>
              <a:cxn ang="T9">
                <a:pos x="T2" y="T3"/>
              </a:cxn>
              <a:cxn ang="T10">
                <a:pos x="T4" y="T5"/>
              </a:cxn>
              <a:cxn ang="T11">
                <a:pos x="T6" y="T7"/>
              </a:cxn>
            </a:cxnLst>
            <a:rect l="T12" t="T13" r="T14" b="T15"/>
            <a:pathLst>
              <a:path w="2655" h="526">
                <a:moveTo>
                  <a:pt x="2655" y="0"/>
                </a:moveTo>
                <a:cubicBezTo>
                  <a:pt x="2443" y="31"/>
                  <a:pt x="1766" y="122"/>
                  <a:pt x="1385" y="187"/>
                </a:cubicBezTo>
                <a:cubicBezTo>
                  <a:pt x="1004" y="252"/>
                  <a:pt x="601" y="335"/>
                  <a:pt x="370" y="391"/>
                </a:cubicBezTo>
                <a:cubicBezTo>
                  <a:pt x="139" y="447"/>
                  <a:pt x="77" y="498"/>
                  <a:pt x="0" y="526"/>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5063" name="Rectangle 8">
            <a:extLst>
              <a:ext uri="{FF2B5EF4-FFF2-40B4-BE49-F238E27FC236}">
                <a16:creationId xmlns:a16="http://schemas.microsoft.com/office/drawing/2014/main" id="{7A501ECA-AA9E-F30D-5D54-08CFFB8C86BA}"/>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D336A50F-C9C5-C51C-C120-F9A4B7587CE6}"/>
              </a:ext>
            </a:extLst>
          </p:cNvPr>
          <p:cNvSpPr>
            <a:spLocks noGrp="1" noChangeArrowheads="1"/>
          </p:cNvSpPr>
          <p:nvPr>
            <p:ph idx="1"/>
          </p:nvPr>
        </p:nvSpPr>
        <p:spPr/>
        <p:txBody>
          <a:bodyPr rtlCol="0">
            <a:normAutofit fontScale="47500" lnSpcReduction="20000"/>
          </a:bodyPr>
          <a:lstStyle/>
          <a:p>
            <a:pPr marL="541338" indent="-541338" eaLnBrk="1" fontAlgn="auto" hangingPunct="1">
              <a:lnSpc>
                <a:spcPct val="90000"/>
              </a:lnSpc>
              <a:spcAft>
                <a:spcPts val="0"/>
              </a:spcAft>
              <a:buFont typeface="Arial"/>
              <a:buChar char="•"/>
              <a:defRPr/>
            </a:pPr>
            <a:r>
              <a:rPr lang="en-GB" altLang="en-US" dirty="0">
                <a:solidFill>
                  <a:srgbClr val="0000CC"/>
                </a:solidFill>
              </a:rPr>
              <a:t>class</a:t>
            </a:r>
            <a:r>
              <a:rPr lang="en-GB" altLang="en-US" dirty="0"/>
              <a:t> Light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r>
              <a:rPr lang="en-GB" altLang="en-US" dirty="0">
                <a:solidFill>
                  <a:srgbClr val="0000CC"/>
                </a:solidFill>
              </a:rPr>
              <a:t>public:</a:t>
            </a:r>
          </a:p>
          <a:p>
            <a:pPr marL="541338" indent="-541338" eaLnBrk="1" fontAlgn="auto" hangingPunct="1">
              <a:lnSpc>
                <a:spcPct val="90000"/>
              </a:lnSpc>
              <a:spcAft>
                <a:spcPts val="0"/>
              </a:spcAft>
              <a:buFont typeface="Arial"/>
              <a:buChar char="•"/>
              <a:defRPr/>
            </a:pPr>
            <a:r>
              <a:rPr lang="en-GB" altLang="en-US" dirty="0"/>
              <a:t>	Light () {Clear ();}</a:t>
            </a:r>
          </a:p>
          <a:p>
            <a:pPr marL="541338" indent="-541338" eaLnBrk="1" fontAlgn="auto" hangingPunct="1">
              <a:lnSpc>
                <a:spcPct val="90000"/>
              </a:lnSpc>
              <a:spcAft>
                <a:spcPts val="0"/>
              </a:spcAft>
              <a:buFont typeface="Arial"/>
              <a:buChar char="•"/>
              <a:defRPr/>
            </a:pPr>
            <a:r>
              <a:rPr lang="en-GB" altLang="en-US" dirty="0"/>
              <a:t>	~Light () {};</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void</a:t>
            </a:r>
            <a:r>
              <a:rPr lang="en-GB" altLang="en-US" dirty="0"/>
              <a:t> Clear ();</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friend</a:t>
            </a:r>
            <a:r>
              <a:rPr lang="en-GB" altLang="en-US" dirty="0"/>
              <a:t> </a:t>
            </a:r>
            <a:r>
              <a:rPr lang="en-GB" altLang="en-US" dirty="0" err="1"/>
              <a:t>ostream</a:t>
            </a:r>
            <a:r>
              <a:rPr lang="en-GB" altLang="en-US" dirty="0"/>
              <a:t>&amp; </a:t>
            </a:r>
            <a:r>
              <a:rPr lang="en-GB" altLang="en-US" dirty="0">
                <a:solidFill>
                  <a:srgbClr val="0000CC"/>
                </a:solidFill>
              </a:rPr>
              <a:t>operator</a:t>
            </a:r>
            <a:r>
              <a:rPr lang="en-GB" altLang="en-US" dirty="0"/>
              <a:t> &lt;&lt; (</a:t>
            </a:r>
            <a:r>
              <a:rPr lang="en-GB" altLang="en-US" dirty="0" err="1"/>
              <a:t>ostream</a:t>
            </a:r>
            <a:r>
              <a:rPr lang="en-GB" altLang="en-US" dirty="0"/>
              <a:t> &amp;</a:t>
            </a:r>
            <a:r>
              <a:rPr lang="en-GB" altLang="en-US" dirty="0" err="1"/>
              <a:t>ostr</a:t>
            </a:r>
            <a:r>
              <a:rPr lang="en-GB" altLang="en-US" dirty="0"/>
              <a:t>, </a:t>
            </a:r>
            <a:r>
              <a:rPr lang="en-GB" altLang="en-US" dirty="0" err="1">
                <a:solidFill>
                  <a:srgbClr val="0000CC"/>
                </a:solidFill>
              </a:rPr>
              <a:t>const</a:t>
            </a:r>
            <a:r>
              <a:rPr lang="en-GB" altLang="en-US" dirty="0"/>
              <a:t> Light &amp;light);</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00CC"/>
                </a:solidFill>
              </a:rPr>
              <a:t>private:</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Any string giving a colour is acceptable</a:t>
            </a:r>
          </a:p>
          <a:p>
            <a:pPr marL="541338" indent="-541338" eaLnBrk="1" fontAlgn="auto" hangingPunct="1">
              <a:lnSpc>
                <a:spcPct val="90000"/>
              </a:lnSpc>
              <a:spcAft>
                <a:spcPts val="0"/>
              </a:spcAft>
              <a:buFont typeface="Arial"/>
              <a:buChar char="•"/>
              <a:defRPr/>
            </a:pPr>
            <a:r>
              <a:rPr lang="en-GB" altLang="en-US" dirty="0"/>
              <a:t>	string </a:t>
            </a:r>
            <a:r>
              <a:rPr lang="en-GB" altLang="en-US" dirty="0" err="1"/>
              <a:t>m_colour</a:t>
            </a:r>
            <a:r>
              <a:rPr lang="en-GB" altLang="en-US" dirty="0"/>
              <a:t>;</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In centimetres</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float</a:t>
            </a:r>
            <a:r>
              <a:rPr lang="en-GB" altLang="en-US" dirty="0"/>
              <a:t>  </a:t>
            </a:r>
            <a:r>
              <a:rPr lang="en-GB" altLang="en-US" dirty="0" err="1"/>
              <a:t>m_radius</a:t>
            </a:r>
            <a:r>
              <a:rPr lang="en-GB" altLang="en-US" dirty="0"/>
              <a:t>; </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bool</a:t>
            </a:r>
            <a:r>
              <a:rPr lang="en-GB" altLang="en-US" dirty="0"/>
              <a:t>   </a:t>
            </a:r>
            <a:r>
              <a:rPr lang="en-GB" altLang="en-US" dirty="0" err="1"/>
              <a:t>m_on</a:t>
            </a:r>
            <a:r>
              <a:rPr lang="en-GB" altLang="en-US" dirty="0"/>
              <a: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6600"/>
                </a:solidFill>
              </a:rPr>
              <a:t>//--------------------------------------------------------------------</a:t>
            </a:r>
          </a:p>
          <a:p>
            <a:pPr marL="541338" indent="-541338" eaLnBrk="1" fontAlgn="auto" hangingPunct="1">
              <a:lnSpc>
                <a:spcPct val="90000"/>
              </a:lnSpc>
              <a:spcAft>
                <a:spcPts val="0"/>
              </a:spcAft>
              <a:buFont typeface="Arial"/>
              <a:buChar char="•"/>
              <a:defRPr/>
            </a:pPr>
            <a:endParaRPr lang="en-GB" altLang="en-US" dirty="0">
              <a:solidFill>
                <a:srgbClr val="006600"/>
              </a:solidFill>
            </a:endParaRPr>
          </a:p>
          <a:p>
            <a:pPr marL="541338" indent="-541338" eaLnBrk="1" fontAlgn="auto" hangingPunct="1">
              <a:lnSpc>
                <a:spcPct val="90000"/>
              </a:lnSpc>
              <a:spcAft>
                <a:spcPts val="0"/>
              </a:spcAft>
              <a:buFont typeface="Arial"/>
              <a:buChar char="•"/>
              <a:defRPr/>
            </a:pPr>
            <a:r>
              <a:rPr lang="en-GB" altLang="en-US" dirty="0">
                <a:solidFill>
                  <a:srgbClr val="0000CC"/>
                </a:solidFill>
              </a:rPr>
              <a:t>#</a:t>
            </a:r>
            <a:r>
              <a:rPr lang="en-GB" altLang="en-US" dirty="0" err="1">
                <a:solidFill>
                  <a:srgbClr val="0000CC"/>
                </a:solidFill>
              </a:rPr>
              <a:t>endif</a:t>
            </a:r>
            <a:endParaRPr lang="en-US" altLang="en-US" dirty="0">
              <a:solidFill>
                <a:srgbClr val="0000CC"/>
              </a:solidFill>
            </a:endParaRPr>
          </a:p>
        </p:txBody>
      </p:sp>
      <p:sp>
        <p:nvSpPr>
          <p:cNvPr id="46083" name="Slide Number Placeholder 3">
            <a:extLst>
              <a:ext uri="{FF2B5EF4-FFF2-40B4-BE49-F238E27FC236}">
                <a16:creationId xmlns:a16="http://schemas.microsoft.com/office/drawing/2014/main" id="{41E60CDF-B454-06A9-BD85-BCC317CFAF1B}"/>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70DB68DC-920A-4331-B68C-281C90B16105}" type="slidenum">
              <a:rPr lang="en-US" altLang="en-US" sz="1400">
                <a:latin typeface="Times New Roman" panose="02020603050405020304" pitchFamily="18" charset="0"/>
              </a:rPr>
              <a:pPr algn="r" eaLnBrk="1" hangingPunct="1">
                <a:buFontTx/>
                <a:buChar char="•"/>
              </a:pPr>
              <a:t>17</a:t>
            </a:fld>
            <a:endParaRPr lang="en-US" altLang="en-US" sz="1400">
              <a:latin typeface="Times New Roman" panose="02020603050405020304" pitchFamily="18" charset="0"/>
            </a:endParaRPr>
          </a:p>
        </p:txBody>
      </p:sp>
      <p:sp>
        <p:nvSpPr>
          <p:cNvPr id="46084" name="Oval 3">
            <a:extLst>
              <a:ext uri="{FF2B5EF4-FFF2-40B4-BE49-F238E27FC236}">
                <a16:creationId xmlns:a16="http://schemas.microsoft.com/office/drawing/2014/main" id="{20EC6106-43BF-8594-4994-1694432DECD5}"/>
              </a:ext>
            </a:extLst>
          </p:cNvPr>
          <p:cNvSpPr>
            <a:spLocks noChangeArrowheads="1"/>
          </p:cNvSpPr>
          <p:nvPr/>
        </p:nvSpPr>
        <p:spPr bwMode="auto">
          <a:xfrm>
            <a:off x="6659563" y="549275"/>
            <a:ext cx="1873250" cy="2016125"/>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46085" name="Text Box 4">
            <a:extLst>
              <a:ext uri="{FF2B5EF4-FFF2-40B4-BE49-F238E27FC236}">
                <a16:creationId xmlns:a16="http://schemas.microsoft.com/office/drawing/2014/main" id="{D92FCE19-C20A-4CD1-3653-EE8B8C260274}"/>
              </a:ext>
            </a:extLst>
          </p:cNvPr>
          <p:cNvSpPr txBox="1">
            <a:spLocks noChangeArrowheads="1"/>
          </p:cNvSpPr>
          <p:nvPr/>
        </p:nvSpPr>
        <p:spPr bwMode="auto">
          <a:xfrm>
            <a:off x="6804025" y="836613"/>
            <a:ext cx="165576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The operator we are </a:t>
            </a:r>
            <a:r>
              <a:rPr lang="en-GB" altLang="en-US" sz="1600" i="1">
                <a:solidFill>
                  <a:srgbClr val="A50021"/>
                </a:solidFill>
                <a:latin typeface="ClassGarmnd BT" charset="0"/>
              </a:rPr>
              <a:t>overloading</a:t>
            </a:r>
            <a:r>
              <a:rPr lang="en-GB" altLang="en-US" sz="1600">
                <a:solidFill>
                  <a:srgbClr val="A50021"/>
                </a:solidFill>
                <a:latin typeface="ClassGarmnd BT" charset="0"/>
              </a:rPr>
              <a:t> is the standard output operator. [1]</a:t>
            </a:r>
            <a:endParaRPr lang="en-US" altLang="en-US" sz="1600">
              <a:solidFill>
                <a:srgbClr val="A50021"/>
              </a:solidFill>
              <a:latin typeface="ClassGarmnd BT" charset="0"/>
            </a:endParaRPr>
          </a:p>
        </p:txBody>
      </p:sp>
      <p:sp>
        <p:nvSpPr>
          <p:cNvPr id="46086" name="Freeform 5">
            <a:extLst>
              <a:ext uri="{FF2B5EF4-FFF2-40B4-BE49-F238E27FC236}">
                <a16:creationId xmlns:a16="http://schemas.microsoft.com/office/drawing/2014/main" id="{46C37EC4-CFAE-C5A6-911A-38417FB5DFB5}"/>
              </a:ext>
            </a:extLst>
          </p:cNvPr>
          <p:cNvSpPr>
            <a:spLocks/>
          </p:cNvSpPr>
          <p:nvPr/>
        </p:nvSpPr>
        <p:spPr bwMode="auto">
          <a:xfrm>
            <a:off x="3563938" y="1817688"/>
            <a:ext cx="3122612" cy="1250950"/>
          </a:xfrm>
          <a:custGeom>
            <a:avLst/>
            <a:gdLst>
              <a:gd name="T0" fmla="*/ 2147483646 w 1893"/>
              <a:gd name="T1" fmla="*/ 0 h 514"/>
              <a:gd name="T2" fmla="*/ 2147483646 w 1893"/>
              <a:gd name="T3" fmla="*/ 2147483646 h 514"/>
              <a:gd name="T4" fmla="*/ 2147483646 w 1893"/>
              <a:gd name="T5" fmla="*/ 2147483646 h 514"/>
              <a:gd name="T6" fmla="*/ 2147483646 w 1893"/>
              <a:gd name="T7" fmla="*/ 2147483646 h 514"/>
              <a:gd name="T8" fmla="*/ 0 60000 65536"/>
              <a:gd name="T9" fmla="*/ 0 60000 65536"/>
              <a:gd name="T10" fmla="*/ 0 60000 65536"/>
              <a:gd name="T11" fmla="*/ 0 60000 65536"/>
              <a:gd name="T12" fmla="*/ 0 w 1893"/>
              <a:gd name="T13" fmla="*/ 0 h 514"/>
              <a:gd name="T14" fmla="*/ 1893 w 1893"/>
              <a:gd name="T15" fmla="*/ 514 h 514"/>
            </a:gdLst>
            <a:ahLst/>
            <a:cxnLst>
              <a:cxn ang="T8">
                <a:pos x="T0" y="T1"/>
              </a:cxn>
              <a:cxn ang="T9">
                <a:pos x="T2" y="T3"/>
              </a:cxn>
              <a:cxn ang="T10">
                <a:pos x="T4" y="T5"/>
              </a:cxn>
              <a:cxn ang="T11">
                <a:pos x="T6" y="T7"/>
              </a:cxn>
            </a:cxnLst>
            <a:rect l="T12" t="T13" r="T14" b="T15"/>
            <a:pathLst>
              <a:path w="1893" h="514">
                <a:moveTo>
                  <a:pt x="1893" y="0"/>
                </a:moveTo>
                <a:cubicBezTo>
                  <a:pt x="1766" y="11"/>
                  <a:pt x="1416" y="33"/>
                  <a:pt x="1130" y="69"/>
                </a:cubicBezTo>
                <a:cubicBezTo>
                  <a:pt x="844" y="105"/>
                  <a:pt x="358" y="141"/>
                  <a:pt x="179" y="215"/>
                </a:cubicBezTo>
                <a:cubicBezTo>
                  <a:pt x="0" y="289"/>
                  <a:pt x="80" y="452"/>
                  <a:pt x="54" y="514"/>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6087" name="Rectangle 6">
            <a:extLst>
              <a:ext uri="{FF2B5EF4-FFF2-40B4-BE49-F238E27FC236}">
                <a16:creationId xmlns:a16="http://schemas.microsoft.com/office/drawing/2014/main" id="{3E2DA94C-0969-E1AD-3315-8E00B3F14783}"/>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42F932B3-489B-BB06-E966-A65922920378}"/>
              </a:ext>
            </a:extLst>
          </p:cNvPr>
          <p:cNvSpPr>
            <a:spLocks noGrp="1" noChangeArrowheads="1"/>
          </p:cNvSpPr>
          <p:nvPr>
            <p:ph idx="1"/>
          </p:nvPr>
        </p:nvSpPr>
        <p:spPr/>
        <p:txBody>
          <a:bodyPr rtlCol="0">
            <a:normAutofit fontScale="47500" lnSpcReduction="20000"/>
          </a:bodyPr>
          <a:lstStyle/>
          <a:p>
            <a:pPr marL="541338" indent="-541338" eaLnBrk="1" fontAlgn="auto" hangingPunct="1">
              <a:lnSpc>
                <a:spcPct val="90000"/>
              </a:lnSpc>
              <a:spcAft>
                <a:spcPts val="0"/>
              </a:spcAft>
              <a:buFont typeface="Arial"/>
              <a:buChar char="•"/>
              <a:defRPr/>
            </a:pPr>
            <a:r>
              <a:rPr lang="en-GB" altLang="en-US">
                <a:solidFill>
                  <a:srgbClr val="0000CC"/>
                </a:solidFill>
              </a:rPr>
              <a:t>class</a:t>
            </a:r>
            <a:r>
              <a:rPr lang="en-GB" altLang="en-US"/>
              <a:t> Light</a:t>
            </a:r>
          </a:p>
          <a:p>
            <a:pPr marL="541338" indent="-541338" eaLnBrk="1" fontAlgn="auto" hangingPunct="1">
              <a:lnSpc>
                <a:spcPct val="90000"/>
              </a:lnSpc>
              <a:spcAft>
                <a:spcPts val="0"/>
              </a:spcAft>
              <a:buFont typeface="Arial"/>
              <a:buChar char="•"/>
              <a:defRPr/>
            </a:pPr>
            <a:r>
              <a:rPr lang="en-GB" altLang="en-US"/>
              <a:t>{</a:t>
            </a:r>
          </a:p>
          <a:p>
            <a:pPr marL="541338" indent="-541338" eaLnBrk="1" fontAlgn="auto" hangingPunct="1">
              <a:lnSpc>
                <a:spcPct val="90000"/>
              </a:lnSpc>
              <a:spcAft>
                <a:spcPts val="0"/>
              </a:spcAft>
              <a:buFont typeface="Arial"/>
              <a:buChar char="•"/>
              <a:defRPr/>
            </a:pPr>
            <a:r>
              <a:rPr lang="en-GB" altLang="en-US">
                <a:solidFill>
                  <a:srgbClr val="0000CC"/>
                </a:solidFill>
              </a:rPr>
              <a:t>public:</a:t>
            </a:r>
          </a:p>
          <a:p>
            <a:pPr marL="541338" indent="-541338" eaLnBrk="1" fontAlgn="auto" hangingPunct="1">
              <a:lnSpc>
                <a:spcPct val="90000"/>
              </a:lnSpc>
              <a:spcAft>
                <a:spcPts val="0"/>
              </a:spcAft>
              <a:buFont typeface="Arial"/>
              <a:buChar char="•"/>
              <a:defRPr/>
            </a:pPr>
            <a:r>
              <a:rPr lang="en-GB" altLang="en-US"/>
              <a:t>	Light () {Clear ();}</a:t>
            </a:r>
          </a:p>
          <a:p>
            <a:pPr marL="541338" indent="-541338" eaLnBrk="1" fontAlgn="auto" hangingPunct="1">
              <a:lnSpc>
                <a:spcPct val="90000"/>
              </a:lnSpc>
              <a:spcAft>
                <a:spcPts val="0"/>
              </a:spcAft>
              <a:buFont typeface="Arial"/>
              <a:buChar char="•"/>
              <a:defRPr/>
            </a:pPr>
            <a:r>
              <a:rPr lang="en-GB" altLang="en-US"/>
              <a:t>	~Light () {};</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void</a:t>
            </a:r>
            <a:r>
              <a:rPr lang="en-GB" altLang="en-US"/>
              <a:t> Clear ();</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friend</a:t>
            </a:r>
            <a:r>
              <a:rPr lang="en-GB" altLang="en-US"/>
              <a:t> ostream&amp; </a:t>
            </a:r>
            <a:r>
              <a:rPr lang="en-GB" altLang="en-US">
                <a:solidFill>
                  <a:srgbClr val="0000CC"/>
                </a:solidFill>
              </a:rPr>
              <a:t>operator</a:t>
            </a:r>
            <a:r>
              <a:rPr lang="en-GB" altLang="en-US"/>
              <a:t> &lt;&lt; (ostream &amp;ostr, </a:t>
            </a:r>
            <a:r>
              <a:rPr lang="en-GB" altLang="en-US">
                <a:solidFill>
                  <a:srgbClr val="0000CC"/>
                </a:solidFill>
              </a:rPr>
              <a:t>const</a:t>
            </a:r>
            <a:r>
              <a:rPr lang="en-GB" altLang="en-US"/>
              <a:t> Light &amp;light);</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solidFill>
                  <a:srgbClr val="0000CC"/>
                </a:solidFill>
              </a:rPr>
              <a:t>private:</a:t>
            </a:r>
          </a:p>
          <a:p>
            <a:pPr marL="541338" indent="-541338" eaLnBrk="1" fontAlgn="auto" hangingPunct="1">
              <a:lnSpc>
                <a:spcPct val="90000"/>
              </a:lnSpc>
              <a:spcAft>
                <a:spcPts val="0"/>
              </a:spcAft>
              <a:buFont typeface="Arial"/>
              <a:buChar char="•"/>
              <a:defRPr/>
            </a:pPr>
            <a:r>
              <a:rPr lang="en-GB" altLang="en-US"/>
              <a:t>	</a:t>
            </a:r>
            <a:r>
              <a:rPr lang="en-GB" altLang="en-US">
                <a:solidFill>
                  <a:srgbClr val="006600"/>
                </a:solidFill>
              </a:rPr>
              <a:t>// Any string giving a colour is acceptable</a:t>
            </a:r>
          </a:p>
          <a:p>
            <a:pPr marL="541338" indent="-541338" eaLnBrk="1" fontAlgn="auto" hangingPunct="1">
              <a:lnSpc>
                <a:spcPct val="90000"/>
              </a:lnSpc>
              <a:spcAft>
                <a:spcPts val="0"/>
              </a:spcAft>
              <a:buFont typeface="Arial"/>
              <a:buChar char="•"/>
              <a:defRPr/>
            </a:pPr>
            <a:r>
              <a:rPr lang="en-GB" altLang="en-US"/>
              <a:t>	string m_colour;</a:t>
            </a:r>
          </a:p>
          <a:p>
            <a:pPr marL="541338" indent="-541338" eaLnBrk="1" fontAlgn="auto" hangingPunct="1">
              <a:lnSpc>
                <a:spcPct val="90000"/>
              </a:lnSpc>
              <a:spcAft>
                <a:spcPts val="0"/>
              </a:spcAft>
              <a:buFont typeface="Arial"/>
              <a:buChar char="•"/>
              <a:defRPr/>
            </a:pPr>
            <a:r>
              <a:rPr lang="en-GB" altLang="en-US"/>
              <a:t>	</a:t>
            </a:r>
            <a:r>
              <a:rPr lang="en-GB" altLang="en-US">
                <a:solidFill>
                  <a:srgbClr val="006600"/>
                </a:solidFill>
              </a:rPr>
              <a:t>// In centimetres</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float</a:t>
            </a:r>
            <a:r>
              <a:rPr lang="en-GB" altLang="en-US"/>
              <a:t>  m_radius; </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bool</a:t>
            </a:r>
            <a:r>
              <a:rPr lang="en-GB" altLang="en-US"/>
              <a:t>   m_on; // </a:t>
            </a:r>
            <a:r>
              <a:rPr lang="en-GB" altLang="en-US">
                <a:solidFill>
                  <a:srgbClr val="A50021"/>
                </a:solidFill>
              </a:rPr>
              <a:t>[1] don’t start with _ in user classes</a:t>
            </a:r>
          </a:p>
          <a:p>
            <a:pPr marL="541338" indent="-541338" eaLnBrk="1" fontAlgn="auto" hangingPunct="1">
              <a:lnSpc>
                <a:spcPct val="90000"/>
              </a:lnSpc>
              <a:spcAft>
                <a:spcPts val="0"/>
              </a:spcAft>
              <a:buFont typeface="Arial"/>
              <a:buChar char="•"/>
              <a:defRPr/>
            </a:pPr>
            <a:r>
              <a:rPr lang="en-GB" altLang="en-US"/>
              <a:t>};</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solidFill>
                  <a:srgbClr val="006600"/>
                </a:solidFill>
              </a:rPr>
              <a:t>//--------------------------------------------------------------------</a:t>
            </a:r>
          </a:p>
          <a:p>
            <a:pPr marL="541338" indent="-541338" eaLnBrk="1" fontAlgn="auto" hangingPunct="1">
              <a:lnSpc>
                <a:spcPct val="90000"/>
              </a:lnSpc>
              <a:spcAft>
                <a:spcPts val="0"/>
              </a:spcAft>
              <a:buFont typeface="Arial"/>
              <a:buChar char="•"/>
              <a:defRPr/>
            </a:pPr>
            <a:endParaRPr lang="en-GB" altLang="en-US">
              <a:solidFill>
                <a:srgbClr val="006600"/>
              </a:solidFill>
            </a:endParaRPr>
          </a:p>
          <a:p>
            <a:pPr marL="541338" indent="-541338" eaLnBrk="1" fontAlgn="auto" hangingPunct="1">
              <a:lnSpc>
                <a:spcPct val="90000"/>
              </a:lnSpc>
              <a:spcAft>
                <a:spcPts val="0"/>
              </a:spcAft>
              <a:buFont typeface="Arial"/>
              <a:buChar char="•"/>
              <a:defRPr/>
            </a:pPr>
            <a:r>
              <a:rPr lang="en-GB" altLang="en-US">
                <a:solidFill>
                  <a:srgbClr val="0000CC"/>
                </a:solidFill>
              </a:rPr>
              <a:t>#endif</a:t>
            </a:r>
            <a:endParaRPr lang="en-US" altLang="en-US">
              <a:solidFill>
                <a:srgbClr val="0000CC"/>
              </a:solidFill>
            </a:endParaRPr>
          </a:p>
        </p:txBody>
      </p:sp>
      <p:sp>
        <p:nvSpPr>
          <p:cNvPr id="48131" name="Slide Number Placeholder 3">
            <a:extLst>
              <a:ext uri="{FF2B5EF4-FFF2-40B4-BE49-F238E27FC236}">
                <a16:creationId xmlns:a16="http://schemas.microsoft.com/office/drawing/2014/main" id="{9FC6A337-C1FD-77EC-1A95-B6510F2D732E}"/>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F2E4BC29-1CEE-4740-B446-813CBDE029CE}" type="slidenum">
              <a:rPr lang="en-US" altLang="en-US" sz="1400">
                <a:latin typeface="Times New Roman" panose="02020603050405020304" pitchFamily="18" charset="0"/>
              </a:rPr>
              <a:pPr algn="r" eaLnBrk="1" hangingPunct="1">
                <a:buFontTx/>
                <a:buChar char="•"/>
              </a:pPr>
              <a:t>18</a:t>
            </a:fld>
            <a:endParaRPr lang="en-US" altLang="en-US" sz="1400">
              <a:latin typeface="Times New Roman" panose="02020603050405020304" pitchFamily="18" charset="0"/>
            </a:endParaRPr>
          </a:p>
        </p:txBody>
      </p:sp>
      <p:sp>
        <p:nvSpPr>
          <p:cNvPr id="48132" name="Oval 3">
            <a:extLst>
              <a:ext uri="{FF2B5EF4-FFF2-40B4-BE49-F238E27FC236}">
                <a16:creationId xmlns:a16="http://schemas.microsoft.com/office/drawing/2014/main" id="{AAD81FE8-DE22-6DE0-6F8D-F312D8F50D28}"/>
              </a:ext>
            </a:extLst>
          </p:cNvPr>
          <p:cNvSpPr>
            <a:spLocks noChangeArrowheads="1"/>
          </p:cNvSpPr>
          <p:nvPr/>
        </p:nvSpPr>
        <p:spPr bwMode="auto">
          <a:xfrm>
            <a:off x="6804025" y="3284538"/>
            <a:ext cx="1873250" cy="2016125"/>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48133" name="Text Box 4">
            <a:extLst>
              <a:ext uri="{FF2B5EF4-FFF2-40B4-BE49-F238E27FC236}">
                <a16:creationId xmlns:a16="http://schemas.microsoft.com/office/drawing/2014/main" id="{92FDC720-C6BB-AB28-E0A9-CF7E21109489}"/>
              </a:ext>
            </a:extLst>
          </p:cNvPr>
          <p:cNvSpPr txBox="1">
            <a:spLocks noChangeArrowheads="1"/>
          </p:cNvSpPr>
          <p:nvPr/>
        </p:nvSpPr>
        <p:spPr bwMode="auto">
          <a:xfrm>
            <a:off x="6948488" y="3644900"/>
            <a:ext cx="1655762"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All attributes are prefaced with m_ </a:t>
            </a:r>
          </a:p>
          <a:p>
            <a:pPr algn="ctr" eaLnBrk="1" hangingPunct="1">
              <a:spcBef>
                <a:spcPct val="50000"/>
              </a:spcBef>
              <a:buFontTx/>
              <a:buNone/>
            </a:pPr>
            <a:r>
              <a:rPr lang="en-GB" altLang="en-US" sz="1600">
                <a:solidFill>
                  <a:srgbClr val="A50021"/>
                </a:solidFill>
                <a:latin typeface="ClassGarmnd BT" charset="0"/>
              </a:rPr>
              <a:t>for ‘member’</a:t>
            </a:r>
            <a:endParaRPr lang="en-US" altLang="en-US" sz="1600">
              <a:solidFill>
                <a:srgbClr val="A50021"/>
              </a:solidFill>
              <a:latin typeface="ClassGarmnd BT" charset="0"/>
            </a:endParaRPr>
          </a:p>
        </p:txBody>
      </p:sp>
      <p:sp>
        <p:nvSpPr>
          <p:cNvPr id="48134" name="Freeform 5">
            <a:extLst>
              <a:ext uri="{FF2B5EF4-FFF2-40B4-BE49-F238E27FC236}">
                <a16:creationId xmlns:a16="http://schemas.microsoft.com/office/drawing/2014/main" id="{A506B036-84E8-AE12-3474-25B06A3BBD9D}"/>
              </a:ext>
            </a:extLst>
          </p:cNvPr>
          <p:cNvSpPr>
            <a:spLocks/>
          </p:cNvSpPr>
          <p:nvPr/>
        </p:nvSpPr>
        <p:spPr bwMode="auto">
          <a:xfrm>
            <a:off x="1692275" y="4149725"/>
            <a:ext cx="5170488" cy="1287463"/>
          </a:xfrm>
          <a:custGeom>
            <a:avLst/>
            <a:gdLst>
              <a:gd name="T0" fmla="*/ 2147483646 w 3554"/>
              <a:gd name="T1" fmla="*/ 0 h 527"/>
              <a:gd name="T2" fmla="*/ 2147483646 w 3554"/>
              <a:gd name="T3" fmla="*/ 2147483646 h 527"/>
              <a:gd name="T4" fmla="*/ 2147483646 w 3554"/>
              <a:gd name="T5" fmla="*/ 2147483646 h 527"/>
              <a:gd name="T6" fmla="*/ 2147483646 w 3554"/>
              <a:gd name="T7" fmla="*/ 2147483646 h 527"/>
              <a:gd name="T8" fmla="*/ 0 60000 65536"/>
              <a:gd name="T9" fmla="*/ 0 60000 65536"/>
              <a:gd name="T10" fmla="*/ 0 60000 65536"/>
              <a:gd name="T11" fmla="*/ 0 60000 65536"/>
              <a:gd name="T12" fmla="*/ 0 w 3554"/>
              <a:gd name="T13" fmla="*/ 0 h 527"/>
              <a:gd name="T14" fmla="*/ 3554 w 3554"/>
              <a:gd name="T15" fmla="*/ 527 h 527"/>
            </a:gdLst>
            <a:ahLst/>
            <a:cxnLst>
              <a:cxn ang="T8">
                <a:pos x="T0" y="T1"/>
              </a:cxn>
              <a:cxn ang="T9">
                <a:pos x="T2" y="T3"/>
              </a:cxn>
              <a:cxn ang="T10">
                <a:pos x="T4" y="T5"/>
              </a:cxn>
              <a:cxn ang="T11">
                <a:pos x="T6" y="T7"/>
              </a:cxn>
            </a:cxnLst>
            <a:rect l="T12" t="T13" r="T14" b="T15"/>
            <a:pathLst>
              <a:path w="3554" h="527">
                <a:moveTo>
                  <a:pt x="3554" y="0"/>
                </a:moveTo>
                <a:cubicBezTo>
                  <a:pt x="3409" y="73"/>
                  <a:pt x="3218" y="355"/>
                  <a:pt x="2694" y="437"/>
                </a:cubicBezTo>
                <a:cubicBezTo>
                  <a:pt x="2170" y="519"/>
                  <a:pt x="822" y="527"/>
                  <a:pt x="411" y="492"/>
                </a:cubicBezTo>
                <a:cubicBezTo>
                  <a:pt x="0" y="457"/>
                  <a:pt x="268" y="284"/>
                  <a:pt x="230" y="229"/>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8135" name="Rectangle 6">
            <a:extLst>
              <a:ext uri="{FF2B5EF4-FFF2-40B4-BE49-F238E27FC236}">
                <a16:creationId xmlns:a16="http://schemas.microsoft.com/office/drawing/2014/main" id="{19AB6D5F-89BC-B66A-DAAD-235FAB984D25}"/>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BCA1047A-CF33-5DA0-ADD5-23CFDCCA4488}"/>
              </a:ext>
            </a:extLst>
          </p:cNvPr>
          <p:cNvSpPr>
            <a:spLocks noGrp="1" noChangeArrowheads="1"/>
          </p:cNvSpPr>
          <p:nvPr>
            <p:ph idx="1"/>
          </p:nvPr>
        </p:nvSpPr>
        <p:spPr/>
        <p:txBody>
          <a:bodyPr rtlCol="0">
            <a:normAutofit fontScale="47500" lnSpcReduction="20000"/>
          </a:bodyPr>
          <a:lstStyle/>
          <a:p>
            <a:pPr marL="541338" indent="-541338" eaLnBrk="1" fontAlgn="auto" hangingPunct="1">
              <a:lnSpc>
                <a:spcPct val="90000"/>
              </a:lnSpc>
              <a:spcAft>
                <a:spcPts val="0"/>
              </a:spcAft>
              <a:buFont typeface="Arial"/>
              <a:buChar char="•"/>
              <a:defRPr/>
            </a:pPr>
            <a:r>
              <a:rPr lang="en-GB" altLang="en-US">
                <a:solidFill>
                  <a:srgbClr val="0000CC"/>
                </a:solidFill>
              </a:rPr>
              <a:t>class</a:t>
            </a:r>
            <a:r>
              <a:rPr lang="en-GB" altLang="en-US"/>
              <a:t> Light</a:t>
            </a:r>
          </a:p>
          <a:p>
            <a:pPr marL="541338" indent="-541338" eaLnBrk="1" fontAlgn="auto" hangingPunct="1">
              <a:lnSpc>
                <a:spcPct val="90000"/>
              </a:lnSpc>
              <a:spcAft>
                <a:spcPts val="0"/>
              </a:spcAft>
              <a:buFont typeface="Arial"/>
              <a:buChar char="•"/>
              <a:defRPr/>
            </a:pPr>
            <a:r>
              <a:rPr lang="en-GB" altLang="en-US"/>
              <a:t>{</a:t>
            </a:r>
          </a:p>
          <a:p>
            <a:pPr marL="541338" indent="-541338" eaLnBrk="1" fontAlgn="auto" hangingPunct="1">
              <a:lnSpc>
                <a:spcPct val="90000"/>
              </a:lnSpc>
              <a:spcAft>
                <a:spcPts val="0"/>
              </a:spcAft>
              <a:buFont typeface="Arial"/>
              <a:buChar char="•"/>
              <a:defRPr/>
            </a:pPr>
            <a:r>
              <a:rPr lang="en-GB" altLang="en-US">
                <a:solidFill>
                  <a:srgbClr val="0000CC"/>
                </a:solidFill>
              </a:rPr>
              <a:t>public:</a:t>
            </a:r>
          </a:p>
          <a:p>
            <a:pPr marL="541338" indent="-541338" eaLnBrk="1" fontAlgn="auto" hangingPunct="1">
              <a:lnSpc>
                <a:spcPct val="90000"/>
              </a:lnSpc>
              <a:spcAft>
                <a:spcPts val="0"/>
              </a:spcAft>
              <a:buFont typeface="Arial"/>
              <a:buChar char="•"/>
              <a:defRPr/>
            </a:pPr>
            <a:r>
              <a:rPr lang="en-GB" altLang="en-US"/>
              <a:t>	Light () {Clear ();}</a:t>
            </a:r>
          </a:p>
          <a:p>
            <a:pPr marL="541338" indent="-541338" eaLnBrk="1" fontAlgn="auto" hangingPunct="1">
              <a:lnSpc>
                <a:spcPct val="90000"/>
              </a:lnSpc>
              <a:spcAft>
                <a:spcPts val="0"/>
              </a:spcAft>
              <a:buFont typeface="Arial"/>
              <a:buChar char="•"/>
              <a:defRPr/>
            </a:pPr>
            <a:r>
              <a:rPr lang="en-GB" altLang="en-US"/>
              <a:t>	~Light () {};</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void</a:t>
            </a:r>
            <a:r>
              <a:rPr lang="en-GB" altLang="en-US"/>
              <a:t> Clear ();</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friend</a:t>
            </a:r>
            <a:r>
              <a:rPr lang="en-GB" altLang="en-US"/>
              <a:t> ostream&amp; </a:t>
            </a:r>
            <a:r>
              <a:rPr lang="en-GB" altLang="en-US">
                <a:solidFill>
                  <a:srgbClr val="0000CC"/>
                </a:solidFill>
              </a:rPr>
              <a:t>operator</a:t>
            </a:r>
            <a:r>
              <a:rPr lang="en-GB" altLang="en-US"/>
              <a:t> &lt;&lt; (ostream &amp;ostr, </a:t>
            </a:r>
            <a:r>
              <a:rPr lang="en-GB" altLang="en-US">
                <a:solidFill>
                  <a:srgbClr val="0000CC"/>
                </a:solidFill>
              </a:rPr>
              <a:t>const</a:t>
            </a:r>
            <a:r>
              <a:rPr lang="en-GB" altLang="en-US"/>
              <a:t> Light &amp;light);</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solidFill>
                  <a:srgbClr val="0000CC"/>
                </a:solidFill>
              </a:rPr>
              <a:t>private:</a:t>
            </a:r>
          </a:p>
          <a:p>
            <a:pPr marL="541338" indent="-541338" eaLnBrk="1" fontAlgn="auto" hangingPunct="1">
              <a:lnSpc>
                <a:spcPct val="90000"/>
              </a:lnSpc>
              <a:spcAft>
                <a:spcPts val="0"/>
              </a:spcAft>
              <a:buFont typeface="Arial"/>
              <a:buChar char="•"/>
              <a:defRPr/>
            </a:pPr>
            <a:r>
              <a:rPr lang="en-GB" altLang="en-US"/>
              <a:t>	</a:t>
            </a:r>
            <a:r>
              <a:rPr lang="en-GB" altLang="en-US">
                <a:solidFill>
                  <a:srgbClr val="006600"/>
                </a:solidFill>
              </a:rPr>
              <a:t>// Any string giving a colour is acceptable</a:t>
            </a:r>
          </a:p>
          <a:p>
            <a:pPr marL="541338" indent="-541338" eaLnBrk="1" fontAlgn="auto" hangingPunct="1">
              <a:lnSpc>
                <a:spcPct val="90000"/>
              </a:lnSpc>
              <a:spcAft>
                <a:spcPts val="0"/>
              </a:spcAft>
              <a:buFont typeface="Arial"/>
              <a:buChar char="•"/>
              <a:defRPr/>
            </a:pPr>
            <a:r>
              <a:rPr lang="en-GB" altLang="en-US"/>
              <a:t>	string m_colour;</a:t>
            </a:r>
          </a:p>
          <a:p>
            <a:pPr marL="541338" indent="-541338" eaLnBrk="1" fontAlgn="auto" hangingPunct="1">
              <a:lnSpc>
                <a:spcPct val="90000"/>
              </a:lnSpc>
              <a:spcAft>
                <a:spcPts val="0"/>
              </a:spcAft>
              <a:buFont typeface="Arial"/>
              <a:buChar char="•"/>
              <a:defRPr/>
            </a:pPr>
            <a:r>
              <a:rPr lang="en-GB" altLang="en-US"/>
              <a:t>	</a:t>
            </a:r>
            <a:r>
              <a:rPr lang="en-GB" altLang="en-US">
                <a:solidFill>
                  <a:srgbClr val="006600"/>
                </a:solidFill>
              </a:rPr>
              <a:t>// In centimetres</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float</a:t>
            </a:r>
            <a:r>
              <a:rPr lang="en-GB" altLang="en-US"/>
              <a:t>  m_radius; </a:t>
            </a:r>
          </a:p>
          <a:p>
            <a:pPr marL="541338" indent="-541338" eaLnBrk="1" fontAlgn="auto" hangingPunct="1">
              <a:lnSpc>
                <a:spcPct val="90000"/>
              </a:lnSpc>
              <a:spcAft>
                <a:spcPts val="0"/>
              </a:spcAft>
              <a:buFont typeface="Arial"/>
              <a:buChar char="•"/>
              <a:defRPr/>
            </a:pPr>
            <a:r>
              <a:rPr lang="en-GB" altLang="en-US"/>
              <a:t>	</a:t>
            </a:r>
            <a:r>
              <a:rPr lang="en-GB" altLang="en-US">
                <a:solidFill>
                  <a:srgbClr val="0000CC"/>
                </a:solidFill>
              </a:rPr>
              <a:t>bool</a:t>
            </a:r>
            <a:r>
              <a:rPr lang="en-GB" altLang="en-US"/>
              <a:t>   m_on;</a:t>
            </a:r>
          </a:p>
          <a:p>
            <a:pPr marL="541338" indent="-541338" eaLnBrk="1" fontAlgn="auto" hangingPunct="1">
              <a:lnSpc>
                <a:spcPct val="90000"/>
              </a:lnSpc>
              <a:spcAft>
                <a:spcPts val="0"/>
              </a:spcAft>
              <a:buFont typeface="Arial"/>
              <a:buChar char="•"/>
              <a:defRPr/>
            </a:pPr>
            <a:r>
              <a:rPr lang="en-GB" altLang="en-US"/>
              <a:t>};</a:t>
            </a:r>
          </a:p>
          <a:p>
            <a:pPr marL="541338" indent="-541338" eaLnBrk="1" fontAlgn="auto" hangingPunct="1">
              <a:lnSpc>
                <a:spcPct val="90000"/>
              </a:lnSpc>
              <a:spcAft>
                <a:spcPts val="0"/>
              </a:spcAft>
              <a:buFont typeface="Arial"/>
              <a:buChar char="•"/>
              <a:defRPr/>
            </a:pPr>
            <a:endParaRPr lang="en-GB" altLang="en-US"/>
          </a:p>
          <a:p>
            <a:pPr marL="541338" indent="-541338" eaLnBrk="1" fontAlgn="auto" hangingPunct="1">
              <a:lnSpc>
                <a:spcPct val="90000"/>
              </a:lnSpc>
              <a:spcAft>
                <a:spcPts val="0"/>
              </a:spcAft>
              <a:buFont typeface="Arial"/>
              <a:buChar char="•"/>
              <a:defRPr/>
            </a:pPr>
            <a:r>
              <a:rPr lang="en-GB" altLang="en-US">
                <a:solidFill>
                  <a:srgbClr val="006600"/>
                </a:solidFill>
              </a:rPr>
              <a:t>//--------------------------------------------------------------------</a:t>
            </a:r>
          </a:p>
          <a:p>
            <a:pPr marL="541338" indent="-541338" eaLnBrk="1" fontAlgn="auto" hangingPunct="1">
              <a:lnSpc>
                <a:spcPct val="90000"/>
              </a:lnSpc>
              <a:spcAft>
                <a:spcPts val="0"/>
              </a:spcAft>
              <a:buFont typeface="Arial"/>
              <a:buChar char="•"/>
              <a:defRPr/>
            </a:pPr>
            <a:endParaRPr lang="en-GB" altLang="en-US">
              <a:solidFill>
                <a:srgbClr val="006600"/>
              </a:solidFill>
            </a:endParaRPr>
          </a:p>
          <a:p>
            <a:pPr marL="541338" indent="-541338" eaLnBrk="1" fontAlgn="auto" hangingPunct="1">
              <a:lnSpc>
                <a:spcPct val="90000"/>
              </a:lnSpc>
              <a:spcAft>
                <a:spcPts val="0"/>
              </a:spcAft>
              <a:buFont typeface="Arial"/>
              <a:buChar char="•"/>
              <a:defRPr/>
            </a:pPr>
            <a:r>
              <a:rPr lang="en-GB" altLang="en-US">
                <a:solidFill>
                  <a:srgbClr val="0000CC"/>
                </a:solidFill>
              </a:rPr>
              <a:t>#endif</a:t>
            </a:r>
            <a:endParaRPr lang="en-US" altLang="en-US">
              <a:solidFill>
                <a:srgbClr val="0000CC"/>
              </a:solidFill>
            </a:endParaRPr>
          </a:p>
        </p:txBody>
      </p:sp>
      <p:sp>
        <p:nvSpPr>
          <p:cNvPr id="50179" name="Slide Number Placeholder 3">
            <a:extLst>
              <a:ext uri="{FF2B5EF4-FFF2-40B4-BE49-F238E27FC236}">
                <a16:creationId xmlns:a16="http://schemas.microsoft.com/office/drawing/2014/main" id="{FFA3976C-9C2D-C2DE-73B0-E8291E910ED4}"/>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327FD56A-8045-49F5-9F3D-777E61DFA48D}" type="slidenum">
              <a:rPr lang="en-US" altLang="en-US" sz="1400">
                <a:latin typeface="Times New Roman" panose="02020603050405020304" pitchFamily="18" charset="0"/>
              </a:rPr>
              <a:pPr algn="r" eaLnBrk="1" hangingPunct="1">
                <a:buFontTx/>
                <a:buChar char="•"/>
              </a:pPr>
              <a:t>19</a:t>
            </a:fld>
            <a:endParaRPr lang="en-US" altLang="en-US" sz="1400">
              <a:latin typeface="Times New Roman" panose="02020603050405020304" pitchFamily="18" charset="0"/>
            </a:endParaRPr>
          </a:p>
        </p:txBody>
      </p:sp>
      <p:sp>
        <p:nvSpPr>
          <p:cNvPr id="50180" name="Oval 3">
            <a:extLst>
              <a:ext uri="{FF2B5EF4-FFF2-40B4-BE49-F238E27FC236}">
                <a16:creationId xmlns:a16="http://schemas.microsoft.com/office/drawing/2014/main" id="{E387E003-68A9-8D08-D06E-55DCF715FF41}"/>
              </a:ext>
            </a:extLst>
          </p:cNvPr>
          <p:cNvSpPr>
            <a:spLocks noChangeArrowheads="1"/>
          </p:cNvSpPr>
          <p:nvPr/>
        </p:nvSpPr>
        <p:spPr bwMode="auto">
          <a:xfrm>
            <a:off x="6804025" y="3284538"/>
            <a:ext cx="1873250" cy="2016125"/>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50181" name="Text Box 4">
            <a:extLst>
              <a:ext uri="{FF2B5EF4-FFF2-40B4-BE49-F238E27FC236}">
                <a16:creationId xmlns:a16="http://schemas.microsoft.com/office/drawing/2014/main" id="{B59CE185-DE46-DD9D-6A1F-4002508E044C}"/>
              </a:ext>
            </a:extLst>
          </p:cNvPr>
          <p:cNvSpPr txBox="1">
            <a:spLocks noChangeArrowheads="1"/>
          </p:cNvSpPr>
          <p:nvPr/>
        </p:nvSpPr>
        <p:spPr bwMode="auto">
          <a:xfrm>
            <a:off x="6948488" y="3644900"/>
            <a:ext cx="16557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Don’t miss out the semicolon [1]</a:t>
            </a:r>
            <a:endParaRPr lang="en-US" altLang="en-US" sz="1600">
              <a:solidFill>
                <a:srgbClr val="A50021"/>
              </a:solidFill>
              <a:latin typeface="ClassGarmnd BT" charset="0"/>
            </a:endParaRPr>
          </a:p>
        </p:txBody>
      </p:sp>
      <p:sp>
        <p:nvSpPr>
          <p:cNvPr id="50182" name="Freeform 5">
            <a:extLst>
              <a:ext uri="{FF2B5EF4-FFF2-40B4-BE49-F238E27FC236}">
                <a16:creationId xmlns:a16="http://schemas.microsoft.com/office/drawing/2014/main" id="{6B901C08-66A3-A12A-BE3B-6E405C097CA9}"/>
              </a:ext>
            </a:extLst>
          </p:cNvPr>
          <p:cNvSpPr>
            <a:spLocks/>
          </p:cNvSpPr>
          <p:nvPr/>
        </p:nvSpPr>
        <p:spPr bwMode="auto">
          <a:xfrm>
            <a:off x="1187450" y="3860800"/>
            <a:ext cx="5675313" cy="1624013"/>
          </a:xfrm>
          <a:custGeom>
            <a:avLst/>
            <a:gdLst>
              <a:gd name="T0" fmla="*/ 2147483646 w 3983"/>
              <a:gd name="T1" fmla="*/ 0 h 519"/>
              <a:gd name="T2" fmla="*/ 2147483646 w 3983"/>
              <a:gd name="T3" fmla="*/ 2147483646 h 519"/>
              <a:gd name="T4" fmla="*/ 2147483646 w 3983"/>
              <a:gd name="T5" fmla="*/ 2147483646 h 519"/>
              <a:gd name="T6" fmla="*/ 0 w 3983"/>
              <a:gd name="T7" fmla="*/ 2147483646 h 519"/>
              <a:gd name="T8" fmla="*/ 0 60000 65536"/>
              <a:gd name="T9" fmla="*/ 0 60000 65536"/>
              <a:gd name="T10" fmla="*/ 0 60000 65536"/>
              <a:gd name="T11" fmla="*/ 0 60000 65536"/>
              <a:gd name="T12" fmla="*/ 0 w 3983"/>
              <a:gd name="T13" fmla="*/ 0 h 519"/>
              <a:gd name="T14" fmla="*/ 3983 w 3983"/>
              <a:gd name="T15" fmla="*/ 519 h 519"/>
            </a:gdLst>
            <a:ahLst/>
            <a:cxnLst>
              <a:cxn ang="T8">
                <a:pos x="T0" y="T1"/>
              </a:cxn>
              <a:cxn ang="T9">
                <a:pos x="T2" y="T3"/>
              </a:cxn>
              <a:cxn ang="T10">
                <a:pos x="T4" y="T5"/>
              </a:cxn>
              <a:cxn ang="T11">
                <a:pos x="T6" y="T7"/>
              </a:cxn>
            </a:cxnLst>
            <a:rect l="T12" t="T13" r="T14" b="T15"/>
            <a:pathLst>
              <a:path w="3983" h="519">
                <a:moveTo>
                  <a:pt x="3983" y="0"/>
                </a:moveTo>
                <a:cubicBezTo>
                  <a:pt x="3838" y="73"/>
                  <a:pt x="3647" y="355"/>
                  <a:pt x="3123" y="437"/>
                </a:cubicBezTo>
                <a:cubicBezTo>
                  <a:pt x="2599" y="519"/>
                  <a:pt x="1360" y="508"/>
                  <a:pt x="840" y="492"/>
                </a:cubicBezTo>
                <a:cubicBezTo>
                  <a:pt x="320" y="476"/>
                  <a:pt x="175" y="372"/>
                  <a:pt x="0" y="340"/>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0183" name="Rectangle 6">
            <a:extLst>
              <a:ext uri="{FF2B5EF4-FFF2-40B4-BE49-F238E27FC236}">
                <a16:creationId xmlns:a16="http://schemas.microsoft.com/office/drawing/2014/main" id="{F8700465-E86A-04A2-FA02-C71039FD0611}"/>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9F4D389-097A-8F7F-A970-77D25DCAAFEC}"/>
              </a:ext>
            </a:extLst>
          </p:cNvPr>
          <p:cNvSpPr>
            <a:spLocks noGrp="1"/>
          </p:cNvSpPr>
          <p:nvPr>
            <p:ph type="title"/>
          </p:nvPr>
        </p:nvSpPr>
        <p:spPr/>
        <p:txBody>
          <a:bodyPr/>
          <a:lstStyle/>
          <a:p>
            <a:pPr eaLnBrk="1" hangingPunct="1"/>
            <a:r>
              <a:rPr lang="en-GB" altLang="en-US"/>
              <a:t>Object Orientation in C++</a:t>
            </a:r>
            <a:endParaRPr lang="en-US" altLang="en-US"/>
          </a:p>
        </p:txBody>
      </p:sp>
      <p:sp>
        <p:nvSpPr>
          <p:cNvPr id="20483" name="Rectangle 3">
            <a:extLst>
              <a:ext uri="{FF2B5EF4-FFF2-40B4-BE49-F238E27FC236}">
                <a16:creationId xmlns:a16="http://schemas.microsoft.com/office/drawing/2014/main" id="{950BE51F-70DB-667D-5D88-59491A75272C}"/>
              </a:ext>
            </a:extLst>
          </p:cNvPr>
          <p:cNvSpPr>
            <a:spLocks noGrp="1" noChangeArrowheads="1"/>
          </p:cNvSpPr>
          <p:nvPr>
            <p:ph idx="1"/>
          </p:nvPr>
        </p:nvSpPr>
        <p:spPr/>
        <p:txBody>
          <a:bodyPr/>
          <a:lstStyle/>
          <a:p>
            <a:pPr eaLnBrk="1" hangingPunct="1">
              <a:lnSpc>
                <a:spcPct val="90000"/>
              </a:lnSpc>
              <a:defRPr/>
            </a:pPr>
            <a:r>
              <a:rPr lang="en-US" altLang="en-US" sz="2400" dirty="0"/>
              <a:t>In C++ we set up three files for each class:</a:t>
            </a:r>
          </a:p>
          <a:p>
            <a:pPr lvl="1" eaLnBrk="1" hangingPunct="1">
              <a:lnSpc>
                <a:spcPct val="90000"/>
              </a:lnSpc>
              <a:defRPr/>
            </a:pPr>
            <a:r>
              <a:rPr lang="en-US" altLang="en-US" sz="2000" dirty="0"/>
              <a:t>The header file (.h) stores the class interface and data definition.</a:t>
            </a:r>
          </a:p>
          <a:p>
            <a:pPr lvl="1" eaLnBrk="1" hangingPunct="1">
              <a:lnSpc>
                <a:spcPct val="90000"/>
              </a:lnSpc>
              <a:defRPr/>
            </a:pPr>
            <a:r>
              <a:rPr lang="en-US" altLang="en-US" sz="2000" dirty="0"/>
              <a:t>The implementation file (.</a:t>
            </a:r>
            <a:r>
              <a:rPr lang="en-US" altLang="en-US" sz="2000" dirty="0" err="1"/>
              <a:t>cpp</a:t>
            </a:r>
            <a:r>
              <a:rPr lang="en-US" altLang="en-US" sz="2000" dirty="0"/>
              <a:t>) stores the class implementation.</a:t>
            </a:r>
          </a:p>
          <a:p>
            <a:pPr lvl="1" eaLnBrk="1" hangingPunct="1">
              <a:lnSpc>
                <a:spcPct val="90000"/>
              </a:lnSpc>
              <a:defRPr/>
            </a:pPr>
            <a:r>
              <a:rPr lang="en-US" altLang="en-US" sz="2000" dirty="0"/>
              <a:t>The (unit) test file (.</a:t>
            </a:r>
            <a:r>
              <a:rPr lang="en-US" altLang="en-US" sz="2000" dirty="0" err="1"/>
              <a:t>cpp</a:t>
            </a:r>
            <a:r>
              <a:rPr lang="en-US" altLang="en-US" sz="2000" dirty="0"/>
              <a:t>) tests every method for all parameter bounds.</a:t>
            </a:r>
          </a:p>
          <a:p>
            <a:pPr lvl="1" eaLnBrk="1" hangingPunct="1">
              <a:lnSpc>
                <a:spcPct val="90000"/>
              </a:lnSpc>
              <a:defRPr/>
            </a:pPr>
            <a:endParaRPr lang="en-US" altLang="en-US" sz="2000" dirty="0"/>
          </a:p>
          <a:p>
            <a:pPr eaLnBrk="1" hangingPunct="1">
              <a:lnSpc>
                <a:spcPct val="90000"/>
              </a:lnSpc>
              <a:defRPr/>
            </a:pPr>
            <a:r>
              <a:rPr lang="en-US" altLang="en-US" sz="2400" i="1" dirty="0"/>
              <a:t>Rules</a:t>
            </a:r>
            <a:r>
              <a:rPr lang="en-US" altLang="en-US" sz="2400" dirty="0"/>
              <a:t>: </a:t>
            </a:r>
          </a:p>
          <a:p>
            <a:pPr lvl="1" eaLnBrk="1" hangingPunct="1">
              <a:lnSpc>
                <a:spcPct val="90000"/>
              </a:lnSpc>
              <a:defRPr/>
            </a:pPr>
            <a:r>
              <a:rPr lang="en-US" altLang="en-US" sz="2000" dirty="0"/>
              <a:t>Each class should represent only ONE thing. (cohesion)</a:t>
            </a:r>
          </a:p>
          <a:p>
            <a:pPr lvl="1" eaLnBrk="1" hangingPunct="1">
              <a:lnSpc>
                <a:spcPct val="90000"/>
              </a:lnSpc>
              <a:defRPr/>
            </a:pPr>
            <a:r>
              <a:rPr lang="en-US" altLang="en-US" sz="2000" dirty="0"/>
              <a:t>Every class </a:t>
            </a:r>
            <a:r>
              <a:rPr lang="en-US" altLang="en-US" sz="2000" i="1" dirty="0">
                <a:highlight>
                  <a:srgbClr val="FFFF00"/>
                </a:highlight>
              </a:rPr>
              <a:t>must</a:t>
            </a:r>
            <a:r>
              <a:rPr lang="en-US" altLang="en-US" sz="2000" dirty="0">
                <a:highlight>
                  <a:srgbClr val="FFFF00"/>
                </a:highlight>
              </a:rPr>
              <a:t> be tested in isolation </a:t>
            </a:r>
            <a:r>
              <a:rPr lang="en-US" altLang="en-US" sz="2000" dirty="0"/>
              <a:t>in a test file.</a:t>
            </a:r>
          </a:p>
          <a:p>
            <a:pPr lvl="1" eaLnBrk="1" hangingPunct="1">
              <a:lnSpc>
                <a:spcPct val="90000"/>
              </a:lnSpc>
              <a:defRPr/>
            </a:pPr>
            <a:r>
              <a:rPr lang="en-US" altLang="en-US" sz="2000" dirty="0"/>
              <a:t>The testing </a:t>
            </a:r>
            <a:r>
              <a:rPr lang="en-US" altLang="en-US" sz="2000" i="1" dirty="0"/>
              <a:t>must</a:t>
            </a:r>
            <a:r>
              <a:rPr lang="en-US" altLang="en-US" sz="2000" dirty="0"/>
              <a:t> occur before the class is used by any other class. </a:t>
            </a:r>
            <a:r>
              <a:rPr lang="en-US" altLang="en-US" sz="2000" dirty="0">
                <a:solidFill>
                  <a:srgbClr val="FF0000"/>
                </a:solidFill>
              </a:rPr>
              <a:t>[1]</a:t>
            </a:r>
          </a:p>
          <a:p>
            <a:pPr lvl="1" eaLnBrk="1" hangingPunct="1">
              <a:lnSpc>
                <a:spcPct val="90000"/>
              </a:lnSpc>
              <a:defRPr/>
            </a:pPr>
            <a:r>
              <a:rPr lang="en-US" altLang="en-US" sz="2000" dirty="0"/>
              <a:t>For every method in the class, you need to test all possible cases. This forms the class’s Test Plan.</a:t>
            </a:r>
          </a:p>
          <a:p>
            <a:pPr eaLnBrk="1" hangingPunct="1">
              <a:lnSpc>
                <a:spcPct val="90000"/>
              </a:lnSpc>
              <a:defRPr/>
            </a:pPr>
            <a:endParaRPr lang="en-US" altLang="en-US" sz="2400" dirty="0"/>
          </a:p>
        </p:txBody>
      </p:sp>
      <p:sp>
        <p:nvSpPr>
          <p:cNvPr id="22532" name="Slide Number Placeholder 3">
            <a:extLst>
              <a:ext uri="{FF2B5EF4-FFF2-40B4-BE49-F238E27FC236}">
                <a16:creationId xmlns:a16="http://schemas.microsoft.com/office/drawing/2014/main" id="{4140B78B-8A80-C511-4A31-7C2957DF7703}"/>
              </a:ext>
            </a:extLst>
          </p:cNvPr>
          <p:cNvSpPr>
            <a:spLocks noGrp="1"/>
          </p:cNvSpPr>
          <p:nvPr>
            <p:ph type="sldNum" sz="quarter" idx="4294967295"/>
          </p:nvPr>
        </p:nvSpPr>
        <p:spPr bwMode="auto">
          <a:xfrm>
            <a:off x="8555038" y="6597650"/>
            <a:ext cx="5889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B9F4A92B-A931-47F6-B665-1A468ABCA9D6}" type="slidenum">
              <a:rPr lang="en-US" altLang="en-US" sz="1400">
                <a:latin typeface="Times New Roman" panose="02020603050405020304" pitchFamily="18" charset="0"/>
              </a:rPr>
              <a:pPr algn="r" eaLnBrk="1" hangingPunct="1">
                <a:buFontTx/>
                <a:buChar char="•"/>
              </a:pPr>
              <a:t>2</a:t>
            </a:fld>
            <a:endParaRPr lang="en-US" altLang="en-US" sz="1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E7AB4406-112E-BF32-8B88-1D1C58D01D40}"/>
              </a:ext>
            </a:extLst>
          </p:cNvPr>
          <p:cNvSpPr>
            <a:spLocks noGrp="1" noChangeArrowheads="1"/>
          </p:cNvSpPr>
          <p:nvPr>
            <p:ph idx="1"/>
          </p:nvPr>
        </p:nvSpPr>
        <p:spPr>
          <a:xfrm>
            <a:off x="457200" y="765175"/>
            <a:ext cx="8229600" cy="5360988"/>
          </a:xfrm>
        </p:spPr>
        <p:txBody>
          <a:bodyPr rtlCol="0">
            <a:normAutofit fontScale="55000" lnSpcReduction="20000"/>
          </a:bodyPr>
          <a:lstStyle/>
          <a:p>
            <a:pPr marL="541338" indent="-541338" eaLnBrk="1" fontAlgn="auto" hangingPunct="1">
              <a:lnSpc>
                <a:spcPct val="90000"/>
              </a:lnSpc>
              <a:spcAft>
                <a:spcPts val="0"/>
              </a:spcAft>
              <a:buFont typeface="Arial"/>
              <a:buChar char="•"/>
              <a:defRPr/>
            </a:pPr>
            <a:r>
              <a:rPr lang="en-GB" altLang="en-US" dirty="0">
                <a:solidFill>
                  <a:srgbClr val="0000CC"/>
                </a:solidFill>
              </a:rPr>
              <a:t>class</a:t>
            </a:r>
            <a:r>
              <a:rPr lang="en-GB" altLang="en-US" dirty="0"/>
              <a:t> Light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r>
              <a:rPr lang="en-GB" altLang="en-US" dirty="0">
                <a:solidFill>
                  <a:srgbClr val="0000CC"/>
                </a:solidFill>
              </a:rPr>
              <a:t>public:</a:t>
            </a:r>
          </a:p>
          <a:p>
            <a:pPr marL="541338" indent="-541338" eaLnBrk="1" fontAlgn="auto" hangingPunct="1">
              <a:lnSpc>
                <a:spcPct val="90000"/>
              </a:lnSpc>
              <a:spcAft>
                <a:spcPts val="0"/>
              </a:spcAft>
              <a:buFont typeface="Arial"/>
              <a:buChar char="•"/>
              <a:defRPr/>
            </a:pPr>
            <a:r>
              <a:rPr lang="en-GB" altLang="en-US" dirty="0"/>
              <a:t>	Light () {Clear ();}</a:t>
            </a:r>
          </a:p>
          <a:p>
            <a:pPr marL="541338" indent="-541338" eaLnBrk="1" fontAlgn="auto" hangingPunct="1">
              <a:lnSpc>
                <a:spcPct val="90000"/>
              </a:lnSpc>
              <a:spcAft>
                <a:spcPts val="0"/>
              </a:spcAft>
              <a:buFont typeface="Arial"/>
              <a:buChar char="•"/>
              <a:defRPr/>
            </a:pPr>
            <a:r>
              <a:rPr lang="en-GB" altLang="en-US" dirty="0"/>
              <a:t>	~Light () {};</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void</a:t>
            </a:r>
            <a:r>
              <a:rPr lang="en-GB" altLang="en-US" dirty="0"/>
              <a:t> Clear ();</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friend</a:t>
            </a:r>
            <a:r>
              <a:rPr lang="en-GB" altLang="en-US" dirty="0"/>
              <a:t> </a:t>
            </a:r>
            <a:r>
              <a:rPr lang="en-GB" altLang="en-US" dirty="0" err="1"/>
              <a:t>ostream</a:t>
            </a:r>
            <a:r>
              <a:rPr lang="en-GB" altLang="en-US" dirty="0"/>
              <a:t>&amp; </a:t>
            </a:r>
            <a:r>
              <a:rPr lang="en-GB" altLang="en-US" dirty="0">
                <a:solidFill>
                  <a:srgbClr val="0000CC"/>
                </a:solidFill>
              </a:rPr>
              <a:t>operator</a:t>
            </a:r>
            <a:r>
              <a:rPr lang="en-GB" altLang="en-US" dirty="0"/>
              <a:t> &lt;&lt; (</a:t>
            </a:r>
            <a:r>
              <a:rPr lang="en-GB" altLang="en-US" dirty="0" err="1"/>
              <a:t>ostream</a:t>
            </a:r>
            <a:r>
              <a:rPr lang="en-GB" altLang="en-US" dirty="0"/>
              <a:t> &amp;</a:t>
            </a:r>
            <a:r>
              <a:rPr lang="en-GB" altLang="en-US" dirty="0" err="1"/>
              <a:t>ostr</a:t>
            </a:r>
            <a:r>
              <a:rPr lang="en-GB" altLang="en-US" dirty="0"/>
              <a:t>, </a:t>
            </a:r>
            <a:r>
              <a:rPr lang="en-GB" altLang="en-US" dirty="0" err="1">
                <a:solidFill>
                  <a:srgbClr val="0000CC"/>
                </a:solidFill>
              </a:rPr>
              <a:t>const</a:t>
            </a:r>
            <a:r>
              <a:rPr lang="en-GB" altLang="en-US" dirty="0"/>
              <a:t> Light &amp;light);</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00CC"/>
                </a:solidFill>
              </a:rPr>
              <a:t>private:</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Any string giving a colour is acceptable</a:t>
            </a:r>
          </a:p>
          <a:p>
            <a:pPr marL="541338" indent="-541338" eaLnBrk="1" fontAlgn="auto" hangingPunct="1">
              <a:lnSpc>
                <a:spcPct val="90000"/>
              </a:lnSpc>
              <a:spcAft>
                <a:spcPts val="0"/>
              </a:spcAft>
              <a:buFont typeface="Arial"/>
              <a:buChar char="•"/>
              <a:defRPr/>
            </a:pPr>
            <a:r>
              <a:rPr lang="en-GB" altLang="en-US" dirty="0"/>
              <a:t>	string </a:t>
            </a:r>
            <a:r>
              <a:rPr lang="en-GB" altLang="en-US" dirty="0" err="1"/>
              <a:t>m_colour</a:t>
            </a:r>
            <a:r>
              <a:rPr lang="en-GB" altLang="en-US" dirty="0"/>
              <a:t>;</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6600"/>
                </a:solidFill>
              </a:rPr>
              <a:t>// In centimetres</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float</a:t>
            </a:r>
            <a:r>
              <a:rPr lang="en-GB" altLang="en-US" dirty="0"/>
              <a:t>  </a:t>
            </a:r>
            <a:r>
              <a:rPr lang="en-GB" altLang="en-US" dirty="0" err="1"/>
              <a:t>m_radius</a:t>
            </a:r>
            <a:r>
              <a:rPr lang="en-GB" altLang="en-US" dirty="0"/>
              <a:t>; </a:t>
            </a:r>
          </a:p>
          <a:p>
            <a:pPr marL="541338" indent="-541338" eaLnBrk="1" fontAlgn="auto" hangingPunct="1">
              <a:lnSpc>
                <a:spcPct val="90000"/>
              </a:lnSpc>
              <a:spcAft>
                <a:spcPts val="0"/>
              </a:spcAft>
              <a:buFont typeface="Arial"/>
              <a:buChar char="•"/>
              <a:defRPr/>
            </a:pPr>
            <a:r>
              <a:rPr lang="en-GB" altLang="en-US" dirty="0"/>
              <a:t>	</a:t>
            </a:r>
            <a:r>
              <a:rPr lang="en-GB" altLang="en-US" dirty="0">
                <a:solidFill>
                  <a:srgbClr val="0000CC"/>
                </a:solidFill>
              </a:rPr>
              <a:t>bool</a:t>
            </a:r>
            <a:r>
              <a:rPr lang="en-GB" altLang="en-US" dirty="0"/>
              <a:t>   </a:t>
            </a:r>
            <a:r>
              <a:rPr lang="en-GB" altLang="en-US" dirty="0" err="1"/>
              <a:t>m_on</a:t>
            </a:r>
            <a:r>
              <a:rPr lang="en-GB" altLang="en-US" dirty="0"/>
              <a:t>;</a:t>
            </a:r>
          </a:p>
          <a:p>
            <a:pPr marL="541338" indent="-541338" eaLnBrk="1" fontAlgn="auto" hangingPunct="1">
              <a:lnSpc>
                <a:spcPct val="90000"/>
              </a:lnSpc>
              <a:spcAft>
                <a:spcPts val="0"/>
              </a:spcAft>
              <a:buFont typeface="Arial"/>
              <a:buChar char="•"/>
              <a:defRPr/>
            </a:pPr>
            <a:r>
              <a:rPr lang="en-GB" altLang="en-US" dirty="0"/>
              <a:t>};</a:t>
            </a:r>
          </a:p>
          <a:p>
            <a:pPr marL="541338" indent="-541338" eaLnBrk="1" fontAlgn="auto" hangingPunct="1">
              <a:lnSpc>
                <a:spcPct val="90000"/>
              </a:lnSpc>
              <a:spcAft>
                <a:spcPts val="0"/>
              </a:spcAft>
              <a:buFont typeface="Arial"/>
              <a:buChar char="•"/>
              <a:defRPr/>
            </a:pPr>
            <a:endParaRPr lang="en-GB" altLang="en-US" dirty="0"/>
          </a:p>
          <a:p>
            <a:pPr marL="541338" indent="-541338" eaLnBrk="1" fontAlgn="auto" hangingPunct="1">
              <a:lnSpc>
                <a:spcPct val="90000"/>
              </a:lnSpc>
              <a:spcAft>
                <a:spcPts val="0"/>
              </a:spcAft>
              <a:buFont typeface="Arial"/>
              <a:buChar char="•"/>
              <a:defRPr/>
            </a:pPr>
            <a:r>
              <a:rPr lang="en-GB" altLang="en-US" dirty="0">
                <a:solidFill>
                  <a:srgbClr val="006600"/>
                </a:solidFill>
              </a:rPr>
              <a:t>//--------------------------------------------------------------------</a:t>
            </a:r>
          </a:p>
          <a:p>
            <a:pPr marL="541338" indent="-541338" eaLnBrk="1" fontAlgn="auto" hangingPunct="1">
              <a:lnSpc>
                <a:spcPct val="90000"/>
              </a:lnSpc>
              <a:spcAft>
                <a:spcPts val="0"/>
              </a:spcAft>
              <a:buFont typeface="Arial"/>
              <a:buChar char="•"/>
              <a:defRPr/>
            </a:pPr>
            <a:endParaRPr lang="en-GB" altLang="en-US" dirty="0">
              <a:solidFill>
                <a:srgbClr val="006600"/>
              </a:solidFill>
            </a:endParaRPr>
          </a:p>
          <a:p>
            <a:pPr marL="541338" indent="-541338" eaLnBrk="1" fontAlgn="auto" hangingPunct="1">
              <a:lnSpc>
                <a:spcPct val="90000"/>
              </a:lnSpc>
              <a:spcAft>
                <a:spcPts val="0"/>
              </a:spcAft>
              <a:buFont typeface="Arial"/>
              <a:buChar char="•"/>
              <a:defRPr/>
            </a:pPr>
            <a:r>
              <a:rPr lang="en-GB" altLang="en-US" dirty="0">
                <a:solidFill>
                  <a:srgbClr val="0000CC"/>
                </a:solidFill>
              </a:rPr>
              <a:t>#</a:t>
            </a:r>
            <a:r>
              <a:rPr lang="en-GB" altLang="en-US" dirty="0" err="1">
                <a:solidFill>
                  <a:srgbClr val="0000CC"/>
                </a:solidFill>
              </a:rPr>
              <a:t>endif</a:t>
            </a:r>
            <a:endParaRPr lang="en-US" altLang="en-US" dirty="0">
              <a:solidFill>
                <a:srgbClr val="0000CC"/>
              </a:solidFill>
            </a:endParaRPr>
          </a:p>
        </p:txBody>
      </p:sp>
      <p:sp>
        <p:nvSpPr>
          <p:cNvPr id="52227" name="Slide Number Placeholder 3">
            <a:extLst>
              <a:ext uri="{FF2B5EF4-FFF2-40B4-BE49-F238E27FC236}">
                <a16:creationId xmlns:a16="http://schemas.microsoft.com/office/drawing/2014/main" id="{13D1830B-C937-9708-D0A8-D534B13CAB0F}"/>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A275909F-AA3C-480F-822F-C27972E8C1FF}" type="slidenum">
              <a:rPr lang="en-US" altLang="en-US" sz="1400">
                <a:latin typeface="Times New Roman" panose="02020603050405020304" pitchFamily="18" charset="0"/>
              </a:rPr>
              <a:pPr algn="r" eaLnBrk="1" hangingPunct="1">
                <a:buFontTx/>
                <a:buChar char="•"/>
              </a:pPr>
              <a:t>20</a:t>
            </a:fld>
            <a:endParaRPr lang="en-US" altLang="en-US" sz="1400">
              <a:latin typeface="Times New Roman" panose="02020603050405020304" pitchFamily="18" charset="0"/>
            </a:endParaRPr>
          </a:p>
        </p:txBody>
      </p:sp>
      <p:sp>
        <p:nvSpPr>
          <p:cNvPr id="52228" name="Oval 3">
            <a:extLst>
              <a:ext uri="{FF2B5EF4-FFF2-40B4-BE49-F238E27FC236}">
                <a16:creationId xmlns:a16="http://schemas.microsoft.com/office/drawing/2014/main" id="{9CB7FCE9-1715-EA5D-306B-7C7730156DF1}"/>
              </a:ext>
            </a:extLst>
          </p:cNvPr>
          <p:cNvSpPr>
            <a:spLocks noChangeArrowheads="1"/>
          </p:cNvSpPr>
          <p:nvPr/>
        </p:nvSpPr>
        <p:spPr bwMode="auto">
          <a:xfrm>
            <a:off x="2773363" y="5405438"/>
            <a:ext cx="1727200" cy="1052512"/>
          </a:xfrm>
          <a:prstGeom prst="ellipse">
            <a:avLst/>
          </a:prstGeom>
          <a:solidFill>
            <a:srgbClr val="FFFFFF"/>
          </a:solidFill>
          <a:ln w="31750" algn="ctr">
            <a:solidFill>
              <a:srgbClr val="FF0000"/>
            </a:solidFill>
            <a:round/>
            <a:headEnd/>
            <a:tailEnd type="none" w="lg" len="lg"/>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88068" name="Text Box 4">
            <a:extLst>
              <a:ext uri="{FF2B5EF4-FFF2-40B4-BE49-F238E27FC236}">
                <a16:creationId xmlns:a16="http://schemas.microsoft.com/office/drawing/2014/main" id="{8831500E-02DC-1E45-49C5-95F4ECD39B0C}"/>
              </a:ext>
            </a:extLst>
          </p:cNvPr>
          <p:cNvSpPr txBox="1">
            <a:spLocks noChangeArrowheads="1"/>
          </p:cNvSpPr>
          <p:nvPr/>
        </p:nvSpPr>
        <p:spPr bwMode="auto">
          <a:xfrm>
            <a:off x="2773363" y="5519738"/>
            <a:ext cx="16557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Matches the #ifndef on previous slide</a:t>
            </a:r>
            <a:endParaRPr lang="en-US" altLang="en-US" sz="1600">
              <a:solidFill>
                <a:srgbClr val="A50021"/>
              </a:solidFill>
              <a:latin typeface="ClassGarmnd BT" charset="0"/>
            </a:endParaRPr>
          </a:p>
        </p:txBody>
      </p:sp>
      <p:sp>
        <p:nvSpPr>
          <p:cNvPr id="52230" name="Line 5">
            <a:extLst>
              <a:ext uri="{FF2B5EF4-FFF2-40B4-BE49-F238E27FC236}">
                <a16:creationId xmlns:a16="http://schemas.microsoft.com/office/drawing/2014/main" id="{50916A66-A690-6451-2D1D-F3B14FC1818C}"/>
              </a:ext>
            </a:extLst>
          </p:cNvPr>
          <p:cNvSpPr>
            <a:spLocks noChangeShapeType="1"/>
          </p:cNvSpPr>
          <p:nvPr/>
        </p:nvSpPr>
        <p:spPr bwMode="auto">
          <a:xfrm flipH="1" flipV="1">
            <a:off x="1476375" y="5805488"/>
            <a:ext cx="1296988" cy="12700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52231" name="Rectangle 6">
            <a:extLst>
              <a:ext uri="{FF2B5EF4-FFF2-40B4-BE49-F238E27FC236}">
                <a16:creationId xmlns:a16="http://schemas.microsoft.com/office/drawing/2014/main" id="{7548D4FD-44B7-002A-4D77-1D911ED73BA2}"/>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88071" name="Rectangle 7">
            <a:extLst>
              <a:ext uri="{FF2B5EF4-FFF2-40B4-BE49-F238E27FC236}">
                <a16:creationId xmlns:a16="http://schemas.microsoft.com/office/drawing/2014/main" id="{90814475-3A88-419D-CB6C-0F2B4296CD5D}"/>
              </a:ext>
            </a:extLst>
          </p:cNvPr>
          <p:cNvSpPr>
            <a:spLocks noChangeArrowheads="1"/>
          </p:cNvSpPr>
          <p:nvPr/>
        </p:nvSpPr>
        <p:spPr bwMode="auto">
          <a:xfrm>
            <a:off x="8445500" y="6303963"/>
            <a:ext cx="642938" cy="368300"/>
          </a:xfrm>
          <a:prstGeom prst="rect">
            <a:avLst/>
          </a:prstGeom>
          <a:noFill/>
          <a:ln w="31750" algn="ctr">
            <a:solidFill>
              <a:srgbClr val="FF0000"/>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GB" altLang="en-US" sz="1600">
                <a:solidFill>
                  <a:srgbClr val="A50021"/>
                </a:solidFill>
                <a:latin typeface="ClassGarmnd BT" charset="0"/>
              </a:rPr>
              <a:t>END</a:t>
            </a:r>
            <a:endParaRPr lang="en-US" altLang="en-US" sz="1600">
              <a:solidFill>
                <a:srgbClr val="A50021"/>
              </a:solidFill>
              <a:latin typeface="ClassGarmnd BT"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80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P spid="8807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11DC694-9E23-A6BE-8D19-7F49FBE580B1}"/>
              </a:ext>
            </a:extLst>
          </p:cNvPr>
          <p:cNvSpPr>
            <a:spLocks noGrp="1"/>
          </p:cNvSpPr>
          <p:nvPr>
            <p:ph type="title"/>
          </p:nvPr>
        </p:nvSpPr>
        <p:spPr>
          <a:noFill/>
        </p:spPr>
        <p:txBody>
          <a:bodyPr/>
          <a:lstStyle/>
          <a:p>
            <a:pPr eaLnBrk="1" hangingPunct="1"/>
            <a:r>
              <a:rPr lang="en-GB" altLang="en-US"/>
              <a:t>Light Definition</a:t>
            </a:r>
            <a:endParaRPr lang="en-US" altLang="en-US"/>
          </a:p>
        </p:txBody>
      </p:sp>
      <p:sp>
        <p:nvSpPr>
          <p:cNvPr id="27652" name="Rectangle 3">
            <a:extLst>
              <a:ext uri="{FF2B5EF4-FFF2-40B4-BE49-F238E27FC236}">
                <a16:creationId xmlns:a16="http://schemas.microsoft.com/office/drawing/2014/main" id="{436392DD-EF3D-31B6-C5AE-BE3EC1507ED1}"/>
              </a:ext>
            </a:extLst>
          </p:cNvPr>
          <p:cNvSpPr>
            <a:spLocks noGrp="1" noChangeArrowheads="1"/>
          </p:cNvSpPr>
          <p:nvPr>
            <p:ph idx="1"/>
          </p:nvPr>
        </p:nvSpPr>
        <p:spPr/>
        <p:txBody>
          <a:bodyPr rtlCol="0">
            <a:normAutofit fontScale="92500" lnSpcReduction="20000"/>
          </a:bodyPr>
          <a:lstStyle/>
          <a:p>
            <a:pPr eaLnBrk="1" fontAlgn="auto" hangingPunct="1">
              <a:spcAft>
                <a:spcPts val="0"/>
              </a:spcAft>
              <a:buFont typeface="Arial"/>
              <a:buChar char="•"/>
              <a:defRPr/>
            </a:pPr>
            <a:endParaRPr lang="en-GB" altLang="en-US" dirty="0"/>
          </a:p>
          <a:p>
            <a:pPr eaLnBrk="1" fontAlgn="auto" hangingPunct="1">
              <a:spcAft>
                <a:spcPts val="0"/>
              </a:spcAft>
              <a:buFont typeface="Arial"/>
              <a:buChar char="•"/>
              <a:defRPr/>
            </a:pPr>
            <a:r>
              <a:rPr lang="en-GB" altLang="en-US" dirty="0"/>
              <a:t>There was one method (</a:t>
            </a:r>
            <a:r>
              <a:rPr lang="en-GB" altLang="en-US" b="1" dirty="0">
                <a:latin typeface="Courier New" pitchFamily="49" charset="0"/>
              </a:rPr>
              <a:t>Clear()</a:t>
            </a:r>
            <a:r>
              <a:rPr lang="en-GB" altLang="en-US" dirty="0"/>
              <a:t>), and one operator (</a:t>
            </a:r>
            <a:r>
              <a:rPr lang="en-GB" altLang="en-US" b="1" dirty="0">
                <a:latin typeface="Courier New" pitchFamily="49" charset="0"/>
              </a:rPr>
              <a:t>&lt;&lt;</a:t>
            </a:r>
            <a:r>
              <a:rPr lang="en-GB" altLang="en-US" dirty="0"/>
              <a:t>) that were more than one line long and hence were not be defined in the header file. It is best not to have implementation in the class declaration. Separate the interface (declaration) from the implementation </a:t>
            </a:r>
            <a:r>
              <a:rPr lang="en-GB" altLang="en-US" dirty="0">
                <a:solidFill>
                  <a:srgbClr val="FF0000"/>
                </a:solidFill>
              </a:rPr>
              <a:t>[1]</a:t>
            </a:r>
          </a:p>
          <a:p>
            <a:pPr eaLnBrk="1" fontAlgn="auto" hangingPunct="1">
              <a:spcAft>
                <a:spcPts val="0"/>
              </a:spcAft>
              <a:buFont typeface="Arial"/>
              <a:buChar char="•"/>
              <a:defRPr/>
            </a:pPr>
            <a:endParaRPr lang="en-GB" altLang="en-US" dirty="0"/>
          </a:p>
          <a:p>
            <a:pPr eaLnBrk="1" fontAlgn="auto" hangingPunct="1">
              <a:spcAft>
                <a:spcPts val="0"/>
              </a:spcAft>
              <a:buFont typeface="Arial"/>
              <a:buChar char="•"/>
              <a:defRPr/>
            </a:pPr>
            <a:r>
              <a:rPr lang="en-GB" altLang="en-US" dirty="0"/>
              <a:t>Such methods and operators are defined in a source file (.</a:t>
            </a:r>
            <a:r>
              <a:rPr lang="en-GB" altLang="en-US" dirty="0" err="1"/>
              <a:t>cpp</a:t>
            </a:r>
            <a:r>
              <a:rPr lang="en-GB" altLang="en-US" dirty="0"/>
              <a:t>) with the same base name as the header (.h) file.</a:t>
            </a:r>
            <a:endParaRPr lang="en-US" altLang="en-US" dirty="0"/>
          </a:p>
        </p:txBody>
      </p:sp>
      <p:sp>
        <p:nvSpPr>
          <p:cNvPr id="53252" name="Slide Number Placeholder 3">
            <a:extLst>
              <a:ext uri="{FF2B5EF4-FFF2-40B4-BE49-F238E27FC236}">
                <a16:creationId xmlns:a16="http://schemas.microsoft.com/office/drawing/2014/main" id="{40973E49-70A5-FF16-ED2F-0763C456DFD6}"/>
              </a:ext>
            </a:extLst>
          </p:cNvPr>
          <p:cNvSpPr>
            <a:spLocks noGrp="1"/>
          </p:cNvSpPr>
          <p:nvPr>
            <p:ph type="sldNum" sz="quarter" idx="4294967295"/>
          </p:nvPr>
        </p:nvSpPr>
        <p:spPr bwMode="auto">
          <a:xfrm>
            <a:off x="8101013" y="6597650"/>
            <a:ext cx="10429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34D6ED38-72E9-4286-91DD-00B6448B7275}" type="slidenum">
              <a:rPr lang="en-US" altLang="en-US" sz="1400">
                <a:latin typeface="Times New Roman" panose="02020603050405020304" pitchFamily="18" charset="0"/>
              </a:rPr>
              <a:pPr algn="r" eaLnBrk="1" hangingPunct="1">
                <a:buFontTx/>
                <a:buChar char="•"/>
              </a:pPr>
              <a:t>21</a:t>
            </a:fld>
            <a:r>
              <a:rPr lang="en-US" altLang="en-US" sz="1400">
                <a:latin typeface="Times New Roman" panose="02020603050405020304" pitchFamily="18" charset="0"/>
              </a:rPr>
              <a:t> of 29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C92204C0-4289-5236-27D5-F1E13BF2C489}"/>
              </a:ext>
            </a:extLst>
          </p:cNvPr>
          <p:cNvSpPr>
            <a:spLocks noGrp="1" noChangeArrowheads="1"/>
          </p:cNvSpPr>
          <p:nvPr>
            <p:ph idx="1"/>
          </p:nvPr>
        </p:nvSpPr>
        <p:spPr/>
        <p:txBody>
          <a:bodyPr rtlCol="0">
            <a:normAutofit fontScale="55000" lnSpcReduction="20000"/>
          </a:bodyPr>
          <a:lstStyle/>
          <a:p>
            <a:pPr marL="541338" indent="-541338" eaLnBrk="1" fontAlgn="auto" hangingPunct="1">
              <a:spcAft>
                <a:spcPts val="0"/>
              </a:spcAft>
              <a:buFont typeface="Arial"/>
              <a:buChar char="•"/>
              <a:defRPr/>
            </a:pPr>
            <a:r>
              <a:rPr lang="en-US" altLang="en-US" dirty="0">
                <a:solidFill>
                  <a:srgbClr val="006600"/>
                </a:solidFill>
              </a:rPr>
              <a:t>// Light.cpp – </a:t>
            </a:r>
            <a:r>
              <a:rPr lang="en-US" altLang="en-US" sz="2900" dirty="0">
                <a:solidFill>
                  <a:srgbClr val="FF0000"/>
                </a:solidFill>
              </a:rPr>
              <a:t>implementation is separated from the interface/specification .h file</a:t>
            </a:r>
          </a:p>
          <a:p>
            <a:pPr marL="541338" indent="-541338" eaLnBrk="1" fontAlgn="auto" hangingPunct="1">
              <a:spcAft>
                <a:spcPts val="0"/>
              </a:spcAft>
              <a:buFont typeface="Arial"/>
              <a:buChar char="•"/>
              <a:defRPr/>
            </a:pPr>
            <a:r>
              <a:rPr lang="en-US" altLang="en-US" dirty="0">
                <a:solidFill>
                  <a:srgbClr val="006600"/>
                </a:solidFill>
              </a:rPr>
              <a:t>//--------------------------------------------------------------------</a:t>
            </a:r>
          </a:p>
          <a:p>
            <a:pPr marL="541338" indent="-541338" eaLnBrk="1" fontAlgn="auto" hangingPunct="1">
              <a:spcAft>
                <a:spcPts val="0"/>
              </a:spcAft>
              <a:buFont typeface="Arial"/>
              <a:buChar char="•"/>
              <a:defRPr/>
            </a:pPr>
            <a:endParaRPr lang="en-US" altLang="en-US" dirty="0"/>
          </a:p>
          <a:p>
            <a:pPr marL="541338" indent="-541338" eaLnBrk="1" fontAlgn="auto" hangingPunct="1">
              <a:spcAft>
                <a:spcPts val="0"/>
              </a:spcAft>
              <a:buFont typeface="Arial"/>
              <a:buChar char="•"/>
              <a:defRPr/>
            </a:pPr>
            <a:r>
              <a:rPr lang="en-US" altLang="en-US" dirty="0">
                <a:solidFill>
                  <a:srgbClr val="0000CC"/>
                </a:solidFill>
              </a:rPr>
              <a:t>#include</a:t>
            </a:r>
            <a:r>
              <a:rPr lang="en-US" altLang="en-US" dirty="0"/>
              <a:t> </a:t>
            </a:r>
            <a:r>
              <a:rPr lang="en-US" altLang="en-US" dirty="0">
                <a:solidFill>
                  <a:schemeClr val="hlink"/>
                </a:solidFill>
              </a:rPr>
              <a:t>"</a:t>
            </a:r>
            <a:r>
              <a:rPr lang="en-US" altLang="en-US" dirty="0" err="1">
                <a:solidFill>
                  <a:schemeClr val="hlink"/>
                </a:solidFill>
              </a:rPr>
              <a:t>Light.h</a:t>
            </a:r>
            <a:r>
              <a:rPr lang="en-US" altLang="en-US" dirty="0">
                <a:solidFill>
                  <a:schemeClr val="hlink"/>
                </a:solidFill>
              </a:rPr>
              <a:t>“  </a:t>
            </a:r>
          </a:p>
          <a:p>
            <a:pPr marL="541338" indent="-541338" eaLnBrk="1" fontAlgn="auto" hangingPunct="1">
              <a:spcAft>
                <a:spcPts val="0"/>
              </a:spcAft>
              <a:buFont typeface="Arial"/>
              <a:buChar char="•"/>
              <a:defRPr/>
            </a:pPr>
            <a:endParaRPr lang="en-US" altLang="en-US" dirty="0"/>
          </a:p>
          <a:p>
            <a:pPr marL="541338" indent="-541338" eaLnBrk="1" fontAlgn="auto" hangingPunct="1">
              <a:spcAft>
                <a:spcPts val="0"/>
              </a:spcAft>
              <a:buFont typeface="Arial"/>
              <a:buChar char="•"/>
              <a:defRPr/>
            </a:pPr>
            <a:r>
              <a:rPr lang="en-US" altLang="en-US" dirty="0">
                <a:solidFill>
                  <a:srgbClr val="006600"/>
                </a:solidFill>
              </a:rPr>
              <a:t>//--------------------------------------------------------------------</a:t>
            </a:r>
          </a:p>
          <a:p>
            <a:pPr marL="541338" indent="-541338" eaLnBrk="1" fontAlgn="auto" hangingPunct="1">
              <a:spcAft>
                <a:spcPts val="0"/>
              </a:spcAft>
              <a:buFont typeface="Arial"/>
              <a:buChar char="•"/>
              <a:defRPr/>
            </a:pPr>
            <a:endParaRPr lang="en-US" altLang="en-US" dirty="0">
              <a:solidFill>
                <a:srgbClr val="006600"/>
              </a:solidFill>
            </a:endParaRPr>
          </a:p>
          <a:p>
            <a:pPr marL="541338" indent="-541338" eaLnBrk="1" fontAlgn="auto" hangingPunct="1">
              <a:spcAft>
                <a:spcPts val="0"/>
              </a:spcAft>
              <a:buFont typeface="Arial"/>
              <a:buChar char="•"/>
              <a:defRPr/>
            </a:pPr>
            <a:r>
              <a:rPr lang="en-US" altLang="en-US" dirty="0">
                <a:solidFill>
                  <a:srgbClr val="0000CC"/>
                </a:solidFill>
              </a:rPr>
              <a:t>void</a:t>
            </a:r>
            <a:r>
              <a:rPr lang="en-US" altLang="en-US" dirty="0"/>
              <a:t> Light::Clear ()</a:t>
            </a:r>
          </a:p>
          <a:p>
            <a:pPr marL="541338" indent="-541338" eaLnBrk="1" fontAlgn="auto" hangingPunct="1">
              <a:spcAft>
                <a:spcPts val="0"/>
              </a:spcAft>
              <a:buFont typeface="Arial"/>
              <a:buChar char="•"/>
              <a:defRPr/>
            </a:pPr>
            <a:r>
              <a:rPr lang="en-US" altLang="en-US" dirty="0"/>
              <a:t>{</a:t>
            </a:r>
          </a:p>
          <a:p>
            <a:pPr marL="541338" indent="-541338" eaLnBrk="1" fontAlgn="auto" hangingPunct="1">
              <a:spcAft>
                <a:spcPts val="0"/>
              </a:spcAft>
              <a:buFont typeface="Arial"/>
              <a:buChar char="•"/>
              <a:defRPr/>
            </a:pPr>
            <a:r>
              <a:rPr lang="en-US" altLang="en-US" dirty="0"/>
              <a:t>	</a:t>
            </a:r>
            <a:r>
              <a:rPr lang="en-US" altLang="en-US" dirty="0" err="1"/>
              <a:t>m_colour</a:t>
            </a:r>
            <a:r>
              <a:rPr lang="en-US" altLang="en-US" dirty="0"/>
              <a:t> = "white";</a:t>
            </a:r>
          </a:p>
          <a:p>
            <a:pPr marL="541338" indent="-541338" eaLnBrk="1" fontAlgn="auto" hangingPunct="1">
              <a:spcAft>
                <a:spcPts val="0"/>
              </a:spcAft>
              <a:buFont typeface="Arial"/>
              <a:buChar char="•"/>
              <a:defRPr/>
            </a:pPr>
            <a:r>
              <a:rPr lang="en-US" altLang="en-US" dirty="0"/>
              <a:t>	</a:t>
            </a:r>
            <a:r>
              <a:rPr lang="en-US" altLang="en-US" dirty="0" err="1"/>
              <a:t>m_radius</a:t>
            </a:r>
            <a:r>
              <a:rPr lang="en-US" altLang="en-US" dirty="0"/>
              <a:t> = 0;</a:t>
            </a:r>
          </a:p>
          <a:p>
            <a:pPr marL="541338" indent="-541338" eaLnBrk="1" fontAlgn="auto" hangingPunct="1">
              <a:spcAft>
                <a:spcPts val="0"/>
              </a:spcAft>
              <a:buFont typeface="Arial"/>
              <a:buChar char="•"/>
              <a:defRPr/>
            </a:pPr>
            <a:r>
              <a:rPr lang="en-US" altLang="en-US" dirty="0"/>
              <a:t>	</a:t>
            </a:r>
            <a:r>
              <a:rPr lang="en-US" altLang="en-US" dirty="0" err="1"/>
              <a:t>m_on</a:t>
            </a:r>
            <a:r>
              <a:rPr lang="en-US" altLang="en-US" dirty="0"/>
              <a:t> = false;</a:t>
            </a:r>
          </a:p>
          <a:p>
            <a:pPr marL="541338" indent="-541338" eaLnBrk="1" fontAlgn="auto" hangingPunct="1">
              <a:spcAft>
                <a:spcPts val="0"/>
              </a:spcAft>
              <a:buFont typeface="Arial"/>
              <a:buChar char="•"/>
              <a:defRPr/>
            </a:pPr>
            <a:r>
              <a:rPr lang="en-US" altLang="en-US" dirty="0"/>
              <a:t>}</a:t>
            </a:r>
          </a:p>
          <a:p>
            <a:pPr marL="541338" indent="-541338" eaLnBrk="1" fontAlgn="auto" hangingPunct="1">
              <a:spcAft>
                <a:spcPts val="0"/>
              </a:spcAft>
              <a:buFont typeface="Arial"/>
              <a:buChar char="•"/>
              <a:defRPr/>
            </a:pPr>
            <a:endParaRPr lang="en-US" altLang="en-US" dirty="0"/>
          </a:p>
          <a:p>
            <a:pPr marL="541338" indent="-541338" eaLnBrk="1" fontAlgn="auto" hangingPunct="1">
              <a:spcAft>
                <a:spcPts val="0"/>
              </a:spcAft>
              <a:buFont typeface="Arial"/>
              <a:buChar char="•"/>
              <a:defRPr/>
            </a:pPr>
            <a:r>
              <a:rPr lang="en-US" altLang="en-US" dirty="0">
                <a:solidFill>
                  <a:srgbClr val="006600"/>
                </a:solidFill>
              </a:rPr>
              <a:t>//--------------------------------------------------------------------</a:t>
            </a:r>
          </a:p>
          <a:p>
            <a:pPr marL="541338" indent="-541338" eaLnBrk="1" fontAlgn="auto" hangingPunct="1">
              <a:spcAft>
                <a:spcPts val="0"/>
              </a:spcAft>
              <a:buFont typeface="Arial"/>
              <a:buChar char="•"/>
              <a:defRPr/>
            </a:pPr>
            <a:endParaRPr lang="en-US" altLang="en-US" dirty="0"/>
          </a:p>
        </p:txBody>
      </p:sp>
      <p:sp>
        <p:nvSpPr>
          <p:cNvPr id="55299" name="Slide Number Placeholder 3">
            <a:extLst>
              <a:ext uri="{FF2B5EF4-FFF2-40B4-BE49-F238E27FC236}">
                <a16:creationId xmlns:a16="http://schemas.microsoft.com/office/drawing/2014/main" id="{EFBE8801-BACF-60EE-3EA7-233378FDF8B2}"/>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2D5A8C83-9FAC-4B36-9DCE-5EC2C0AF7348}" type="slidenum">
              <a:rPr lang="en-US" altLang="en-US" sz="1400">
                <a:latin typeface="Times New Roman" panose="02020603050405020304" pitchFamily="18" charset="0"/>
              </a:rPr>
              <a:pPr algn="r" eaLnBrk="1" hangingPunct="1">
                <a:buFontTx/>
                <a:buChar char="•"/>
              </a:pPr>
              <a:t>22</a:t>
            </a:fld>
            <a:endParaRPr lang="en-US" altLang="en-US" sz="1400">
              <a:latin typeface="Times New Roman" panose="02020603050405020304" pitchFamily="18" charset="0"/>
            </a:endParaRPr>
          </a:p>
        </p:txBody>
      </p:sp>
      <p:sp>
        <p:nvSpPr>
          <p:cNvPr id="55300" name="Oval 4">
            <a:extLst>
              <a:ext uri="{FF2B5EF4-FFF2-40B4-BE49-F238E27FC236}">
                <a16:creationId xmlns:a16="http://schemas.microsoft.com/office/drawing/2014/main" id="{5C353C75-CAED-8F09-CE90-1AA0AA2151C0}"/>
              </a:ext>
            </a:extLst>
          </p:cNvPr>
          <p:cNvSpPr>
            <a:spLocks noChangeArrowheads="1"/>
          </p:cNvSpPr>
          <p:nvPr/>
        </p:nvSpPr>
        <p:spPr bwMode="auto">
          <a:xfrm>
            <a:off x="6804025" y="2493963"/>
            <a:ext cx="1873250" cy="2016125"/>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55301" name="Text Box 5">
            <a:extLst>
              <a:ext uri="{FF2B5EF4-FFF2-40B4-BE49-F238E27FC236}">
                <a16:creationId xmlns:a16="http://schemas.microsoft.com/office/drawing/2014/main" id="{7AC8143B-85C6-2069-2BAB-1263C80424A7}"/>
              </a:ext>
            </a:extLst>
          </p:cNvPr>
          <p:cNvSpPr txBox="1">
            <a:spLocks noChangeArrowheads="1"/>
          </p:cNvSpPr>
          <p:nvPr/>
        </p:nvSpPr>
        <p:spPr bwMode="auto">
          <a:xfrm>
            <a:off x="6948488" y="2781300"/>
            <a:ext cx="165576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The header file is included as a local rather than system header file. [1]</a:t>
            </a:r>
            <a:endParaRPr lang="en-US" altLang="en-US" sz="1600">
              <a:solidFill>
                <a:srgbClr val="A50021"/>
              </a:solidFill>
              <a:latin typeface="ClassGarmnd BT" charset="0"/>
            </a:endParaRPr>
          </a:p>
        </p:txBody>
      </p:sp>
      <p:sp>
        <p:nvSpPr>
          <p:cNvPr id="55302" name="Freeform 6">
            <a:extLst>
              <a:ext uri="{FF2B5EF4-FFF2-40B4-BE49-F238E27FC236}">
                <a16:creationId xmlns:a16="http://schemas.microsoft.com/office/drawing/2014/main" id="{E919FB8E-631E-881B-7EE4-877219237C33}"/>
              </a:ext>
            </a:extLst>
          </p:cNvPr>
          <p:cNvSpPr>
            <a:spLocks/>
          </p:cNvSpPr>
          <p:nvPr/>
        </p:nvSpPr>
        <p:spPr bwMode="auto">
          <a:xfrm>
            <a:off x="2200275" y="2706688"/>
            <a:ext cx="4748213" cy="2087562"/>
          </a:xfrm>
          <a:custGeom>
            <a:avLst/>
            <a:gdLst>
              <a:gd name="T0" fmla="*/ 2147483646 w 2991"/>
              <a:gd name="T1" fmla="*/ 2147483646 h 1315"/>
              <a:gd name="T2" fmla="*/ 2147483646 w 2991"/>
              <a:gd name="T3" fmla="*/ 2147483646 h 1315"/>
              <a:gd name="T4" fmla="*/ 2147483646 w 2991"/>
              <a:gd name="T5" fmla="*/ 2147483646 h 1315"/>
              <a:gd name="T6" fmla="*/ 0 w 2991"/>
              <a:gd name="T7" fmla="*/ 0 h 1315"/>
              <a:gd name="T8" fmla="*/ 0 60000 65536"/>
              <a:gd name="T9" fmla="*/ 0 60000 65536"/>
              <a:gd name="T10" fmla="*/ 0 60000 65536"/>
              <a:gd name="T11" fmla="*/ 0 60000 65536"/>
              <a:gd name="T12" fmla="*/ 0 w 2991"/>
              <a:gd name="T13" fmla="*/ 0 h 1315"/>
              <a:gd name="T14" fmla="*/ 2991 w 2991"/>
              <a:gd name="T15" fmla="*/ 1315 h 1315"/>
            </a:gdLst>
            <a:ahLst/>
            <a:cxnLst>
              <a:cxn ang="T8">
                <a:pos x="T0" y="T1"/>
              </a:cxn>
              <a:cxn ang="T9">
                <a:pos x="T2" y="T3"/>
              </a:cxn>
              <a:cxn ang="T10">
                <a:pos x="T4" y="T5"/>
              </a:cxn>
              <a:cxn ang="T11">
                <a:pos x="T6" y="T7"/>
              </a:cxn>
            </a:cxnLst>
            <a:rect l="T12" t="T13" r="T14" b="T15"/>
            <a:pathLst>
              <a:path w="2991" h="1315">
                <a:moveTo>
                  <a:pt x="2991" y="1197"/>
                </a:moveTo>
                <a:cubicBezTo>
                  <a:pt x="2864" y="1208"/>
                  <a:pt x="2507" y="1315"/>
                  <a:pt x="2228" y="1266"/>
                </a:cubicBezTo>
                <a:cubicBezTo>
                  <a:pt x="1949" y="1217"/>
                  <a:pt x="1689" y="1113"/>
                  <a:pt x="1318" y="902"/>
                </a:cubicBezTo>
                <a:cubicBezTo>
                  <a:pt x="947" y="691"/>
                  <a:pt x="275" y="188"/>
                  <a:pt x="0" y="0"/>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5303" name="Rectangle 7">
            <a:extLst>
              <a:ext uri="{FF2B5EF4-FFF2-40B4-BE49-F238E27FC236}">
                <a16:creationId xmlns:a16="http://schemas.microsoft.com/office/drawing/2014/main" id="{5077A7BC-1E6A-C21D-35C6-3219EB0A4A7D}"/>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5F6FABF3-8444-BEDF-C644-64E2AE2F3ED6}"/>
              </a:ext>
            </a:extLst>
          </p:cNvPr>
          <p:cNvSpPr>
            <a:spLocks noGrp="1" noChangeArrowheads="1"/>
          </p:cNvSpPr>
          <p:nvPr>
            <p:ph idx="1"/>
          </p:nvPr>
        </p:nvSpPr>
        <p:spPr>
          <a:xfrm>
            <a:off x="457200" y="476250"/>
            <a:ext cx="8229600" cy="5649913"/>
          </a:xfrm>
        </p:spPr>
        <p:txBody>
          <a:bodyPr rtlCol="0">
            <a:normAutofit fontScale="92500"/>
          </a:bodyPr>
          <a:lstStyle/>
          <a:p>
            <a:pPr marL="541338" indent="-541338" eaLnBrk="1" fontAlgn="auto" hangingPunct="1">
              <a:spcAft>
                <a:spcPts val="0"/>
              </a:spcAft>
              <a:buFont typeface="Arial"/>
              <a:buChar char="•"/>
              <a:defRPr/>
            </a:pPr>
            <a:r>
              <a:rPr lang="en-US" altLang="en-US" dirty="0">
                <a:solidFill>
                  <a:srgbClr val="006600"/>
                </a:solidFill>
              </a:rPr>
              <a:t>// Light.cpp</a:t>
            </a:r>
          </a:p>
          <a:p>
            <a:pPr marL="541338" indent="-541338" eaLnBrk="1" fontAlgn="auto" hangingPunct="1">
              <a:spcAft>
                <a:spcPts val="0"/>
              </a:spcAft>
              <a:buFont typeface="Arial"/>
              <a:buChar char="•"/>
              <a:defRPr/>
            </a:pPr>
            <a:endParaRPr lang="en-US" altLang="en-US" dirty="0">
              <a:solidFill>
                <a:srgbClr val="006600"/>
              </a:solidFill>
            </a:endParaRPr>
          </a:p>
          <a:p>
            <a:pPr marL="541338" indent="-541338" eaLnBrk="1" fontAlgn="auto" hangingPunct="1">
              <a:spcAft>
                <a:spcPts val="0"/>
              </a:spcAft>
              <a:buFont typeface="Arial"/>
              <a:buChar char="•"/>
              <a:defRPr/>
            </a:pPr>
            <a:r>
              <a:rPr lang="en-US" altLang="en-US" dirty="0">
                <a:solidFill>
                  <a:srgbClr val="0000CC"/>
                </a:solidFill>
              </a:rPr>
              <a:t>void</a:t>
            </a:r>
            <a:r>
              <a:rPr lang="en-US" altLang="en-US" dirty="0"/>
              <a:t> Light::Clear ()</a:t>
            </a:r>
          </a:p>
          <a:p>
            <a:pPr marL="541338" indent="-541338" eaLnBrk="1" fontAlgn="auto" hangingPunct="1">
              <a:spcAft>
                <a:spcPts val="0"/>
              </a:spcAft>
              <a:buFont typeface="Arial"/>
              <a:buChar char="•"/>
              <a:defRPr/>
            </a:pPr>
            <a:r>
              <a:rPr lang="en-US" altLang="en-US" dirty="0"/>
              <a:t>{</a:t>
            </a:r>
          </a:p>
          <a:p>
            <a:pPr marL="541338" indent="-541338" eaLnBrk="1" fontAlgn="auto" hangingPunct="1">
              <a:spcAft>
                <a:spcPts val="0"/>
              </a:spcAft>
              <a:buFont typeface="Arial"/>
              <a:buChar char="•"/>
              <a:defRPr/>
            </a:pPr>
            <a:r>
              <a:rPr lang="en-US" altLang="en-US" dirty="0"/>
              <a:t>	</a:t>
            </a:r>
            <a:r>
              <a:rPr lang="en-US" altLang="en-US" dirty="0" err="1"/>
              <a:t>m_colour</a:t>
            </a:r>
            <a:r>
              <a:rPr lang="en-US" altLang="en-US" dirty="0"/>
              <a:t> = "white";</a:t>
            </a:r>
          </a:p>
          <a:p>
            <a:pPr marL="541338" indent="-541338" eaLnBrk="1" fontAlgn="auto" hangingPunct="1">
              <a:spcAft>
                <a:spcPts val="0"/>
              </a:spcAft>
              <a:buFont typeface="Arial"/>
              <a:buChar char="•"/>
              <a:defRPr/>
            </a:pPr>
            <a:r>
              <a:rPr lang="en-US" altLang="en-US" dirty="0"/>
              <a:t>	</a:t>
            </a:r>
            <a:r>
              <a:rPr lang="en-US" altLang="en-US" dirty="0" err="1"/>
              <a:t>m_radius</a:t>
            </a:r>
            <a:r>
              <a:rPr lang="en-US" altLang="en-US" dirty="0"/>
              <a:t> = 0;</a:t>
            </a:r>
          </a:p>
          <a:p>
            <a:pPr marL="541338" indent="-541338" eaLnBrk="1" fontAlgn="auto" hangingPunct="1">
              <a:spcAft>
                <a:spcPts val="0"/>
              </a:spcAft>
              <a:buFont typeface="Arial"/>
              <a:buChar char="•"/>
              <a:defRPr/>
            </a:pPr>
            <a:r>
              <a:rPr lang="en-US" altLang="en-US" dirty="0"/>
              <a:t>	</a:t>
            </a:r>
            <a:r>
              <a:rPr lang="en-US" altLang="en-US" dirty="0" err="1"/>
              <a:t>m_on</a:t>
            </a:r>
            <a:r>
              <a:rPr lang="en-US" altLang="en-US" dirty="0"/>
              <a:t> = false;</a:t>
            </a:r>
          </a:p>
          <a:p>
            <a:pPr marL="541338" indent="-541338" eaLnBrk="1" fontAlgn="auto" hangingPunct="1">
              <a:spcAft>
                <a:spcPts val="0"/>
              </a:spcAft>
              <a:buFont typeface="Arial"/>
              <a:buChar char="•"/>
              <a:defRPr/>
            </a:pPr>
            <a:r>
              <a:rPr lang="en-US" altLang="en-US" dirty="0"/>
              <a:t>}</a:t>
            </a:r>
          </a:p>
          <a:p>
            <a:pPr marL="541338" indent="-541338" eaLnBrk="1" fontAlgn="auto" hangingPunct="1">
              <a:spcAft>
                <a:spcPts val="0"/>
              </a:spcAft>
              <a:buFont typeface="Arial"/>
              <a:buChar char="•"/>
              <a:defRPr/>
            </a:pPr>
            <a:endParaRPr lang="en-US" altLang="en-US" dirty="0"/>
          </a:p>
          <a:p>
            <a:pPr marL="541338" indent="-541338" eaLnBrk="1" fontAlgn="auto" hangingPunct="1">
              <a:spcAft>
                <a:spcPts val="0"/>
              </a:spcAft>
              <a:buFont typeface="Arial"/>
              <a:buChar char="•"/>
              <a:defRPr/>
            </a:pPr>
            <a:r>
              <a:rPr lang="en-US" altLang="en-US" dirty="0">
                <a:solidFill>
                  <a:srgbClr val="006600"/>
                </a:solidFill>
              </a:rPr>
              <a:t>//--------------------------------------------------------------</a:t>
            </a:r>
            <a:endParaRPr lang="en-US" altLang="en-US" dirty="0"/>
          </a:p>
        </p:txBody>
      </p:sp>
      <p:sp>
        <p:nvSpPr>
          <p:cNvPr id="57347" name="Slide Number Placeholder 3">
            <a:extLst>
              <a:ext uri="{FF2B5EF4-FFF2-40B4-BE49-F238E27FC236}">
                <a16:creationId xmlns:a16="http://schemas.microsoft.com/office/drawing/2014/main" id="{741E8B96-095C-7801-5E90-598B9B02567C}"/>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FDC4B25B-3756-4387-A319-0FEEFF268734}" type="slidenum">
              <a:rPr lang="en-US" altLang="en-US" sz="1400">
                <a:latin typeface="Times New Roman" panose="02020603050405020304" pitchFamily="18" charset="0"/>
              </a:rPr>
              <a:pPr algn="r" eaLnBrk="1" hangingPunct="1">
                <a:buFontTx/>
                <a:buChar char="•"/>
              </a:pPr>
              <a:t>23</a:t>
            </a:fld>
            <a:endParaRPr lang="en-US" altLang="en-US" sz="1400">
              <a:latin typeface="Times New Roman" panose="02020603050405020304" pitchFamily="18" charset="0"/>
            </a:endParaRPr>
          </a:p>
        </p:txBody>
      </p:sp>
      <p:sp>
        <p:nvSpPr>
          <p:cNvPr id="57348" name="Oval 3">
            <a:extLst>
              <a:ext uri="{FF2B5EF4-FFF2-40B4-BE49-F238E27FC236}">
                <a16:creationId xmlns:a16="http://schemas.microsoft.com/office/drawing/2014/main" id="{1D0A36F0-C221-D5BA-F2C3-3782148E0927}"/>
              </a:ext>
            </a:extLst>
          </p:cNvPr>
          <p:cNvSpPr>
            <a:spLocks noChangeArrowheads="1"/>
          </p:cNvSpPr>
          <p:nvPr/>
        </p:nvSpPr>
        <p:spPr bwMode="auto">
          <a:xfrm>
            <a:off x="6804025" y="2349500"/>
            <a:ext cx="1873250" cy="2663825"/>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57349" name="Text Box 4">
            <a:extLst>
              <a:ext uri="{FF2B5EF4-FFF2-40B4-BE49-F238E27FC236}">
                <a16:creationId xmlns:a16="http://schemas.microsoft.com/office/drawing/2014/main" id="{1048535C-4E92-18FC-A75F-D8EFFC5D6F4C}"/>
              </a:ext>
            </a:extLst>
          </p:cNvPr>
          <p:cNvSpPr txBox="1">
            <a:spLocks noChangeArrowheads="1"/>
          </p:cNvSpPr>
          <p:nvPr/>
        </p:nvSpPr>
        <p:spPr bwMode="auto">
          <a:xfrm>
            <a:off x="6948488" y="2781300"/>
            <a:ext cx="16557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Light:: indicates the scope of the method.  In other words, it states that this method belongs to the Light class.</a:t>
            </a:r>
            <a:endParaRPr lang="en-US" altLang="en-US" sz="1600">
              <a:solidFill>
                <a:srgbClr val="A50021"/>
              </a:solidFill>
              <a:latin typeface="ClassGarmnd BT" charset="0"/>
            </a:endParaRPr>
          </a:p>
        </p:txBody>
      </p:sp>
      <p:sp>
        <p:nvSpPr>
          <p:cNvPr id="57350" name="Freeform 5">
            <a:extLst>
              <a:ext uri="{FF2B5EF4-FFF2-40B4-BE49-F238E27FC236}">
                <a16:creationId xmlns:a16="http://schemas.microsoft.com/office/drawing/2014/main" id="{901263BA-F0D6-AE14-4D3B-C5A30071723A}"/>
              </a:ext>
            </a:extLst>
          </p:cNvPr>
          <p:cNvSpPr>
            <a:spLocks/>
          </p:cNvSpPr>
          <p:nvPr/>
        </p:nvSpPr>
        <p:spPr bwMode="auto">
          <a:xfrm>
            <a:off x="2555875" y="1268413"/>
            <a:ext cx="4392613" cy="1728787"/>
          </a:xfrm>
          <a:custGeom>
            <a:avLst/>
            <a:gdLst>
              <a:gd name="T0" fmla="*/ 2147483646 w 3636"/>
              <a:gd name="T1" fmla="*/ 2147483646 h 1072"/>
              <a:gd name="T2" fmla="*/ 2147483646 w 3636"/>
              <a:gd name="T3" fmla="*/ 2147483646 h 1072"/>
              <a:gd name="T4" fmla="*/ 2147483646 w 3636"/>
              <a:gd name="T5" fmla="*/ 2147483646 h 1072"/>
              <a:gd name="T6" fmla="*/ 2147483646 w 3636"/>
              <a:gd name="T7" fmla="*/ 2147483646 h 1072"/>
              <a:gd name="T8" fmla="*/ 0 60000 65536"/>
              <a:gd name="T9" fmla="*/ 0 60000 65536"/>
              <a:gd name="T10" fmla="*/ 0 60000 65536"/>
              <a:gd name="T11" fmla="*/ 0 60000 65536"/>
              <a:gd name="T12" fmla="*/ 0 w 3636"/>
              <a:gd name="T13" fmla="*/ 0 h 1072"/>
              <a:gd name="T14" fmla="*/ 3636 w 3636"/>
              <a:gd name="T15" fmla="*/ 1072 h 1072"/>
            </a:gdLst>
            <a:ahLst/>
            <a:cxnLst>
              <a:cxn ang="T8">
                <a:pos x="T0" y="T1"/>
              </a:cxn>
              <a:cxn ang="T9">
                <a:pos x="T2" y="T3"/>
              </a:cxn>
              <a:cxn ang="T10">
                <a:pos x="T4" y="T5"/>
              </a:cxn>
              <a:cxn ang="T11">
                <a:pos x="T6" y="T7"/>
              </a:cxn>
            </a:cxnLst>
            <a:rect l="T12" t="T13" r="T14" b="T15"/>
            <a:pathLst>
              <a:path w="3636" h="1072">
                <a:moveTo>
                  <a:pt x="3636" y="876"/>
                </a:moveTo>
                <a:cubicBezTo>
                  <a:pt x="3509" y="887"/>
                  <a:pt x="3403" y="1072"/>
                  <a:pt x="2873" y="945"/>
                </a:cubicBezTo>
                <a:cubicBezTo>
                  <a:pt x="2343" y="818"/>
                  <a:pt x="914" y="232"/>
                  <a:pt x="457" y="116"/>
                </a:cubicBezTo>
                <a:cubicBezTo>
                  <a:pt x="0" y="0"/>
                  <a:pt x="199" y="221"/>
                  <a:pt x="131" y="248"/>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2D219FAC-F6DA-BC32-8B1E-F5FE4E6031FC}"/>
              </a:ext>
            </a:extLst>
          </p:cNvPr>
          <p:cNvSpPr>
            <a:spLocks noGrp="1" noChangeArrowheads="1"/>
          </p:cNvSpPr>
          <p:nvPr>
            <p:ph idx="1"/>
          </p:nvPr>
        </p:nvSpPr>
        <p:spPr>
          <a:xfrm>
            <a:off x="457200" y="620713"/>
            <a:ext cx="8229600" cy="5505450"/>
          </a:xfrm>
        </p:spPr>
        <p:txBody>
          <a:bodyPr rtlCol="0">
            <a:normAutofit fontScale="85000" lnSpcReduction="20000"/>
          </a:bodyPr>
          <a:lstStyle/>
          <a:p>
            <a:pPr marL="541338" indent="-541338" eaLnBrk="1" fontAlgn="auto" hangingPunct="1">
              <a:spcAft>
                <a:spcPts val="0"/>
              </a:spcAft>
              <a:buFont typeface="Arial"/>
              <a:buChar char="•"/>
              <a:defRPr/>
            </a:pPr>
            <a:r>
              <a:rPr lang="en-US" altLang="en-US" dirty="0">
                <a:solidFill>
                  <a:srgbClr val="006600"/>
                </a:solidFill>
              </a:rPr>
              <a:t>// Light.cpp</a:t>
            </a:r>
          </a:p>
          <a:p>
            <a:pPr marL="541338" indent="-541338" eaLnBrk="1" fontAlgn="auto" hangingPunct="1">
              <a:spcAft>
                <a:spcPts val="0"/>
              </a:spcAft>
              <a:buFont typeface="Arial"/>
              <a:buChar char="•"/>
              <a:defRPr/>
            </a:pPr>
            <a:r>
              <a:rPr lang="en-US" altLang="en-US" dirty="0">
                <a:solidFill>
                  <a:srgbClr val="006600"/>
                </a:solidFill>
              </a:rPr>
              <a:t>//--------------------------------------------------------------------</a:t>
            </a:r>
          </a:p>
          <a:p>
            <a:pPr marL="541338" indent="-541338" eaLnBrk="1" fontAlgn="auto" hangingPunct="1">
              <a:spcAft>
                <a:spcPts val="0"/>
              </a:spcAft>
              <a:buFont typeface="Arial"/>
              <a:buChar char="•"/>
              <a:defRPr/>
            </a:pPr>
            <a:endParaRPr lang="en-US" altLang="en-US" dirty="0"/>
          </a:p>
          <a:p>
            <a:pPr marL="541338" indent="-541338" eaLnBrk="1" fontAlgn="auto" hangingPunct="1">
              <a:spcAft>
                <a:spcPts val="0"/>
              </a:spcAft>
              <a:buFont typeface="Arial"/>
              <a:buChar char="•"/>
              <a:defRPr/>
            </a:pPr>
            <a:endParaRPr lang="en-US" altLang="en-US" dirty="0"/>
          </a:p>
          <a:p>
            <a:pPr marL="541338" indent="-541338" eaLnBrk="1" fontAlgn="auto" hangingPunct="1">
              <a:spcAft>
                <a:spcPts val="0"/>
              </a:spcAft>
              <a:buFont typeface="Arial"/>
              <a:buChar char="•"/>
              <a:defRPr/>
            </a:pPr>
            <a:endParaRPr lang="en-US" altLang="en-US" dirty="0">
              <a:solidFill>
                <a:srgbClr val="006600"/>
              </a:solidFill>
            </a:endParaRPr>
          </a:p>
          <a:p>
            <a:pPr marL="541338" indent="-541338" eaLnBrk="1" fontAlgn="auto" hangingPunct="1">
              <a:spcAft>
                <a:spcPts val="0"/>
              </a:spcAft>
              <a:buFont typeface="Arial"/>
              <a:buChar char="•"/>
              <a:defRPr/>
            </a:pPr>
            <a:r>
              <a:rPr lang="en-US" altLang="en-US" dirty="0">
                <a:solidFill>
                  <a:srgbClr val="0000CC"/>
                </a:solidFill>
              </a:rPr>
              <a:t>void</a:t>
            </a:r>
            <a:r>
              <a:rPr lang="en-US" altLang="en-US" dirty="0"/>
              <a:t> Light::Clear ()</a:t>
            </a:r>
          </a:p>
          <a:p>
            <a:pPr marL="541338" indent="-541338" eaLnBrk="1" fontAlgn="auto" hangingPunct="1">
              <a:spcAft>
                <a:spcPts val="0"/>
              </a:spcAft>
              <a:buFont typeface="Arial"/>
              <a:buChar char="•"/>
              <a:defRPr/>
            </a:pPr>
            <a:r>
              <a:rPr lang="en-US" altLang="en-US" dirty="0"/>
              <a:t>{</a:t>
            </a:r>
          </a:p>
          <a:p>
            <a:pPr marL="541338" indent="-541338" eaLnBrk="1" fontAlgn="auto" hangingPunct="1">
              <a:spcAft>
                <a:spcPts val="0"/>
              </a:spcAft>
              <a:buFont typeface="Arial"/>
              <a:buChar char="•"/>
              <a:defRPr/>
            </a:pPr>
            <a:r>
              <a:rPr lang="en-US" altLang="en-US" dirty="0"/>
              <a:t>	</a:t>
            </a:r>
            <a:r>
              <a:rPr lang="en-US" altLang="en-US" dirty="0" err="1"/>
              <a:t>m_colour</a:t>
            </a:r>
            <a:r>
              <a:rPr lang="en-US" altLang="en-US" dirty="0"/>
              <a:t> = "white";</a:t>
            </a:r>
          </a:p>
          <a:p>
            <a:pPr marL="541338" indent="-541338" eaLnBrk="1" fontAlgn="auto" hangingPunct="1">
              <a:spcAft>
                <a:spcPts val="0"/>
              </a:spcAft>
              <a:buFont typeface="Arial"/>
              <a:buChar char="•"/>
              <a:defRPr/>
            </a:pPr>
            <a:r>
              <a:rPr lang="en-US" altLang="en-US" dirty="0"/>
              <a:t>	</a:t>
            </a:r>
            <a:r>
              <a:rPr lang="en-US" altLang="en-US" dirty="0" err="1"/>
              <a:t>m_radius</a:t>
            </a:r>
            <a:r>
              <a:rPr lang="en-US" altLang="en-US" dirty="0"/>
              <a:t> = 0;</a:t>
            </a:r>
          </a:p>
          <a:p>
            <a:pPr marL="541338" indent="-541338" eaLnBrk="1" fontAlgn="auto" hangingPunct="1">
              <a:spcAft>
                <a:spcPts val="0"/>
              </a:spcAft>
              <a:buFont typeface="Arial"/>
              <a:buChar char="•"/>
              <a:defRPr/>
            </a:pPr>
            <a:r>
              <a:rPr lang="en-US" altLang="en-US" dirty="0"/>
              <a:t>	</a:t>
            </a:r>
            <a:r>
              <a:rPr lang="en-US" altLang="en-US" dirty="0" err="1"/>
              <a:t>m_on</a:t>
            </a:r>
            <a:r>
              <a:rPr lang="en-US" altLang="en-US" dirty="0"/>
              <a:t> = false;</a:t>
            </a:r>
          </a:p>
          <a:p>
            <a:pPr marL="541338" indent="-541338" eaLnBrk="1" fontAlgn="auto" hangingPunct="1">
              <a:spcAft>
                <a:spcPts val="0"/>
              </a:spcAft>
              <a:buFont typeface="Arial"/>
              <a:buChar char="•"/>
              <a:defRPr/>
            </a:pPr>
            <a:r>
              <a:rPr lang="en-US" altLang="en-US" dirty="0"/>
              <a:t>}</a:t>
            </a:r>
          </a:p>
          <a:p>
            <a:pPr marL="541338" indent="-541338" eaLnBrk="1" fontAlgn="auto" hangingPunct="1">
              <a:spcAft>
                <a:spcPts val="0"/>
              </a:spcAft>
              <a:buFont typeface="Arial"/>
              <a:buChar char="•"/>
              <a:defRPr/>
            </a:pPr>
            <a:endParaRPr lang="en-US" altLang="en-US" dirty="0"/>
          </a:p>
          <a:p>
            <a:pPr marL="541338" indent="-541338" eaLnBrk="1" fontAlgn="auto" hangingPunct="1">
              <a:spcAft>
                <a:spcPts val="0"/>
              </a:spcAft>
              <a:buFont typeface="Arial"/>
              <a:buChar char="•"/>
              <a:defRPr/>
            </a:pPr>
            <a:r>
              <a:rPr lang="en-US" altLang="en-US" dirty="0">
                <a:solidFill>
                  <a:srgbClr val="006600"/>
                </a:solidFill>
              </a:rPr>
              <a:t>//--------------------------------------------------------------------</a:t>
            </a:r>
          </a:p>
          <a:p>
            <a:pPr marL="541338" indent="-541338" eaLnBrk="1" fontAlgn="auto" hangingPunct="1">
              <a:spcAft>
                <a:spcPts val="0"/>
              </a:spcAft>
              <a:buFont typeface="Arial"/>
              <a:buChar char="•"/>
              <a:defRPr/>
            </a:pPr>
            <a:endParaRPr lang="en-US" altLang="en-US" dirty="0"/>
          </a:p>
        </p:txBody>
      </p:sp>
      <p:sp>
        <p:nvSpPr>
          <p:cNvPr id="58371" name="Slide Number Placeholder 3">
            <a:extLst>
              <a:ext uri="{FF2B5EF4-FFF2-40B4-BE49-F238E27FC236}">
                <a16:creationId xmlns:a16="http://schemas.microsoft.com/office/drawing/2014/main" id="{33D4F1A7-30BE-6C6D-0F67-0BCD1D3F9AC6}"/>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3614485E-46B1-4CE8-9DEC-59C6EFC6DFC7}" type="slidenum">
              <a:rPr lang="en-US" altLang="en-US" sz="1400">
                <a:latin typeface="Times New Roman" panose="02020603050405020304" pitchFamily="18" charset="0"/>
              </a:rPr>
              <a:pPr algn="r" eaLnBrk="1" hangingPunct="1">
                <a:buFontTx/>
                <a:buChar char="•"/>
              </a:pPr>
              <a:t>24</a:t>
            </a:fld>
            <a:endParaRPr lang="en-US" altLang="en-US" sz="1400">
              <a:latin typeface="Times New Roman" panose="02020603050405020304" pitchFamily="18" charset="0"/>
            </a:endParaRPr>
          </a:p>
        </p:txBody>
      </p:sp>
      <p:sp>
        <p:nvSpPr>
          <p:cNvPr id="58372" name="Oval 3">
            <a:extLst>
              <a:ext uri="{FF2B5EF4-FFF2-40B4-BE49-F238E27FC236}">
                <a16:creationId xmlns:a16="http://schemas.microsoft.com/office/drawing/2014/main" id="{D2930A0D-B870-5685-5F0B-F12CA1C941BB}"/>
              </a:ext>
            </a:extLst>
          </p:cNvPr>
          <p:cNvSpPr>
            <a:spLocks noChangeArrowheads="1"/>
          </p:cNvSpPr>
          <p:nvPr/>
        </p:nvSpPr>
        <p:spPr bwMode="auto">
          <a:xfrm>
            <a:off x="6804025" y="2349500"/>
            <a:ext cx="1871663" cy="1871663"/>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58373" name="Text Box 4">
            <a:extLst>
              <a:ext uri="{FF2B5EF4-FFF2-40B4-BE49-F238E27FC236}">
                <a16:creationId xmlns:a16="http://schemas.microsoft.com/office/drawing/2014/main" id="{AD9B608F-3438-B7C0-F264-C7A31A6CCF13}"/>
              </a:ext>
            </a:extLst>
          </p:cNvPr>
          <p:cNvSpPr txBox="1">
            <a:spLocks noChangeArrowheads="1"/>
          </p:cNvSpPr>
          <p:nvPr/>
        </p:nvSpPr>
        <p:spPr bwMode="auto">
          <a:xfrm>
            <a:off x="6948488" y="2781300"/>
            <a:ext cx="16557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Each attribute (member variable) must be initialised.</a:t>
            </a:r>
            <a:endParaRPr lang="en-US" altLang="en-US" sz="1600">
              <a:solidFill>
                <a:srgbClr val="A50021"/>
              </a:solidFill>
              <a:latin typeface="ClassGarmnd BT" charset="0"/>
            </a:endParaRPr>
          </a:p>
        </p:txBody>
      </p:sp>
      <p:sp>
        <p:nvSpPr>
          <p:cNvPr id="58374" name="Freeform 5">
            <a:extLst>
              <a:ext uri="{FF2B5EF4-FFF2-40B4-BE49-F238E27FC236}">
                <a16:creationId xmlns:a16="http://schemas.microsoft.com/office/drawing/2014/main" id="{5137DF9F-7B25-07A2-6943-956FCB9E5DF3}"/>
              </a:ext>
            </a:extLst>
          </p:cNvPr>
          <p:cNvSpPr>
            <a:spLocks/>
          </p:cNvSpPr>
          <p:nvPr/>
        </p:nvSpPr>
        <p:spPr bwMode="auto">
          <a:xfrm>
            <a:off x="3203575" y="3635375"/>
            <a:ext cx="3659188" cy="730250"/>
          </a:xfrm>
          <a:custGeom>
            <a:avLst/>
            <a:gdLst>
              <a:gd name="T0" fmla="*/ 2147483646 w 2273"/>
              <a:gd name="T1" fmla="*/ 0 h 250"/>
              <a:gd name="T2" fmla="*/ 2147483646 w 2273"/>
              <a:gd name="T3" fmla="*/ 2147483646 h 250"/>
              <a:gd name="T4" fmla="*/ 2147483646 w 2273"/>
              <a:gd name="T5" fmla="*/ 2147483646 h 250"/>
              <a:gd name="T6" fmla="*/ 0 w 2273"/>
              <a:gd name="T7" fmla="*/ 2147483646 h 250"/>
              <a:gd name="T8" fmla="*/ 0 60000 65536"/>
              <a:gd name="T9" fmla="*/ 0 60000 65536"/>
              <a:gd name="T10" fmla="*/ 0 60000 65536"/>
              <a:gd name="T11" fmla="*/ 0 60000 65536"/>
              <a:gd name="T12" fmla="*/ 0 w 2273"/>
              <a:gd name="T13" fmla="*/ 0 h 250"/>
              <a:gd name="T14" fmla="*/ 2273 w 2273"/>
              <a:gd name="T15" fmla="*/ 250 h 250"/>
            </a:gdLst>
            <a:ahLst/>
            <a:cxnLst>
              <a:cxn ang="T8">
                <a:pos x="T0" y="T1"/>
              </a:cxn>
              <a:cxn ang="T9">
                <a:pos x="T2" y="T3"/>
              </a:cxn>
              <a:cxn ang="T10">
                <a:pos x="T4" y="T5"/>
              </a:cxn>
              <a:cxn ang="T11">
                <a:pos x="T6" y="T7"/>
              </a:cxn>
            </a:cxnLst>
            <a:rect l="T12" t="T13" r="T14" b="T15"/>
            <a:pathLst>
              <a:path w="2273" h="250">
                <a:moveTo>
                  <a:pt x="2273" y="0"/>
                </a:moveTo>
                <a:cubicBezTo>
                  <a:pt x="2133" y="24"/>
                  <a:pt x="1657" y="109"/>
                  <a:pt x="1431" y="149"/>
                </a:cubicBezTo>
                <a:cubicBezTo>
                  <a:pt x="1205" y="189"/>
                  <a:pt x="1152" y="236"/>
                  <a:pt x="914" y="243"/>
                </a:cubicBezTo>
                <a:cubicBezTo>
                  <a:pt x="676" y="250"/>
                  <a:pt x="190" y="203"/>
                  <a:pt x="0" y="192"/>
                </a:cubicBezTo>
              </a:path>
            </a:pathLst>
          </a:custGeom>
          <a:noFill/>
          <a:ln w="31750" cap="flat" cmpd="sng">
            <a:solidFill>
              <a:srgbClr val="FF0000"/>
            </a:solidFill>
            <a:prstDash val="solid"/>
            <a:round/>
            <a:headEnd type="none" w="med" len="me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8375" name="AutoShape 7">
            <a:extLst>
              <a:ext uri="{FF2B5EF4-FFF2-40B4-BE49-F238E27FC236}">
                <a16:creationId xmlns:a16="http://schemas.microsoft.com/office/drawing/2014/main" id="{BD6D10DA-8463-46E5-87D0-AF590EB3F6E2}"/>
              </a:ext>
            </a:extLst>
          </p:cNvPr>
          <p:cNvSpPr>
            <a:spLocks/>
          </p:cNvSpPr>
          <p:nvPr/>
        </p:nvSpPr>
        <p:spPr bwMode="auto">
          <a:xfrm>
            <a:off x="3132138" y="3789363"/>
            <a:ext cx="71437" cy="863600"/>
          </a:xfrm>
          <a:prstGeom prst="rightBrace">
            <a:avLst>
              <a:gd name="adj1" fmla="val 100741"/>
              <a:gd name="adj2" fmla="val 50000"/>
            </a:avLst>
          </a:prstGeom>
          <a:noFill/>
          <a:ln w="31750">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111625" name="Rectangle 9">
            <a:extLst>
              <a:ext uri="{FF2B5EF4-FFF2-40B4-BE49-F238E27FC236}">
                <a16:creationId xmlns:a16="http://schemas.microsoft.com/office/drawing/2014/main" id="{98E3CC06-DA9A-31A4-032F-A71771C31B1F}"/>
              </a:ext>
            </a:extLst>
          </p:cNvPr>
          <p:cNvSpPr>
            <a:spLocks noChangeArrowheads="1"/>
          </p:cNvSpPr>
          <p:nvPr/>
        </p:nvSpPr>
        <p:spPr bwMode="auto">
          <a:xfrm>
            <a:off x="8445500" y="6303963"/>
            <a:ext cx="642938" cy="368300"/>
          </a:xfrm>
          <a:prstGeom prst="rect">
            <a:avLst/>
          </a:prstGeom>
          <a:noFill/>
          <a:ln w="31750" algn="ctr">
            <a:solidFill>
              <a:srgbClr val="FF0000"/>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GB" altLang="en-US" sz="1600">
                <a:solidFill>
                  <a:srgbClr val="A50021"/>
                </a:solidFill>
                <a:latin typeface="ClassGarmnd BT" charset="0"/>
              </a:rPr>
              <a:t>END</a:t>
            </a:r>
            <a:endParaRPr lang="en-US" altLang="en-US" sz="1600">
              <a:solidFill>
                <a:srgbClr val="A50021"/>
              </a:solidFill>
              <a:latin typeface="ClassGarmnd BT"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94FA0C78-3D17-4DFE-489E-0A1F6D99C8F6}"/>
              </a:ext>
            </a:extLst>
          </p:cNvPr>
          <p:cNvSpPr>
            <a:spLocks noGrp="1" noChangeArrowheads="1"/>
          </p:cNvSpPr>
          <p:nvPr>
            <p:ph idx="1"/>
          </p:nvPr>
        </p:nvSpPr>
        <p:spPr/>
        <p:txBody>
          <a:bodyPr rtlCol="0">
            <a:normAutofit fontScale="47500" lnSpcReduction="20000"/>
          </a:bodyPr>
          <a:lstStyle/>
          <a:p>
            <a:pPr marL="541338" indent="-541338" eaLnBrk="1" fontAlgn="auto" hangingPunct="1">
              <a:spcAft>
                <a:spcPts val="0"/>
              </a:spcAft>
              <a:buFont typeface="Arial"/>
              <a:buChar char="•"/>
              <a:tabLst>
                <a:tab pos="1073150" algn="l"/>
              </a:tabLst>
              <a:defRPr/>
            </a:pPr>
            <a:r>
              <a:rPr lang="en-US" altLang="en-US" dirty="0" err="1"/>
              <a:t>ostream</a:t>
            </a:r>
            <a:r>
              <a:rPr lang="en-US" altLang="en-US" dirty="0"/>
              <a:t> &amp;operator &lt;&lt; (</a:t>
            </a:r>
            <a:r>
              <a:rPr lang="en-US" altLang="en-US" dirty="0" err="1"/>
              <a:t>ostream</a:t>
            </a:r>
            <a:r>
              <a:rPr lang="en-US" altLang="en-US" dirty="0"/>
              <a:t> &amp;</a:t>
            </a:r>
            <a:r>
              <a:rPr lang="en-US" altLang="en-US" dirty="0" err="1"/>
              <a:t>ostr</a:t>
            </a:r>
            <a:r>
              <a:rPr lang="en-US" altLang="en-US" dirty="0"/>
              <a:t>, </a:t>
            </a:r>
            <a:r>
              <a:rPr lang="en-US" altLang="en-US" dirty="0" err="1">
                <a:solidFill>
                  <a:srgbClr val="0000CC"/>
                </a:solidFill>
              </a:rPr>
              <a:t>const</a:t>
            </a:r>
            <a:r>
              <a:rPr lang="en-US" altLang="en-US" dirty="0"/>
              <a:t> Light &amp;light)</a:t>
            </a:r>
          </a:p>
          <a:p>
            <a:pPr marL="541338" indent="-541338" eaLnBrk="1" fontAlgn="auto" hangingPunct="1">
              <a:spcAft>
                <a:spcPts val="0"/>
              </a:spcAft>
              <a:buFont typeface="Arial"/>
              <a:buChar char="•"/>
              <a:tabLst>
                <a:tab pos="1073150" algn="l"/>
              </a:tabLst>
              <a:defRPr/>
            </a:pPr>
            <a:r>
              <a:rPr lang="en-US" altLang="en-US" dirty="0"/>
              <a:t>{</a:t>
            </a:r>
          </a:p>
          <a:p>
            <a:pPr marL="541338" indent="-541338" eaLnBrk="1" fontAlgn="auto" hangingPunct="1">
              <a:spcAft>
                <a:spcPts val="0"/>
              </a:spcAft>
              <a:buFont typeface="Arial"/>
              <a:buChar char="•"/>
              <a:tabLst>
                <a:tab pos="1073150" algn="l"/>
              </a:tabLst>
              <a:defRPr/>
            </a:pPr>
            <a:r>
              <a:rPr lang="en-US" altLang="en-US" dirty="0"/>
              <a:t>	</a:t>
            </a:r>
            <a:r>
              <a:rPr lang="en-US" altLang="en-US" dirty="0" err="1"/>
              <a:t>ostr</a:t>
            </a:r>
            <a:r>
              <a:rPr lang="en-US" altLang="en-US" dirty="0"/>
              <a:t> &lt;&lt; </a:t>
            </a:r>
            <a:r>
              <a:rPr lang="en-US" altLang="en-US" dirty="0" err="1"/>
              <a:t>light.m_radius</a:t>
            </a:r>
            <a:r>
              <a:rPr lang="en-US" altLang="en-US" dirty="0"/>
              <a:t> &lt;&lt; </a:t>
            </a:r>
            <a:r>
              <a:rPr lang="en-US" altLang="en-US" dirty="0">
                <a:solidFill>
                  <a:schemeClr val="hlink"/>
                </a:solidFill>
              </a:rPr>
              <a:t>" cm "</a:t>
            </a:r>
            <a:r>
              <a:rPr lang="en-US" altLang="en-US" dirty="0"/>
              <a:t> </a:t>
            </a:r>
          </a:p>
          <a:p>
            <a:pPr marL="541338" indent="-541338" eaLnBrk="1" fontAlgn="auto" hangingPunct="1">
              <a:spcAft>
                <a:spcPts val="0"/>
              </a:spcAft>
              <a:buFont typeface="Arial"/>
              <a:buChar char="•"/>
              <a:tabLst>
                <a:tab pos="1073150" algn="l"/>
              </a:tabLst>
              <a:defRPr/>
            </a:pPr>
            <a:r>
              <a:rPr lang="en-US" altLang="en-US" dirty="0"/>
              <a:t>	     &lt;&lt; </a:t>
            </a:r>
            <a:r>
              <a:rPr lang="en-US" altLang="en-US" dirty="0" err="1"/>
              <a:t>light.m_colour</a:t>
            </a:r>
            <a:r>
              <a:rPr lang="en-US" altLang="en-US" dirty="0"/>
              <a:t> &lt;&lt; </a:t>
            </a:r>
            <a:r>
              <a:rPr lang="en-US" altLang="en-US" dirty="0">
                <a:solidFill>
                  <a:schemeClr val="hlink"/>
                </a:solidFill>
              </a:rPr>
              <a:t>" light is "</a:t>
            </a:r>
            <a:r>
              <a:rPr lang="en-US" altLang="en-US" dirty="0"/>
              <a:t>;</a:t>
            </a:r>
          </a:p>
          <a:p>
            <a:pPr marL="541338" indent="-541338" eaLnBrk="1" fontAlgn="auto" hangingPunct="1">
              <a:spcAft>
                <a:spcPts val="0"/>
              </a:spcAft>
              <a:buFont typeface="Arial"/>
              <a:buChar char="•"/>
              <a:tabLst>
                <a:tab pos="1073150" algn="l"/>
              </a:tabLst>
              <a:defRPr/>
            </a:pPr>
            <a:r>
              <a:rPr lang="en-US" altLang="en-US" dirty="0"/>
              <a:t>	</a:t>
            </a:r>
            <a:r>
              <a:rPr lang="en-US" altLang="en-US" dirty="0">
                <a:solidFill>
                  <a:srgbClr val="0000CC"/>
                </a:solidFill>
              </a:rPr>
              <a:t>if</a:t>
            </a:r>
            <a:r>
              <a:rPr lang="en-US" altLang="en-US" dirty="0"/>
              <a:t> (</a:t>
            </a:r>
            <a:r>
              <a:rPr lang="en-US" altLang="en-US" dirty="0" err="1"/>
              <a:t>light.m_on</a:t>
            </a:r>
            <a:r>
              <a:rPr lang="en-US" altLang="en-US" dirty="0"/>
              <a:t>)</a:t>
            </a:r>
          </a:p>
          <a:p>
            <a:pPr marL="541338" indent="-541338" eaLnBrk="1" fontAlgn="auto" hangingPunct="1">
              <a:spcAft>
                <a:spcPts val="0"/>
              </a:spcAft>
              <a:buFont typeface="Arial"/>
              <a:buChar char="•"/>
              <a:tabLst>
                <a:tab pos="1073150" algn="l"/>
              </a:tabLst>
              <a:defRPr/>
            </a:pPr>
            <a:r>
              <a:rPr lang="en-US" altLang="en-US" dirty="0"/>
              <a:t>	{</a:t>
            </a:r>
          </a:p>
          <a:p>
            <a:pPr marL="541338" indent="-541338" eaLnBrk="1" fontAlgn="auto" hangingPunct="1">
              <a:spcAft>
                <a:spcPts val="0"/>
              </a:spcAft>
              <a:buFont typeface="Arial"/>
              <a:buChar char="•"/>
              <a:tabLst>
                <a:tab pos="1073150" algn="l"/>
              </a:tabLst>
              <a:defRPr/>
            </a:pPr>
            <a:r>
              <a:rPr lang="en-US" altLang="en-US" dirty="0"/>
              <a:t>		</a:t>
            </a:r>
            <a:r>
              <a:rPr lang="en-US" altLang="en-US" dirty="0" err="1"/>
              <a:t>ostr</a:t>
            </a:r>
            <a:r>
              <a:rPr lang="en-US" altLang="en-US" dirty="0"/>
              <a:t> &lt;&lt; </a:t>
            </a:r>
            <a:r>
              <a:rPr lang="en-US" altLang="en-US" dirty="0">
                <a:solidFill>
                  <a:schemeClr val="hlink"/>
                </a:solidFill>
              </a:rPr>
              <a:t>"on"</a:t>
            </a:r>
            <a:r>
              <a:rPr lang="en-US" altLang="en-US" dirty="0"/>
              <a:t>;</a:t>
            </a:r>
          </a:p>
          <a:p>
            <a:pPr marL="541338" indent="-541338" eaLnBrk="1" fontAlgn="auto" hangingPunct="1">
              <a:spcAft>
                <a:spcPts val="0"/>
              </a:spcAft>
              <a:buFont typeface="Arial"/>
              <a:buChar char="•"/>
              <a:tabLst>
                <a:tab pos="1073150" algn="l"/>
              </a:tabLst>
              <a:defRPr/>
            </a:pPr>
            <a:r>
              <a:rPr lang="en-US" altLang="en-US" dirty="0"/>
              <a:t>	}</a:t>
            </a:r>
          </a:p>
          <a:p>
            <a:pPr marL="541338" indent="-541338" eaLnBrk="1" fontAlgn="auto" hangingPunct="1">
              <a:spcAft>
                <a:spcPts val="0"/>
              </a:spcAft>
              <a:buFont typeface="Arial"/>
              <a:buChar char="•"/>
              <a:tabLst>
                <a:tab pos="1073150" algn="l"/>
              </a:tabLst>
              <a:defRPr/>
            </a:pPr>
            <a:r>
              <a:rPr lang="en-US" altLang="en-US" dirty="0"/>
              <a:t>	else</a:t>
            </a:r>
          </a:p>
          <a:p>
            <a:pPr marL="541338" indent="-541338" eaLnBrk="1" fontAlgn="auto" hangingPunct="1">
              <a:spcAft>
                <a:spcPts val="0"/>
              </a:spcAft>
              <a:buFont typeface="Arial"/>
              <a:buChar char="•"/>
              <a:tabLst>
                <a:tab pos="1073150" algn="l"/>
              </a:tabLst>
              <a:defRPr/>
            </a:pPr>
            <a:r>
              <a:rPr lang="en-US" altLang="en-US" dirty="0"/>
              <a:t>	{</a:t>
            </a:r>
          </a:p>
          <a:p>
            <a:pPr marL="541338" indent="-541338" eaLnBrk="1" fontAlgn="auto" hangingPunct="1">
              <a:spcAft>
                <a:spcPts val="0"/>
              </a:spcAft>
              <a:buFont typeface="Arial"/>
              <a:buChar char="•"/>
              <a:tabLst>
                <a:tab pos="1073150" algn="l"/>
              </a:tabLst>
              <a:defRPr/>
            </a:pPr>
            <a:r>
              <a:rPr lang="en-US" altLang="en-US" dirty="0"/>
              <a:t>		</a:t>
            </a:r>
            <a:r>
              <a:rPr lang="en-US" altLang="en-US" dirty="0" err="1"/>
              <a:t>ostr</a:t>
            </a:r>
            <a:r>
              <a:rPr lang="en-US" altLang="en-US" dirty="0"/>
              <a:t> &lt;&lt; </a:t>
            </a:r>
            <a:r>
              <a:rPr lang="en-US" altLang="en-US" dirty="0">
                <a:solidFill>
                  <a:schemeClr val="hlink"/>
                </a:solidFill>
              </a:rPr>
              <a:t>"off"</a:t>
            </a:r>
            <a:r>
              <a:rPr lang="en-US" altLang="en-US" dirty="0"/>
              <a:t>;</a:t>
            </a:r>
          </a:p>
          <a:p>
            <a:pPr marL="541338" indent="-541338" eaLnBrk="1" fontAlgn="auto" hangingPunct="1">
              <a:spcAft>
                <a:spcPts val="0"/>
              </a:spcAft>
              <a:buFont typeface="Arial"/>
              <a:buChar char="•"/>
              <a:tabLst>
                <a:tab pos="1073150" algn="l"/>
              </a:tabLst>
              <a:defRPr/>
            </a:pPr>
            <a:r>
              <a:rPr lang="en-US" altLang="en-US" dirty="0"/>
              <a:t>	}</a:t>
            </a:r>
          </a:p>
          <a:p>
            <a:pPr marL="541338" indent="-541338" eaLnBrk="1" fontAlgn="auto" hangingPunct="1">
              <a:spcAft>
                <a:spcPts val="0"/>
              </a:spcAft>
              <a:buFont typeface="Arial"/>
              <a:buChar char="•"/>
              <a:tabLst>
                <a:tab pos="1073150" algn="l"/>
              </a:tabLst>
              <a:defRPr/>
            </a:pPr>
            <a:endParaRPr lang="en-US" altLang="en-US" dirty="0"/>
          </a:p>
          <a:p>
            <a:pPr marL="541338" indent="-541338" eaLnBrk="1" fontAlgn="auto" hangingPunct="1">
              <a:spcAft>
                <a:spcPts val="0"/>
              </a:spcAft>
              <a:buFont typeface="Arial"/>
              <a:buChar char="•"/>
              <a:tabLst>
                <a:tab pos="1073150" algn="l"/>
              </a:tabLst>
              <a:defRPr/>
            </a:pPr>
            <a:r>
              <a:rPr lang="en-US" altLang="en-US" dirty="0"/>
              <a:t>	</a:t>
            </a:r>
            <a:r>
              <a:rPr lang="en-US" altLang="en-US" dirty="0">
                <a:solidFill>
                  <a:srgbClr val="0000CC"/>
                </a:solidFill>
              </a:rPr>
              <a:t>return</a:t>
            </a:r>
            <a:r>
              <a:rPr lang="en-US" altLang="en-US" dirty="0"/>
              <a:t> </a:t>
            </a:r>
            <a:r>
              <a:rPr lang="en-US" altLang="en-US" dirty="0" err="1"/>
              <a:t>ostr</a:t>
            </a:r>
            <a:r>
              <a:rPr lang="en-US" altLang="en-US" dirty="0"/>
              <a:t>;</a:t>
            </a:r>
          </a:p>
          <a:p>
            <a:pPr marL="541338" indent="-541338" eaLnBrk="1" fontAlgn="auto" hangingPunct="1">
              <a:spcAft>
                <a:spcPts val="0"/>
              </a:spcAft>
              <a:buFont typeface="Arial"/>
              <a:buChar char="•"/>
              <a:tabLst>
                <a:tab pos="1073150" algn="l"/>
              </a:tabLst>
              <a:defRPr/>
            </a:pPr>
            <a:r>
              <a:rPr lang="en-US" altLang="en-US" dirty="0"/>
              <a:t>}</a:t>
            </a:r>
          </a:p>
          <a:p>
            <a:pPr marL="541338" indent="-541338" eaLnBrk="1" fontAlgn="auto" hangingPunct="1">
              <a:spcAft>
                <a:spcPts val="0"/>
              </a:spcAft>
              <a:buFont typeface="Arial"/>
              <a:buChar char="•"/>
              <a:tabLst>
                <a:tab pos="1073150" algn="l"/>
              </a:tabLst>
              <a:defRPr/>
            </a:pPr>
            <a:endParaRPr lang="en-US" altLang="en-US" dirty="0"/>
          </a:p>
          <a:p>
            <a:pPr marL="541338" indent="-541338" eaLnBrk="1" fontAlgn="auto" hangingPunct="1">
              <a:spcAft>
                <a:spcPts val="0"/>
              </a:spcAft>
              <a:buFont typeface="Arial"/>
              <a:buChar char="•"/>
              <a:tabLst>
                <a:tab pos="1073150" algn="l"/>
              </a:tabLst>
              <a:defRPr/>
            </a:pPr>
            <a:r>
              <a:rPr lang="en-US" altLang="en-US" dirty="0">
                <a:solidFill>
                  <a:srgbClr val="006600"/>
                </a:solidFill>
              </a:rPr>
              <a:t>//--------------------------------------------------------------------</a:t>
            </a:r>
          </a:p>
          <a:p>
            <a:pPr marL="541338" indent="-541338" eaLnBrk="1" fontAlgn="auto" hangingPunct="1">
              <a:spcAft>
                <a:spcPts val="0"/>
              </a:spcAft>
              <a:buFont typeface="Arial"/>
              <a:buChar char="•"/>
              <a:tabLst>
                <a:tab pos="1073150" algn="l"/>
              </a:tabLst>
              <a:defRPr/>
            </a:pPr>
            <a:endParaRPr lang="en-US" altLang="en-US" dirty="0"/>
          </a:p>
        </p:txBody>
      </p:sp>
      <p:sp>
        <p:nvSpPr>
          <p:cNvPr id="59395" name="Slide Number Placeholder 3">
            <a:extLst>
              <a:ext uri="{FF2B5EF4-FFF2-40B4-BE49-F238E27FC236}">
                <a16:creationId xmlns:a16="http://schemas.microsoft.com/office/drawing/2014/main" id="{A4018F46-27A4-99C6-E1FE-63532DF3D1BA}"/>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A5BD8E49-BBC6-4C28-9D50-D28A090B28EB}" type="slidenum">
              <a:rPr lang="en-US" altLang="en-US" sz="1400">
                <a:latin typeface="Times New Roman" panose="02020603050405020304" pitchFamily="18" charset="0"/>
              </a:rPr>
              <a:pPr algn="r" eaLnBrk="1" hangingPunct="1">
                <a:buFontTx/>
                <a:buChar char="•"/>
              </a:pPr>
              <a:t>25</a:t>
            </a:fld>
            <a:endParaRPr lang="en-US" altLang="en-US" sz="1400">
              <a:latin typeface="Times New Roman" panose="02020603050405020304" pitchFamily="18" charset="0"/>
            </a:endParaRPr>
          </a:p>
        </p:txBody>
      </p:sp>
      <p:sp>
        <p:nvSpPr>
          <p:cNvPr id="59396" name="Oval 6">
            <a:extLst>
              <a:ext uri="{FF2B5EF4-FFF2-40B4-BE49-F238E27FC236}">
                <a16:creationId xmlns:a16="http://schemas.microsoft.com/office/drawing/2014/main" id="{CF07ED1F-AA22-97FA-DAB2-E975EDFFD266}"/>
              </a:ext>
            </a:extLst>
          </p:cNvPr>
          <p:cNvSpPr>
            <a:spLocks noChangeArrowheads="1"/>
          </p:cNvSpPr>
          <p:nvPr/>
        </p:nvSpPr>
        <p:spPr bwMode="auto">
          <a:xfrm>
            <a:off x="6804025" y="2349500"/>
            <a:ext cx="1871663" cy="1871663"/>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59397" name="Text Box 7">
            <a:extLst>
              <a:ext uri="{FF2B5EF4-FFF2-40B4-BE49-F238E27FC236}">
                <a16:creationId xmlns:a16="http://schemas.microsoft.com/office/drawing/2014/main" id="{B6E6FBC8-B348-82C0-FC65-E11D747CE87E}"/>
              </a:ext>
            </a:extLst>
          </p:cNvPr>
          <p:cNvSpPr txBox="1">
            <a:spLocks noChangeArrowheads="1"/>
          </p:cNvSpPr>
          <p:nvPr/>
        </p:nvSpPr>
        <p:spPr bwMode="auto">
          <a:xfrm>
            <a:off x="6948488" y="2781300"/>
            <a:ext cx="165576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Add in code to output information about the data. [1]</a:t>
            </a:r>
            <a:endParaRPr lang="en-US" altLang="en-US" sz="1600">
              <a:solidFill>
                <a:srgbClr val="A50021"/>
              </a:solidFill>
              <a:latin typeface="ClassGarmnd BT" charset="0"/>
            </a:endParaRPr>
          </a:p>
        </p:txBody>
      </p:sp>
      <p:sp>
        <p:nvSpPr>
          <p:cNvPr id="59398" name="Line 11">
            <a:extLst>
              <a:ext uri="{FF2B5EF4-FFF2-40B4-BE49-F238E27FC236}">
                <a16:creationId xmlns:a16="http://schemas.microsoft.com/office/drawing/2014/main" id="{DD40E68E-794A-1CF3-5BAB-180F63A97969}"/>
              </a:ext>
            </a:extLst>
          </p:cNvPr>
          <p:cNvSpPr>
            <a:spLocks noChangeShapeType="1"/>
          </p:cNvSpPr>
          <p:nvPr/>
        </p:nvSpPr>
        <p:spPr bwMode="auto">
          <a:xfrm flipH="1" flipV="1">
            <a:off x="3708400" y="2997200"/>
            <a:ext cx="3095625" cy="2873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59399" name="Freeform 15">
            <a:extLst>
              <a:ext uri="{FF2B5EF4-FFF2-40B4-BE49-F238E27FC236}">
                <a16:creationId xmlns:a16="http://schemas.microsoft.com/office/drawing/2014/main" id="{43FAFF53-C695-EBCD-4B52-5F7C8C44600F}"/>
              </a:ext>
            </a:extLst>
          </p:cNvPr>
          <p:cNvSpPr>
            <a:spLocks/>
          </p:cNvSpPr>
          <p:nvPr/>
        </p:nvSpPr>
        <p:spPr bwMode="auto">
          <a:xfrm>
            <a:off x="827088" y="1812925"/>
            <a:ext cx="5407025" cy="3251200"/>
          </a:xfrm>
          <a:custGeom>
            <a:avLst/>
            <a:gdLst>
              <a:gd name="T0" fmla="*/ 2147483646 w 3406"/>
              <a:gd name="T1" fmla="*/ 2147483646 h 2048"/>
              <a:gd name="T2" fmla="*/ 2147483646 w 3406"/>
              <a:gd name="T3" fmla="*/ 2147483646 h 2048"/>
              <a:gd name="T4" fmla="*/ 0 w 3406"/>
              <a:gd name="T5" fmla="*/ 2147483646 h 2048"/>
              <a:gd name="T6" fmla="*/ 2147483646 w 3406"/>
              <a:gd name="T7" fmla="*/ 2147483646 h 2048"/>
              <a:gd name="T8" fmla="*/ 2147483646 w 3406"/>
              <a:gd name="T9" fmla="*/ 0 h 2048"/>
              <a:gd name="T10" fmla="*/ 2147483646 w 3406"/>
              <a:gd name="T11" fmla="*/ 2147483646 h 2048"/>
              <a:gd name="T12" fmla="*/ 2147483646 w 3406"/>
              <a:gd name="T13" fmla="*/ 2147483646 h 2048"/>
              <a:gd name="T14" fmla="*/ 2147483646 w 3406"/>
              <a:gd name="T15" fmla="*/ 2147483646 h 2048"/>
              <a:gd name="T16" fmla="*/ 0 60000 65536"/>
              <a:gd name="T17" fmla="*/ 0 60000 65536"/>
              <a:gd name="T18" fmla="*/ 0 60000 65536"/>
              <a:gd name="T19" fmla="*/ 0 60000 65536"/>
              <a:gd name="T20" fmla="*/ 0 60000 65536"/>
              <a:gd name="T21" fmla="*/ 0 60000 65536"/>
              <a:gd name="T22" fmla="*/ 0 60000 65536"/>
              <a:gd name="T23" fmla="*/ 0 60000 65536"/>
              <a:gd name="T24" fmla="*/ 0 w 3406"/>
              <a:gd name="T25" fmla="*/ 0 h 2048"/>
              <a:gd name="T26" fmla="*/ 3406 w 3406"/>
              <a:gd name="T27" fmla="*/ 2048 h 20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06" h="2048">
                <a:moveTo>
                  <a:pt x="1731" y="807"/>
                </a:moveTo>
                <a:lnTo>
                  <a:pt x="1721" y="2034"/>
                </a:lnTo>
                <a:lnTo>
                  <a:pt x="0" y="2048"/>
                </a:lnTo>
                <a:lnTo>
                  <a:pt x="14" y="22"/>
                </a:lnTo>
                <a:lnTo>
                  <a:pt x="3399" y="0"/>
                </a:lnTo>
                <a:lnTo>
                  <a:pt x="3406" y="470"/>
                </a:lnTo>
                <a:lnTo>
                  <a:pt x="2005" y="491"/>
                </a:lnTo>
                <a:lnTo>
                  <a:pt x="1728" y="804"/>
                </a:lnTo>
              </a:path>
            </a:pathLst>
          </a:custGeom>
          <a:noFill/>
          <a:ln w="31750" cap="flat" cmpd="sng">
            <a:solidFill>
              <a:srgbClr val="FF0000"/>
            </a:solidFill>
            <a:prstDash val="solid"/>
            <a:round/>
            <a:headEnd type="none" w="med" len="me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59400" name="Rectangle 16">
            <a:extLst>
              <a:ext uri="{FF2B5EF4-FFF2-40B4-BE49-F238E27FC236}">
                <a16:creationId xmlns:a16="http://schemas.microsoft.com/office/drawing/2014/main" id="{74BEF7EE-FF41-D64E-18D7-FADD6C040BF7}"/>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0CDA5EA-9EDE-7EB3-46C4-E023099467C7}"/>
              </a:ext>
            </a:extLst>
          </p:cNvPr>
          <p:cNvSpPr>
            <a:spLocks noGrp="1"/>
          </p:cNvSpPr>
          <p:nvPr>
            <p:ph type="title"/>
          </p:nvPr>
        </p:nvSpPr>
        <p:spPr>
          <a:xfrm>
            <a:off x="395288" y="28575"/>
            <a:ext cx="8229600" cy="1143000"/>
          </a:xfrm>
          <a:solidFill>
            <a:srgbClr val="FFFF00"/>
          </a:solidFill>
        </p:spPr>
        <p:txBody>
          <a:bodyPr/>
          <a:lstStyle/>
          <a:p>
            <a:pPr eaLnBrk="1" hangingPunct="1"/>
            <a:r>
              <a:rPr lang="en-GB" altLang="en-US"/>
              <a:t>Testing</a:t>
            </a:r>
            <a:endParaRPr lang="en-US" altLang="en-US"/>
          </a:p>
        </p:txBody>
      </p:sp>
      <p:sp>
        <p:nvSpPr>
          <p:cNvPr id="45059" name="Rectangle 3">
            <a:extLst>
              <a:ext uri="{FF2B5EF4-FFF2-40B4-BE49-F238E27FC236}">
                <a16:creationId xmlns:a16="http://schemas.microsoft.com/office/drawing/2014/main" id="{EAC62373-4E65-32D3-6500-996369D9E53A}"/>
              </a:ext>
            </a:extLst>
          </p:cNvPr>
          <p:cNvSpPr>
            <a:spLocks noGrp="1" noChangeArrowheads="1"/>
          </p:cNvSpPr>
          <p:nvPr>
            <p:ph idx="1"/>
          </p:nvPr>
        </p:nvSpPr>
        <p:spPr>
          <a:xfrm>
            <a:off x="611188" y="1052513"/>
            <a:ext cx="8075612" cy="5073650"/>
          </a:xfrm>
        </p:spPr>
        <p:txBody>
          <a:bodyPr>
            <a:normAutofit fontScale="92500"/>
          </a:bodyPr>
          <a:lstStyle/>
          <a:p>
            <a:pPr eaLnBrk="1" hangingPunct="1">
              <a:defRPr/>
            </a:pPr>
            <a:r>
              <a:rPr lang="en-US" altLang="en-US" sz="2400" dirty="0"/>
              <a:t>“</a:t>
            </a:r>
            <a:r>
              <a:rPr lang="en-US" altLang="en-US" sz="2400" i="1" dirty="0">
                <a:hlinkClick r:id="rId3"/>
              </a:rPr>
              <a:t>Somehow at the Moore School (</a:t>
            </a:r>
            <a:r>
              <a:rPr lang="en-US" altLang="en-US" sz="2400" i="1" dirty="0" err="1">
                <a:hlinkClick r:id="rId3"/>
              </a:rPr>
              <a:t>UPenn</a:t>
            </a:r>
            <a:r>
              <a:rPr lang="en-US" altLang="en-US" sz="2400" i="1" dirty="0">
                <a:hlinkClick r:id="rId3"/>
              </a:rPr>
              <a:t>) and afterwards, one had always assumed there  would be no particular difficulty in getting programs right. I can remember the exact instant in time at which it dawned on me that a great part of my future life would be spent finding mistakes in my own programs.” </a:t>
            </a:r>
            <a:r>
              <a:rPr lang="en-US" altLang="en-US" sz="2400" dirty="0"/>
              <a:t>– </a:t>
            </a:r>
            <a:r>
              <a:rPr lang="en-US" altLang="en-US" sz="2400" dirty="0">
                <a:hlinkClick r:id="rId4"/>
              </a:rPr>
              <a:t>Maurice Wilkes</a:t>
            </a:r>
            <a:r>
              <a:rPr lang="en-US" altLang="en-US" sz="2400" dirty="0"/>
              <a:t>, Computer Science pioneer and inventor of microprogramming.</a:t>
            </a:r>
          </a:p>
          <a:p>
            <a:pPr eaLnBrk="1" hangingPunct="1">
              <a:defRPr/>
            </a:pPr>
            <a:r>
              <a:rPr lang="en-US" altLang="en-US" sz="2400" dirty="0"/>
              <a:t>A lot has changed since Wilkes’ keen observation as the amount of time and resources spent on testing has increased considerably; there now IT job roles called “Testers” and tools for automated testing. </a:t>
            </a:r>
          </a:p>
          <a:p>
            <a:pPr eaLnBrk="1" hangingPunct="1">
              <a:defRPr/>
            </a:pPr>
            <a:r>
              <a:rPr lang="en-US" altLang="en-US" sz="2400" b="1" dirty="0">
                <a:solidFill>
                  <a:srgbClr val="FF0000"/>
                </a:solidFill>
              </a:rPr>
              <a:t>You should not incorporate any subroutine, method, class or software component into the main build for the application unless incoming software is fully tested. There is a heavy price to be paid for ignoring this advice.</a:t>
            </a:r>
            <a:endParaRPr lang="en-GB" altLang="en-US" sz="2400" b="1" dirty="0">
              <a:solidFill>
                <a:srgbClr val="FF0000"/>
              </a:solidFill>
            </a:endParaRPr>
          </a:p>
        </p:txBody>
      </p:sp>
      <p:sp>
        <p:nvSpPr>
          <p:cNvPr id="61444" name="Slide Number Placeholder 3">
            <a:extLst>
              <a:ext uri="{FF2B5EF4-FFF2-40B4-BE49-F238E27FC236}">
                <a16:creationId xmlns:a16="http://schemas.microsoft.com/office/drawing/2014/main" id="{466717E5-B7DB-4C85-2585-638C64360BA5}"/>
              </a:ext>
            </a:extLst>
          </p:cNvPr>
          <p:cNvSpPr>
            <a:spLocks noGrp="1"/>
          </p:cNvSpPr>
          <p:nvPr>
            <p:ph type="sldNum" sz="quarter" idx="4294967295"/>
          </p:nvPr>
        </p:nvSpPr>
        <p:spPr bwMode="auto">
          <a:xfrm>
            <a:off x="8101013" y="6597650"/>
            <a:ext cx="10429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CBC0B737-F57B-43B3-9B37-AD1A864B354B}" type="slidenum">
              <a:rPr lang="en-US" altLang="en-US" sz="1400">
                <a:latin typeface="Times New Roman" panose="02020603050405020304" pitchFamily="18" charset="0"/>
              </a:rPr>
              <a:pPr algn="r" eaLnBrk="1" hangingPunct="1">
                <a:buFontTx/>
                <a:buChar char="•"/>
              </a:pPr>
              <a:t>26</a:t>
            </a:fld>
            <a:r>
              <a:rPr lang="en-US" altLang="en-US" sz="1400">
                <a:latin typeface="Times New Roman" panose="02020603050405020304" pitchFamily="18" charset="0"/>
              </a:rPr>
              <a:t> of 29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E34F34C-DE1E-B64C-09DA-CC7440F6D9C4}"/>
              </a:ext>
            </a:extLst>
          </p:cNvPr>
          <p:cNvSpPr>
            <a:spLocks noGrp="1"/>
          </p:cNvSpPr>
          <p:nvPr>
            <p:ph type="title"/>
          </p:nvPr>
        </p:nvSpPr>
        <p:spPr>
          <a:noFill/>
        </p:spPr>
        <p:txBody>
          <a:bodyPr/>
          <a:lstStyle/>
          <a:p>
            <a:pPr eaLnBrk="1" hangingPunct="1"/>
            <a:r>
              <a:rPr lang="en-GB" altLang="en-US"/>
              <a:t>The Test File</a:t>
            </a:r>
            <a:endParaRPr lang="en-US" altLang="en-US"/>
          </a:p>
        </p:txBody>
      </p:sp>
      <p:sp>
        <p:nvSpPr>
          <p:cNvPr id="63491" name="Rectangle 3">
            <a:extLst>
              <a:ext uri="{FF2B5EF4-FFF2-40B4-BE49-F238E27FC236}">
                <a16:creationId xmlns:a16="http://schemas.microsoft.com/office/drawing/2014/main" id="{E5FD47C6-2C8E-BB88-6503-24C8F3D54A3B}"/>
              </a:ext>
            </a:extLst>
          </p:cNvPr>
          <p:cNvSpPr>
            <a:spLocks noGrp="1"/>
          </p:cNvSpPr>
          <p:nvPr>
            <p:ph idx="1"/>
          </p:nvPr>
        </p:nvSpPr>
        <p:spPr>
          <a:xfrm>
            <a:off x="457200" y="1125538"/>
            <a:ext cx="8229600" cy="5000625"/>
          </a:xfrm>
        </p:spPr>
        <p:txBody>
          <a:bodyPr/>
          <a:lstStyle/>
          <a:p>
            <a:pPr eaLnBrk="1" hangingPunct="1"/>
            <a:endParaRPr lang="en-GB" altLang="en-US" sz="2400"/>
          </a:p>
          <a:p>
            <a:pPr eaLnBrk="1" hangingPunct="1"/>
            <a:r>
              <a:rPr lang="en-GB" altLang="en-US" sz="2400"/>
              <a:t>So far we have a header file and a source file which together completely define a class.</a:t>
            </a:r>
          </a:p>
          <a:p>
            <a:pPr eaLnBrk="1" hangingPunct="1"/>
            <a:endParaRPr lang="en-GB" altLang="en-US" sz="2400"/>
          </a:p>
          <a:p>
            <a:pPr eaLnBrk="1" hangingPunct="1"/>
            <a:r>
              <a:rPr lang="en-GB" altLang="en-US" sz="2400"/>
              <a:t>However, we do not have a program because we have no main() function. </a:t>
            </a:r>
            <a:r>
              <a:rPr lang="en-GB" altLang="en-US" sz="2400">
                <a:solidFill>
                  <a:srgbClr val="A50021"/>
                </a:solidFill>
              </a:rPr>
              <a:t>[1]</a:t>
            </a:r>
          </a:p>
          <a:p>
            <a:pPr eaLnBrk="1" hangingPunct="1">
              <a:buFontTx/>
              <a:buNone/>
            </a:pPr>
            <a:endParaRPr lang="en-GB" altLang="en-US" sz="2400"/>
          </a:p>
          <a:p>
            <a:pPr eaLnBrk="1" hangingPunct="1"/>
            <a:r>
              <a:rPr lang="en-GB" altLang="en-US" sz="2400"/>
              <a:t>Nor do we have a test plan and this is very bad!! Test plans should exist when you have understood the specifications and before coding. After and while coding, you may want to add to the existing test plan.</a:t>
            </a:r>
            <a:endParaRPr lang="en-US" altLang="en-US" sz="2400"/>
          </a:p>
        </p:txBody>
      </p:sp>
      <p:sp>
        <p:nvSpPr>
          <p:cNvPr id="63492" name="Slide Number Placeholder 3">
            <a:extLst>
              <a:ext uri="{FF2B5EF4-FFF2-40B4-BE49-F238E27FC236}">
                <a16:creationId xmlns:a16="http://schemas.microsoft.com/office/drawing/2014/main" id="{75A81263-F15D-AAF4-0646-5584FF153F00}"/>
              </a:ext>
            </a:extLst>
          </p:cNvPr>
          <p:cNvSpPr>
            <a:spLocks noGrp="1"/>
          </p:cNvSpPr>
          <p:nvPr>
            <p:ph type="sldNum" sz="quarter" idx="4294967295"/>
          </p:nvPr>
        </p:nvSpPr>
        <p:spPr bwMode="auto">
          <a:xfrm>
            <a:off x="8101013" y="6597650"/>
            <a:ext cx="10429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AFC4D8D8-0192-45E7-AA6A-C223A71FB511}" type="slidenum">
              <a:rPr lang="en-US" altLang="en-US" sz="1400">
                <a:latin typeface="Times New Roman" panose="02020603050405020304" pitchFamily="18" charset="0"/>
              </a:rPr>
              <a:pPr algn="r" eaLnBrk="1" hangingPunct="1">
                <a:buFontTx/>
                <a:buChar char="•"/>
              </a:pPr>
              <a:t>27</a:t>
            </a:fld>
            <a:r>
              <a:rPr lang="en-US" altLang="en-US" sz="1400">
                <a:latin typeface="Times New Roman" panose="02020603050405020304" pitchFamily="18" charset="0"/>
              </a:rPr>
              <a:t> of 29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8ABACCB-C433-0268-4343-C2FD584DE05C}"/>
              </a:ext>
            </a:extLst>
          </p:cNvPr>
          <p:cNvSpPr>
            <a:spLocks noGrp="1"/>
          </p:cNvSpPr>
          <p:nvPr>
            <p:ph type="title"/>
          </p:nvPr>
        </p:nvSpPr>
        <p:spPr/>
        <p:txBody>
          <a:bodyPr/>
          <a:lstStyle/>
          <a:p>
            <a:pPr eaLnBrk="1" hangingPunct="1"/>
            <a:r>
              <a:rPr lang="en-GB" altLang="en-US"/>
              <a:t>Initial Test Plan</a:t>
            </a:r>
            <a:endParaRPr lang="en-US" altLang="en-US"/>
          </a:p>
        </p:txBody>
      </p:sp>
      <p:sp>
        <p:nvSpPr>
          <p:cNvPr id="65539" name="Slide Number Placeholder 3">
            <a:extLst>
              <a:ext uri="{FF2B5EF4-FFF2-40B4-BE49-F238E27FC236}">
                <a16:creationId xmlns:a16="http://schemas.microsoft.com/office/drawing/2014/main" id="{8F739509-C8CD-9F2B-1CC3-8661A23CB296}"/>
              </a:ext>
            </a:extLst>
          </p:cNvPr>
          <p:cNvSpPr>
            <a:spLocks noGrp="1"/>
          </p:cNvSpPr>
          <p:nvPr>
            <p:ph type="sldNum" sz="quarter" idx="4294967295"/>
          </p:nvPr>
        </p:nvSpPr>
        <p:spPr bwMode="auto">
          <a:xfrm>
            <a:off x="8101013" y="6597650"/>
            <a:ext cx="10429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569C2432-85E1-4D54-8E37-27C3F12D5FE5}" type="slidenum">
              <a:rPr lang="en-US" altLang="en-US" sz="1400">
                <a:latin typeface="Times New Roman" panose="02020603050405020304" pitchFamily="18" charset="0"/>
              </a:rPr>
              <a:pPr algn="r" eaLnBrk="1" hangingPunct="1">
                <a:buFontTx/>
                <a:buChar char="•"/>
              </a:pPr>
              <a:t>28</a:t>
            </a:fld>
            <a:r>
              <a:rPr lang="en-US" altLang="en-US" sz="1400">
                <a:latin typeface="Times New Roman" panose="02020603050405020304" pitchFamily="18" charset="0"/>
              </a:rPr>
              <a:t> of 29</a:t>
            </a:r>
          </a:p>
        </p:txBody>
      </p:sp>
      <p:graphicFrame>
        <p:nvGraphicFramePr>
          <p:cNvPr id="113700" name="Group 36">
            <a:extLst>
              <a:ext uri="{FF2B5EF4-FFF2-40B4-BE49-F238E27FC236}">
                <a16:creationId xmlns:a16="http://schemas.microsoft.com/office/drawing/2014/main" id="{7FCC57EB-7DC0-C0F5-0769-362DA50F0C8E}"/>
              </a:ext>
            </a:extLst>
          </p:cNvPr>
          <p:cNvGraphicFramePr>
            <a:graphicFrameLocks noGrp="1"/>
          </p:cNvGraphicFramePr>
          <p:nvPr/>
        </p:nvGraphicFramePr>
        <p:xfrm>
          <a:off x="179388" y="1844675"/>
          <a:ext cx="8713787" cy="2286000"/>
        </p:xfrm>
        <a:graphic>
          <a:graphicData uri="http://schemas.openxmlformats.org/drawingml/2006/table">
            <a:tbl>
              <a:tblPr/>
              <a:tblGrid>
                <a:gridCol w="591669">
                  <a:extLst>
                    <a:ext uri="{9D8B030D-6E8A-4147-A177-3AD203B41FA5}">
                      <a16:colId xmlns:a16="http://schemas.microsoft.com/office/drawing/2014/main" val="20000"/>
                    </a:ext>
                  </a:extLst>
                </a:gridCol>
                <a:gridCol w="2689192">
                  <a:extLst>
                    <a:ext uri="{9D8B030D-6E8A-4147-A177-3AD203B41FA5}">
                      <a16:colId xmlns:a16="http://schemas.microsoft.com/office/drawing/2014/main" val="20001"/>
                    </a:ext>
                  </a:extLst>
                </a:gridCol>
                <a:gridCol w="2205422">
                  <a:extLst>
                    <a:ext uri="{9D8B030D-6E8A-4147-A177-3AD203B41FA5}">
                      <a16:colId xmlns:a16="http://schemas.microsoft.com/office/drawing/2014/main" val="20002"/>
                    </a:ext>
                  </a:extLst>
                </a:gridCol>
                <a:gridCol w="2205422">
                  <a:extLst>
                    <a:ext uri="{9D8B030D-6E8A-4147-A177-3AD203B41FA5}">
                      <a16:colId xmlns:a16="http://schemas.microsoft.com/office/drawing/2014/main" val="20003"/>
                    </a:ext>
                  </a:extLst>
                </a:gridCol>
                <a:gridCol w="1022083">
                  <a:extLst>
                    <a:ext uri="{9D8B030D-6E8A-4147-A177-3AD203B41FA5}">
                      <a16:colId xmlns:a16="http://schemas.microsoft.com/office/drawing/2014/main" val="20004"/>
                    </a:ext>
                  </a:extLst>
                </a:gridCol>
              </a:tblGrid>
              <a:tr h="579042">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600" b="0" i="0" u="none" strike="noStrike" cap="none" normalizeH="0" baseline="0" dirty="0">
                          <a:ln>
                            <a:noFill/>
                          </a:ln>
                          <a:solidFill>
                            <a:schemeClr val="tx1"/>
                          </a:solidFill>
                          <a:effectLst/>
                          <a:latin typeface="ClassGarmnd BT" charset="0"/>
                        </a:rPr>
                        <a:t>Test</a:t>
                      </a:r>
                      <a:endParaRPr kumimoji="0" lang="en-US" sz="1600" b="0" i="0" u="none" strike="noStrike" cap="none" normalizeH="0" baseline="0" dirty="0">
                        <a:ln>
                          <a:noFill/>
                        </a:ln>
                        <a:solidFill>
                          <a:schemeClr val="tx1"/>
                        </a:solidFill>
                        <a:effectLst/>
                        <a:latin typeface="ClassGarmnd BT" charset="0"/>
                      </a:endParaRPr>
                    </a:p>
                  </a:txBody>
                  <a:tcPr marT="45676" marB="45676"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600" b="0" i="0" u="none" strike="noStrike" cap="none" normalizeH="0" baseline="0" dirty="0">
                          <a:ln>
                            <a:noFill/>
                          </a:ln>
                          <a:solidFill>
                            <a:schemeClr val="tx1"/>
                          </a:solidFill>
                          <a:effectLst/>
                          <a:latin typeface="ClassGarmnd BT" charset="0"/>
                        </a:rPr>
                        <a:t>Description (including why the test is needed)</a:t>
                      </a:r>
                      <a:endParaRPr kumimoji="0" lang="en-US" sz="1600" b="0" i="0" u="none" strike="noStrike" cap="none" normalizeH="0" baseline="0" dirty="0">
                        <a:ln>
                          <a:noFill/>
                        </a:ln>
                        <a:solidFill>
                          <a:schemeClr val="tx1"/>
                        </a:solidFill>
                        <a:effectLst/>
                        <a:latin typeface="ClassGarmnd BT" charset="0"/>
                      </a:endParaRPr>
                    </a:p>
                  </a:txBody>
                  <a:tcPr marT="45676" marB="45676"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US" sz="1600" b="0" i="0" u="none" strike="noStrike" cap="none" normalizeH="0" baseline="0" dirty="0">
                          <a:ln>
                            <a:noFill/>
                          </a:ln>
                          <a:solidFill>
                            <a:schemeClr val="tx1"/>
                          </a:solidFill>
                          <a:effectLst/>
                          <a:latin typeface="ClassGarmnd BT" charset="0"/>
                        </a:rPr>
                        <a:t>Actual Test Data</a:t>
                      </a:r>
                    </a:p>
                  </a:txBody>
                  <a:tcPr marT="45676" marB="45676"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600" b="0" i="0" u="none" strike="noStrike" cap="none" normalizeH="0" baseline="0" dirty="0">
                          <a:ln>
                            <a:noFill/>
                          </a:ln>
                          <a:solidFill>
                            <a:schemeClr val="tx1"/>
                          </a:solidFill>
                          <a:effectLst/>
                          <a:latin typeface="ClassGarmnd BT" charset="0"/>
                        </a:rPr>
                        <a:t>Expected Output</a:t>
                      </a:r>
                      <a:endParaRPr kumimoji="0" lang="en-US" sz="1600" b="0" i="0" u="none" strike="noStrike" cap="none" normalizeH="0" baseline="0" dirty="0">
                        <a:ln>
                          <a:noFill/>
                        </a:ln>
                        <a:solidFill>
                          <a:schemeClr val="tx1"/>
                        </a:solidFill>
                        <a:effectLst/>
                        <a:latin typeface="ClassGarmnd BT" charset="0"/>
                      </a:endParaRPr>
                    </a:p>
                  </a:txBody>
                  <a:tcPr marT="45676" marB="45676"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600" b="0" i="0" u="none" strike="noStrike" cap="none" normalizeH="0" baseline="0">
                          <a:ln>
                            <a:noFill/>
                          </a:ln>
                          <a:solidFill>
                            <a:schemeClr val="tx1"/>
                          </a:solidFill>
                          <a:effectLst/>
                          <a:latin typeface="ClassGarmnd BT" charset="0"/>
                        </a:rPr>
                        <a:t>Passed</a:t>
                      </a:r>
                      <a:endParaRPr kumimoji="0" lang="en-US" sz="1600" b="0" i="0" u="none" strike="noStrike" cap="none" normalizeH="0" baseline="0">
                        <a:ln>
                          <a:noFill/>
                        </a:ln>
                        <a:solidFill>
                          <a:schemeClr val="tx1"/>
                        </a:solidFill>
                        <a:effectLst/>
                        <a:latin typeface="ClassGarmnd BT" charset="0"/>
                      </a:endParaRPr>
                    </a:p>
                  </a:txBody>
                  <a:tcPr marT="45676" marB="45676"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1066875">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600" b="0" i="0" u="none" strike="noStrike" cap="none" normalizeH="0" baseline="0">
                          <a:ln>
                            <a:noFill/>
                          </a:ln>
                          <a:solidFill>
                            <a:schemeClr val="tx1"/>
                          </a:solidFill>
                          <a:effectLst/>
                          <a:latin typeface="ClassGarmnd BT" charset="0"/>
                        </a:rPr>
                        <a:t>1</a:t>
                      </a:r>
                      <a:endParaRPr kumimoji="0" lang="en-US" sz="1600" b="0" i="0" u="none" strike="noStrike" cap="none" normalizeH="0" baseline="0">
                        <a:ln>
                          <a:noFill/>
                        </a:ln>
                        <a:solidFill>
                          <a:schemeClr val="tx1"/>
                        </a:solidFill>
                        <a:effectLst/>
                        <a:latin typeface="ClassGarmnd BT" charset="0"/>
                      </a:endParaRPr>
                    </a:p>
                  </a:txBody>
                  <a:tcPr marT="45676" marB="45676"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600" b="0" i="0" u="none" strike="noStrike" cap="none" normalizeH="0" baseline="0" dirty="0">
                          <a:ln>
                            <a:noFill/>
                          </a:ln>
                          <a:solidFill>
                            <a:schemeClr val="tx1"/>
                          </a:solidFill>
                          <a:effectLst/>
                          <a:latin typeface="ClassGarmnd BT" charset="0"/>
                        </a:rPr>
                        <a:t>Check that constructor initialises the data and check that output operator works.</a:t>
                      </a:r>
                      <a:endParaRPr kumimoji="0" lang="en-US" sz="1600" b="0" i="0" u="none" strike="noStrike" cap="none" normalizeH="0" baseline="0" dirty="0">
                        <a:ln>
                          <a:noFill/>
                        </a:ln>
                        <a:solidFill>
                          <a:schemeClr val="tx1"/>
                        </a:solidFill>
                        <a:effectLst/>
                        <a:latin typeface="ClassGarmnd BT" charset="0"/>
                      </a:endParaRPr>
                    </a:p>
                  </a:txBody>
                  <a:tcPr marT="45676" marB="45676"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US" sz="1600" b="0" i="0" u="none" strike="noStrike" cap="none" normalizeH="0" baseline="0" dirty="0">
                          <a:ln>
                            <a:noFill/>
                          </a:ln>
                          <a:solidFill>
                            <a:schemeClr val="tx1"/>
                          </a:solidFill>
                          <a:effectLst/>
                          <a:latin typeface="ClassGarmnd BT" charset="0"/>
                        </a:rPr>
                        <a:t>NA – default constructor</a:t>
                      </a:r>
                    </a:p>
                  </a:txBody>
                  <a:tcPr marT="45676" marB="45676"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600" b="0" i="0" u="none" strike="noStrike" cap="none" normalizeH="0" baseline="0" dirty="0">
                          <a:ln>
                            <a:noFill/>
                          </a:ln>
                          <a:solidFill>
                            <a:schemeClr val="tx1"/>
                          </a:solidFill>
                          <a:effectLst/>
                          <a:latin typeface="ClassGarmnd BT" charset="0"/>
                        </a:rPr>
                        <a:t>0 cm, white light is off</a:t>
                      </a:r>
                      <a:endParaRPr kumimoji="0" lang="en-US" sz="1600" b="0" i="0" u="none" strike="noStrike" cap="none" normalizeH="0" baseline="0" dirty="0">
                        <a:ln>
                          <a:noFill/>
                        </a:ln>
                        <a:solidFill>
                          <a:schemeClr val="tx1"/>
                        </a:solidFill>
                        <a:effectLst/>
                        <a:latin typeface="ClassGarmnd BT" charset="0"/>
                      </a:endParaRPr>
                    </a:p>
                  </a:txBody>
                  <a:tcPr marT="45676" marB="45676"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endParaRPr kumimoji="0" lang="en-GB" sz="1600" b="0" i="0" u="none" strike="noStrike" cap="none" normalizeH="0" baseline="0" dirty="0">
                        <a:ln>
                          <a:noFill/>
                        </a:ln>
                        <a:solidFill>
                          <a:schemeClr val="tx1"/>
                        </a:solidFill>
                        <a:effectLst/>
                        <a:latin typeface="ClassGarmnd BT" charset="0"/>
                      </a:endParaRPr>
                    </a:p>
                  </a:txBody>
                  <a:tcPr marT="45676" marB="45676"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640083">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US" sz="1800" b="0" i="0" u="none" strike="noStrike" cap="none" normalizeH="0" baseline="0" dirty="0">
                          <a:ln>
                            <a:noFill/>
                          </a:ln>
                          <a:solidFill>
                            <a:schemeClr val="tx1"/>
                          </a:solidFill>
                          <a:effectLst/>
                          <a:latin typeface="ClassGarmnd BT" charset="0"/>
                        </a:rPr>
                        <a:t>2</a:t>
                      </a:r>
                      <a:endParaRPr kumimoji="0" lang="en-GB" sz="1800" b="0" i="0" u="none" strike="noStrike" cap="none" normalizeH="0" baseline="0" dirty="0">
                        <a:ln>
                          <a:noFill/>
                        </a:ln>
                        <a:solidFill>
                          <a:schemeClr val="tx1"/>
                        </a:solidFill>
                        <a:effectLst/>
                        <a:latin typeface="ClassGarmnd BT" charset="0"/>
                      </a:endParaRPr>
                    </a:p>
                  </a:txBody>
                  <a:tcPr marT="45676" marB="45676"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US" sz="1800" b="0" i="0" u="none" strike="noStrike" cap="none" normalizeH="0" baseline="0" dirty="0">
                          <a:ln>
                            <a:noFill/>
                          </a:ln>
                          <a:solidFill>
                            <a:schemeClr val="tx1"/>
                          </a:solidFill>
                          <a:effectLst/>
                          <a:latin typeface="ClassGarmnd BT" charset="0"/>
                        </a:rPr>
                        <a:t>Check that </a:t>
                      </a:r>
                      <a:r>
                        <a:rPr kumimoji="0" lang="en-US" sz="1800" b="0" i="0" u="none" strike="noStrike" cap="none" normalizeH="0" baseline="0" dirty="0" err="1">
                          <a:ln>
                            <a:noFill/>
                          </a:ln>
                          <a:solidFill>
                            <a:schemeClr val="tx1"/>
                          </a:solidFill>
                          <a:effectLst/>
                          <a:latin typeface="ClassGarmnd BT" charset="0"/>
                        </a:rPr>
                        <a:t>setRadius</a:t>
                      </a:r>
                      <a:r>
                        <a:rPr kumimoji="0" lang="en-US" sz="1800" b="0" i="0" u="none" strike="noStrike" cap="none" normalizeH="0" baseline="0" dirty="0">
                          <a:ln>
                            <a:noFill/>
                          </a:ln>
                          <a:solidFill>
                            <a:schemeClr val="tx1"/>
                          </a:solidFill>
                          <a:effectLst/>
                          <a:latin typeface="ClassGarmnd BT" charset="0"/>
                        </a:rPr>
                        <a:t> works</a:t>
                      </a:r>
                      <a:endParaRPr kumimoji="0" lang="en-GB" sz="1800" b="0" i="0" u="none" strike="noStrike" cap="none" normalizeH="0" baseline="0" dirty="0">
                        <a:ln>
                          <a:noFill/>
                        </a:ln>
                        <a:solidFill>
                          <a:schemeClr val="tx1"/>
                        </a:solidFill>
                        <a:effectLst/>
                        <a:latin typeface="ClassGarmnd BT" charset="0"/>
                      </a:endParaRPr>
                    </a:p>
                  </a:txBody>
                  <a:tcPr marT="45676" marB="45676"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US" sz="1800" b="0" i="0" u="none" strike="noStrike" cap="none" normalizeH="0" baseline="0" dirty="0">
                          <a:ln>
                            <a:noFill/>
                          </a:ln>
                          <a:solidFill>
                            <a:schemeClr val="tx1"/>
                          </a:solidFill>
                          <a:effectLst/>
                          <a:latin typeface="ClassGarmnd BT" charset="0"/>
                        </a:rPr>
                        <a:t>2.5 is sent as parameter</a:t>
                      </a:r>
                      <a:endParaRPr kumimoji="0" lang="en-GB" sz="1800" b="0" i="0" u="none" strike="noStrike" cap="none" normalizeH="0" baseline="0" dirty="0">
                        <a:ln>
                          <a:noFill/>
                        </a:ln>
                        <a:solidFill>
                          <a:schemeClr val="tx1"/>
                        </a:solidFill>
                        <a:effectLst/>
                        <a:latin typeface="ClassGarmnd BT" charset="0"/>
                      </a:endParaRPr>
                    </a:p>
                  </a:txBody>
                  <a:tcPr marT="45676" marB="45676"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US" sz="1800" b="0" i="1" u="none" strike="noStrike" cap="none" normalizeH="0" baseline="0" dirty="0">
                          <a:ln>
                            <a:noFill/>
                          </a:ln>
                          <a:solidFill>
                            <a:schemeClr val="tx1"/>
                          </a:solidFill>
                          <a:effectLst/>
                          <a:latin typeface="ClassGarmnd BT" charset="0"/>
                        </a:rPr>
                        <a:t>…fill in what is expected</a:t>
                      </a:r>
                      <a:endParaRPr kumimoji="0" lang="en-GB" sz="1800" b="0" i="1" u="none" strike="noStrike" cap="none" normalizeH="0" baseline="0" dirty="0">
                        <a:ln>
                          <a:noFill/>
                        </a:ln>
                        <a:solidFill>
                          <a:schemeClr val="tx1"/>
                        </a:solidFill>
                        <a:effectLst/>
                        <a:latin typeface="ClassGarmnd BT" charset="0"/>
                      </a:endParaRPr>
                    </a:p>
                  </a:txBody>
                  <a:tcPr marT="45676" marB="45676"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endParaRPr kumimoji="0" lang="en-GB" sz="1800" b="0" i="0" u="none" strike="noStrike" cap="none" normalizeH="0" baseline="0" dirty="0">
                        <a:ln>
                          <a:noFill/>
                        </a:ln>
                        <a:solidFill>
                          <a:schemeClr val="tx1"/>
                        </a:solidFill>
                        <a:effectLst/>
                        <a:latin typeface="ClassGarmnd BT" charset="0"/>
                      </a:endParaRPr>
                    </a:p>
                  </a:txBody>
                  <a:tcPr marT="45676" marB="45676"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5566" name="Text Box 37">
            <a:extLst>
              <a:ext uri="{FF2B5EF4-FFF2-40B4-BE49-F238E27FC236}">
                <a16:creationId xmlns:a16="http://schemas.microsoft.com/office/drawing/2014/main" id="{513EE162-D242-ECA2-7D65-0F7BBC596B21}"/>
              </a:ext>
            </a:extLst>
          </p:cNvPr>
          <p:cNvSpPr txBox="1">
            <a:spLocks noChangeArrowheads="1"/>
          </p:cNvSpPr>
          <p:nvPr/>
        </p:nvSpPr>
        <p:spPr bwMode="auto">
          <a:xfrm>
            <a:off x="647700" y="4508500"/>
            <a:ext cx="8496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800">
                <a:latin typeface="ClassGarmnd BT" charset="0"/>
              </a:rPr>
              <a:t>Complete the class methods and then </a:t>
            </a:r>
            <a:r>
              <a:rPr lang="en-GB" altLang="en-US" sz="2800">
                <a:latin typeface="ClassGarmnd BT" charset="0"/>
              </a:rPr>
              <a:t>we can write a program that uses the class and follows the test plan. Do the testplan in a table or in a spreadsheet.</a:t>
            </a:r>
            <a:endParaRPr lang="en-US" altLang="en-US" sz="2800">
              <a:latin typeface="ClassGarmnd BT"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2D31C127-201B-E1A9-C6BA-5FFC38E4CF8A}"/>
              </a:ext>
            </a:extLst>
          </p:cNvPr>
          <p:cNvSpPr>
            <a:spLocks noGrp="1" noChangeArrowheads="1"/>
          </p:cNvSpPr>
          <p:nvPr>
            <p:ph idx="1"/>
          </p:nvPr>
        </p:nvSpPr>
        <p:spPr>
          <a:xfrm>
            <a:off x="457200" y="476250"/>
            <a:ext cx="8229600" cy="5649913"/>
          </a:xfrm>
        </p:spPr>
        <p:txBody>
          <a:bodyPr rtlCol="0">
            <a:normAutofit fontScale="55000" lnSpcReduction="20000"/>
          </a:bodyPr>
          <a:lstStyle/>
          <a:p>
            <a:pPr marL="541338" indent="-541338" eaLnBrk="1" fontAlgn="auto" hangingPunct="1">
              <a:spcAft>
                <a:spcPts val="0"/>
              </a:spcAft>
              <a:buFont typeface="Arial"/>
              <a:buChar char="•"/>
              <a:tabLst>
                <a:tab pos="1073150" algn="l"/>
              </a:tabLst>
              <a:defRPr/>
            </a:pPr>
            <a:r>
              <a:rPr lang="en-US" altLang="en-US" dirty="0">
                <a:solidFill>
                  <a:srgbClr val="006600"/>
                </a:solidFill>
              </a:rPr>
              <a:t>// </a:t>
            </a:r>
            <a:r>
              <a:rPr lang="en-US" altLang="en-US" dirty="0">
                <a:solidFill>
                  <a:srgbClr val="FF0000"/>
                </a:solidFill>
              </a:rPr>
              <a:t>LightTest.cpp This is the unit test program. To compile it needs only the</a:t>
            </a:r>
          </a:p>
          <a:p>
            <a:pPr marL="541338" indent="-541338" eaLnBrk="1" fontAlgn="auto" hangingPunct="1">
              <a:spcAft>
                <a:spcPts val="0"/>
              </a:spcAft>
              <a:buFont typeface="Arial"/>
              <a:buChar char="•"/>
              <a:tabLst>
                <a:tab pos="1073150" algn="l"/>
              </a:tabLst>
              <a:defRPr/>
            </a:pPr>
            <a:r>
              <a:rPr lang="en-US" altLang="en-US" dirty="0">
                <a:solidFill>
                  <a:srgbClr val="FF0000"/>
                </a:solidFill>
              </a:rPr>
              <a:t>// .h file. To link, it will need the .</a:t>
            </a:r>
            <a:r>
              <a:rPr lang="en-US" altLang="en-US" dirty="0" err="1">
                <a:solidFill>
                  <a:srgbClr val="FF0000"/>
                </a:solidFill>
              </a:rPr>
              <a:t>cpp</a:t>
            </a:r>
            <a:r>
              <a:rPr lang="en-US" altLang="en-US" dirty="0">
                <a:solidFill>
                  <a:srgbClr val="FF0000"/>
                </a:solidFill>
              </a:rPr>
              <a:t> [1]</a:t>
            </a:r>
          </a:p>
          <a:p>
            <a:pPr marL="541338" indent="-541338" eaLnBrk="1" fontAlgn="auto" hangingPunct="1">
              <a:spcAft>
                <a:spcPts val="0"/>
              </a:spcAft>
              <a:buFont typeface="Arial"/>
              <a:buChar char="•"/>
              <a:tabLst>
                <a:tab pos="1073150" algn="l"/>
              </a:tabLst>
              <a:defRPr/>
            </a:pPr>
            <a:r>
              <a:rPr lang="en-US" altLang="en-US" dirty="0">
                <a:solidFill>
                  <a:srgbClr val="006600"/>
                </a:solidFill>
              </a:rPr>
              <a:t>//--------------------------------------------------------------------</a:t>
            </a:r>
          </a:p>
          <a:p>
            <a:pPr marL="541338" indent="-541338" eaLnBrk="1" fontAlgn="auto" hangingPunct="1">
              <a:spcAft>
                <a:spcPts val="0"/>
              </a:spcAft>
              <a:buFont typeface="Arial"/>
              <a:buChar char="•"/>
              <a:tabLst>
                <a:tab pos="1073150" algn="l"/>
              </a:tabLst>
              <a:defRPr/>
            </a:pPr>
            <a:endParaRPr lang="en-US" altLang="en-US" dirty="0">
              <a:solidFill>
                <a:srgbClr val="006600"/>
              </a:solidFill>
            </a:endParaRPr>
          </a:p>
          <a:p>
            <a:pPr marL="541338" indent="-541338" eaLnBrk="1" fontAlgn="auto" hangingPunct="1">
              <a:spcAft>
                <a:spcPts val="0"/>
              </a:spcAft>
              <a:buFont typeface="Arial"/>
              <a:buChar char="•"/>
              <a:tabLst>
                <a:tab pos="1073150" algn="l"/>
              </a:tabLst>
              <a:defRPr/>
            </a:pPr>
            <a:r>
              <a:rPr lang="en-US" altLang="en-US" dirty="0">
                <a:solidFill>
                  <a:srgbClr val="0000CC"/>
                </a:solidFill>
              </a:rPr>
              <a:t>#include</a:t>
            </a:r>
            <a:r>
              <a:rPr lang="en-US" altLang="en-US" dirty="0"/>
              <a:t> </a:t>
            </a:r>
            <a:r>
              <a:rPr lang="en-US" altLang="en-US" dirty="0">
                <a:solidFill>
                  <a:schemeClr val="hlink"/>
                </a:solidFill>
              </a:rPr>
              <a:t>"</a:t>
            </a:r>
            <a:r>
              <a:rPr lang="en-US" altLang="en-US" dirty="0" err="1">
                <a:solidFill>
                  <a:schemeClr val="hlink"/>
                </a:solidFill>
              </a:rPr>
              <a:t>Light.h</a:t>
            </a:r>
            <a:r>
              <a:rPr lang="en-US" altLang="en-US" dirty="0">
                <a:solidFill>
                  <a:schemeClr val="hlink"/>
                </a:solidFill>
              </a:rPr>
              <a:t>"</a:t>
            </a:r>
          </a:p>
          <a:p>
            <a:pPr marL="541338" indent="-541338" eaLnBrk="1" fontAlgn="auto" hangingPunct="1">
              <a:spcAft>
                <a:spcPts val="0"/>
              </a:spcAft>
              <a:buFont typeface="Arial"/>
              <a:buChar char="•"/>
              <a:tabLst>
                <a:tab pos="1073150" algn="l"/>
              </a:tabLst>
              <a:defRPr/>
            </a:pPr>
            <a:endParaRPr lang="en-US" altLang="en-US" dirty="0"/>
          </a:p>
          <a:p>
            <a:pPr marL="541338" indent="-541338" eaLnBrk="1" fontAlgn="auto" hangingPunct="1">
              <a:spcAft>
                <a:spcPts val="0"/>
              </a:spcAft>
              <a:buFont typeface="Arial"/>
              <a:buChar char="•"/>
              <a:tabLst>
                <a:tab pos="1073150" algn="l"/>
              </a:tabLst>
              <a:defRPr/>
            </a:pPr>
            <a:r>
              <a:rPr lang="en-US" altLang="en-US" dirty="0">
                <a:solidFill>
                  <a:srgbClr val="006600"/>
                </a:solidFill>
              </a:rPr>
              <a:t>//--------------------------------------------------------------------</a:t>
            </a:r>
          </a:p>
          <a:p>
            <a:pPr marL="541338" indent="-541338" eaLnBrk="1" fontAlgn="auto" hangingPunct="1">
              <a:spcAft>
                <a:spcPts val="0"/>
              </a:spcAft>
              <a:buFont typeface="Arial"/>
              <a:buChar char="•"/>
              <a:tabLst>
                <a:tab pos="1073150" algn="l"/>
              </a:tabLst>
              <a:defRPr/>
            </a:pPr>
            <a:endParaRPr lang="en-US" altLang="en-US" dirty="0"/>
          </a:p>
          <a:p>
            <a:pPr marL="541338" indent="-541338" eaLnBrk="1" fontAlgn="auto" hangingPunct="1">
              <a:spcAft>
                <a:spcPts val="0"/>
              </a:spcAft>
              <a:buFont typeface="Arial"/>
              <a:buChar char="•"/>
              <a:tabLst>
                <a:tab pos="1073150" algn="l"/>
              </a:tabLst>
              <a:defRPr/>
            </a:pPr>
            <a:r>
              <a:rPr lang="en-US" altLang="en-US" dirty="0" err="1">
                <a:solidFill>
                  <a:srgbClr val="0000CC"/>
                </a:solidFill>
              </a:rPr>
              <a:t>int</a:t>
            </a:r>
            <a:r>
              <a:rPr lang="en-US" altLang="en-US" dirty="0"/>
              <a:t> </a:t>
            </a:r>
            <a:r>
              <a:rPr lang="en-US" altLang="en-US" dirty="0">
                <a:solidFill>
                  <a:srgbClr val="0000CC"/>
                </a:solidFill>
              </a:rPr>
              <a:t>main</a:t>
            </a:r>
            <a:r>
              <a:rPr lang="en-US" altLang="en-US" dirty="0"/>
              <a:t>()</a:t>
            </a:r>
          </a:p>
          <a:p>
            <a:pPr marL="541338" indent="-541338" eaLnBrk="1" fontAlgn="auto" hangingPunct="1">
              <a:spcAft>
                <a:spcPts val="0"/>
              </a:spcAft>
              <a:buFont typeface="Arial"/>
              <a:buChar char="•"/>
              <a:tabLst>
                <a:tab pos="1073150" algn="l"/>
              </a:tabLst>
              <a:defRPr/>
            </a:pPr>
            <a:r>
              <a:rPr lang="en-US" altLang="en-US" dirty="0"/>
              <a:t>{</a:t>
            </a:r>
          </a:p>
          <a:p>
            <a:pPr marL="541338" indent="-541338" eaLnBrk="1" fontAlgn="auto" hangingPunct="1">
              <a:spcAft>
                <a:spcPts val="0"/>
              </a:spcAft>
              <a:buFont typeface="Arial"/>
              <a:buChar char="•"/>
              <a:tabLst>
                <a:tab pos="1073150" algn="l"/>
              </a:tabLst>
              <a:defRPr/>
            </a:pPr>
            <a:r>
              <a:rPr lang="en-US" altLang="en-US" dirty="0"/>
              <a:t>	Light </a:t>
            </a:r>
            <a:r>
              <a:rPr lang="en-US" altLang="en-US" dirty="0" err="1"/>
              <a:t>light</a:t>
            </a:r>
            <a:r>
              <a:rPr lang="en-US" altLang="en-US" dirty="0"/>
              <a:t>;</a:t>
            </a:r>
          </a:p>
          <a:p>
            <a:pPr marL="541338" indent="-541338" eaLnBrk="1" fontAlgn="auto" hangingPunct="1">
              <a:spcAft>
                <a:spcPts val="0"/>
              </a:spcAft>
              <a:buFont typeface="Arial"/>
              <a:buChar char="•"/>
              <a:tabLst>
                <a:tab pos="1073150" algn="l"/>
              </a:tabLst>
              <a:defRPr/>
            </a:pPr>
            <a:endParaRPr lang="en-US" altLang="en-US" dirty="0"/>
          </a:p>
          <a:p>
            <a:pPr marL="541338" indent="-541338" eaLnBrk="1" fontAlgn="auto" hangingPunct="1">
              <a:spcAft>
                <a:spcPts val="0"/>
              </a:spcAft>
              <a:buFont typeface="Arial"/>
              <a:buChar char="•"/>
              <a:tabLst>
                <a:tab pos="1073150" algn="l"/>
              </a:tabLst>
              <a:defRPr/>
            </a:pPr>
            <a:r>
              <a:rPr lang="en-US" altLang="en-US" dirty="0"/>
              <a:t>	</a:t>
            </a:r>
            <a:r>
              <a:rPr lang="en-US" altLang="en-US" dirty="0" err="1"/>
              <a:t>cout</a:t>
            </a:r>
            <a:r>
              <a:rPr lang="en-US" altLang="en-US" dirty="0"/>
              <a:t> &lt;&lt; </a:t>
            </a:r>
            <a:r>
              <a:rPr lang="en-US" altLang="en-US" dirty="0">
                <a:solidFill>
                  <a:schemeClr val="hlink"/>
                </a:solidFill>
              </a:rPr>
              <a:t>“Light Test Program” </a:t>
            </a:r>
            <a:r>
              <a:rPr lang="en-US" altLang="en-US" dirty="0"/>
              <a:t>&lt;&lt; </a:t>
            </a:r>
            <a:r>
              <a:rPr lang="en-US" altLang="en-US" dirty="0" err="1"/>
              <a:t>endl</a:t>
            </a:r>
            <a:r>
              <a:rPr lang="en-US" altLang="en-US" dirty="0"/>
              <a:t> &lt;&lt; </a:t>
            </a:r>
            <a:r>
              <a:rPr lang="en-US" altLang="en-US" dirty="0" err="1"/>
              <a:t>endl</a:t>
            </a:r>
            <a:r>
              <a:rPr lang="en-US" altLang="en-US" dirty="0"/>
              <a:t>;</a:t>
            </a:r>
          </a:p>
          <a:p>
            <a:pPr marL="541338" indent="-541338" eaLnBrk="1" fontAlgn="auto" hangingPunct="1">
              <a:spcAft>
                <a:spcPts val="0"/>
              </a:spcAft>
              <a:buFont typeface="Arial"/>
              <a:buChar char="•"/>
              <a:tabLst>
                <a:tab pos="1073150" algn="l"/>
              </a:tabLst>
              <a:defRPr/>
            </a:pPr>
            <a:r>
              <a:rPr lang="en-US" altLang="en-US" dirty="0">
                <a:solidFill>
                  <a:schemeClr val="hlink"/>
                </a:solidFill>
              </a:rPr>
              <a:t>	</a:t>
            </a:r>
            <a:r>
              <a:rPr lang="en-US" altLang="en-US" dirty="0" err="1"/>
              <a:t>cout</a:t>
            </a:r>
            <a:r>
              <a:rPr lang="en-US" altLang="en-US" dirty="0"/>
              <a:t> &lt;&lt; </a:t>
            </a:r>
            <a:r>
              <a:rPr lang="en-US" altLang="en-US" dirty="0">
                <a:solidFill>
                  <a:schemeClr val="hlink"/>
                </a:solidFill>
              </a:rPr>
              <a:t>“Test One” </a:t>
            </a:r>
            <a:r>
              <a:rPr lang="en-US" altLang="en-US" dirty="0"/>
              <a:t>&lt;&lt; </a:t>
            </a:r>
            <a:r>
              <a:rPr lang="en-US" altLang="en-US" dirty="0" err="1"/>
              <a:t>endl</a:t>
            </a:r>
            <a:r>
              <a:rPr lang="en-US" altLang="en-US" dirty="0"/>
              <a:t>;</a:t>
            </a:r>
          </a:p>
          <a:p>
            <a:pPr marL="541338" indent="-541338" eaLnBrk="1" fontAlgn="auto" hangingPunct="1">
              <a:spcAft>
                <a:spcPts val="0"/>
              </a:spcAft>
              <a:buFont typeface="Arial"/>
              <a:buChar char="•"/>
              <a:tabLst>
                <a:tab pos="1073150" algn="l"/>
              </a:tabLst>
              <a:defRPr/>
            </a:pPr>
            <a:r>
              <a:rPr lang="en-US" altLang="en-US" dirty="0"/>
              <a:t>	</a:t>
            </a:r>
            <a:r>
              <a:rPr lang="en-US" altLang="en-US" dirty="0" err="1"/>
              <a:t>cout</a:t>
            </a:r>
            <a:r>
              <a:rPr lang="en-US" altLang="en-US" dirty="0"/>
              <a:t> &lt;&lt; light; // </a:t>
            </a:r>
            <a:r>
              <a:rPr lang="en-US" altLang="en-US" dirty="0">
                <a:solidFill>
                  <a:srgbClr val="FF0000"/>
                </a:solidFill>
              </a:rPr>
              <a:t>[2]</a:t>
            </a:r>
          </a:p>
          <a:p>
            <a:pPr marL="541338" indent="-541338" eaLnBrk="1" fontAlgn="auto" hangingPunct="1">
              <a:spcAft>
                <a:spcPts val="0"/>
              </a:spcAft>
              <a:buFont typeface="Arial"/>
              <a:buChar char="•"/>
              <a:tabLst>
                <a:tab pos="1073150" algn="l"/>
              </a:tabLst>
              <a:defRPr/>
            </a:pPr>
            <a:endParaRPr lang="en-US" altLang="en-US" dirty="0"/>
          </a:p>
          <a:p>
            <a:pPr marL="541338" indent="-541338" eaLnBrk="1" fontAlgn="auto" hangingPunct="1">
              <a:spcAft>
                <a:spcPts val="0"/>
              </a:spcAft>
              <a:buFont typeface="Arial"/>
              <a:buChar char="•"/>
              <a:tabLst>
                <a:tab pos="1073150" algn="l"/>
              </a:tabLst>
              <a:defRPr/>
            </a:pPr>
            <a:r>
              <a:rPr lang="en-US" altLang="en-US" dirty="0"/>
              <a:t>	</a:t>
            </a:r>
            <a:r>
              <a:rPr lang="en-US" altLang="en-US" dirty="0" err="1"/>
              <a:t>cout</a:t>
            </a:r>
            <a:r>
              <a:rPr lang="en-US" altLang="en-US" dirty="0"/>
              <a:t> &lt;&lt; </a:t>
            </a:r>
            <a:r>
              <a:rPr lang="en-US" altLang="en-US" dirty="0" err="1"/>
              <a:t>endl</a:t>
            </a:r>
            <a:r>
              <a:rPr lang="en-US" altLang="en-US" dirty="0"/>
              <a:t>;</a:t>
            </a:r>
          </a:p>
          <a:p>
            <a:pPr marL="541338" indent="-541338" eaLnBrk="1" fontAlgn="auto" hangingPunct="1">
              <a:spcAft>
                <a:spcPts val="0"/>
              </a:spcAft>
              <a:buFont typeface="Arial"/>
              <a:buChar char="•"/>
              <a:tabLst>
                <a:tab pos="1073150" algn="l"/>
              </a:tabLst>
              <a:defRPr/>
            </a:pPr>
            <a:r>
              <a:rPr lang="en-US" altLang="en-US" dirty="0"/>
              <a:t>	</a:t>
            </a:r>
            <a:r>
              <a:rPr lang="en-US" altLang="en-US" dirty="0">
                <a:solidFill>
                  <a:srgbClr val="0000CC"/>
                </a:solidFill>
              </a:rPr>
              <a:t>return</a:t>
            </a:r>
            <a:r>
              <a:rPr lang="en-US" altLang="en-US" dirty="0"/>
              <a:t> 0;</a:t>
            </a:r>
          </a:p>
          <a:p>
            <a:pPr marL="541338" indent="-541338" eaLnBrk="1" fontAlgn="auto" hangingPunct="1">
              <a:spcAft>
                <a:spcPts val="0"/>
              </a:spcAft>
              <a:buFont typeface="Arial"/>
              <a:buChar char="•"/>
              <a:tabLst>
                <a:tab pos="1073150" algn="l"/>
              </a:tabLst>
              <a:defRPr/>
            </a:pPr>
            <a:r>
              <a:rPr lang="en-US" altLang="en-US" dirty="0"/>
              <a:t>}</a:t>
            </a:r>
          </a:p>
          <a:p>
            <a:pPr marL="541338" indent="-541338" eaLnBrk="1" fontAlgn="auto" hangingPunct="1">
              <a:spcAft>
                <a:spcPts val="0"/>
              </a:spcAft>
              <a:buFont typeface="Arial"/>
              <a:buChar char="•"/>
              <a:tabLst>
                <a:tab pos="1073150" algn="l"/>
              </a:tabLst>
              <a:defRPr/>
            </a:pPr>
            <a:endParaRPr lang="en-US" altLang="en-US" dirty="0"/>
          </a:p>
          <a:p>
            <a:pPr marL="541338" indent="-541338" eaLnBrk="1" fontAlgn="auto" hangingPunct="1">
              <a:spcAft>
                <a:spcPts val="0"/>
              </a:spcAft>
              <a:buFont typeface="Arial"/>
              <a:buChar char="•"/>
              <a:tabLst>
                <a:tab pos="1073150" algn="l"/>
              </a:tabLst>
              <a:defRPr/>
            </a:pPr>
            <a:endParaRPr lang="en-US" altLang="en-US" dirty="0">
              <a:solidFill>
                <a:srgbClr val="006600"/>
              </a:solidFill>
            </a:endParaRPr>
          </a:p>
          <a:p>
            <a:pPr marL="541338" indent="-541338" eaLnBrk="1" fontAlgn="auto" hangingPunct="1">
              <a:spcAft>
                <a:spcPts val="0"/>
              </a:spcAft>
              <a:buFont typeface="Arial"/>
              <a:buChar char="•"/>
              <a:tabLst>
                <a:tab pos="1073150" algn="l"/>
              </a:tabLst>
              <a:defRPr/>
            </a:pPr>
            <a:endParaRPr lang="en-US" altLang="en-US" dirty="0"/>
          </a:p>
        </p:txBody>
      </p:sp>
      <p:sp>
        <p:nvSpPr>
          <p:cNvPr id="66563" name="Slide Number Placeholder 3">
            <a:extLst>
              <a:ext uri="{FF2B5EF4-FFF2-40B4-BE49-F238E27FC236}">
                <a16:creationId xmlns:a16="http://schemas.microsoft.com/office/drawing/2014/main" id="{96099664-8991-4B73-5F65-72CC8CCE7B10}"/>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83EC5BF5-AA94-4A3F-B304-F40D305702CB}" type="slidenum">
              <a:rPr lang="en-US" altLang="en-US" sz="1400">
                <a:latin typeface="Times New Roman" panose="02020603050405020304" pitchFamily="18" charset="0"/>
              </a:rPr>
              <a:pPr algn="r" eaLnBrk="1" hangingPunct="1">
                <a:buFontTx/>
                <a:buChar char="•"/>
              </a:pPr>
              <a:t>29</a:t>
            </a:fld>
            <a:endParaRPr lang="en-US" altLang="en-US" sz="1400">
              <a:latin typeface="Times New Roman" panose="02020603050405020304" pitchFamily="18" charset="0"/>
            </a:endParaRPr>
          </a:p>
        </p:txBody>
      </p:sp>
      <p:sp>
        <p:nvSpPr>
          <p:cNvPr id="114692" name="Oval 4">
            <a:extLst>
              <a:ext uri="{FF2B5EF4-FFF2-40B4-BE49-F238E27FC236}">
                <a16:creationId xmlns:a16="http://schemas.microsoft.com/office/drawing/2014/main" id="{578BFCC5-D737-531C-40CB-9ECA669B20A1}"/>
              </a:ext>
            </a:extLst>
          </p:cNvPr>
          <p:cNvSpPr>
            <a:spLocks noChangeArrowheads="1"/>
          </p:cNvSpPr>
          <p:nvPr/>
        </p:nvSpPr>
        <p:spPr bwMode="auto">
          <a:xfrm>
            <a:off x="7092950" y="1989138"/>
            <a:ext cx="1871663" cy="1871662"/>
          </a:xfrm>
          <a:prstGeom prst="ellipse">
            <a:avLst/>
          </a:prstGeom>
          <a:solidFill>
            <a:schemeClr val="bg1"/>
          </a:solidFill>
          <a:ln w="31750" algn="ctr">
            <a:solidFill>
              <a:srgbClr val="FF0000"/>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114693" name="Text Box 5">
            <a:extLst>
              <a:ext uri="{FF2B5EF4-FFF2-40B4-BE49-F238E27FC236}">
                <a16:creationId xmlns:a16="http://schemas.microsoft.com/office/drawing/2014/main" id="{4D139D4F-56FB-ADD8-E252-720D16AB37C8}"/>
              </a:ext>
            </a:extLst>
          </p:cNvPr>
          <p:cNvSpPr txBox="1">
            <a:spLocks noChangeArrowheads="1"/>
          </p:cNvSpPr>
          <p:nvPr/>
        </p:nvSpPr>
        <p:spPr bwMode="auto">
          <a:xfrm>
            <a:off x="7164388" y="2276475"/>
            <a:ext cx="165576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Runs the code in the constructor, i.e. the Clear () function.</a:t>
            </a:r>
            <a:endParaRPr lang="en-US" altLang="en-US" sz="1600">
              <a:solidFill>
                <a:srgbClr val="A50021"/>
              </a:solidFill>
              <a:latin typeface="ClassGarmnd BT" charset="0"/>
            </a:endParaRPr>
          </a:p>
        </p:txBody>
      </p:sp>
      <p:sp>
        <p:nvSpPr>
          <p:cNvPr id="114694" name="Freeform 6">
            <a:extLst>
              <a:ext uri="{FF2B5EF4-FFF2-40B4-BE49-F238E27FC236}">
                <a16:creationId xmlns:a16="http://schemas.microsoft.com/office/drawing/2014/main" id="{58C59223-3A65-FCC8-A239-8E68F0AB867D}"/>
              </a:ext>
            </a:extLst>
          </p:cNvPr>
          <p:cNvSpPr>
            <a:spLocks/>
          </p:cNvSpPr>
          <p:nvPr/>
        </p:nvSpPr>
        <p:spPr bwMode="auto">
          <a:xfrm>
            <a:off x="2436813" y="2309813"/>
            <a:ext cx="4656137" cy="903287"/>
          </a:xfrm>
          <a:custGeom>
            <a:avLst/>
            <a:gdLst>
              <a:gd name="T0" fmla="*/ 2147483646 w 3444"/>
              <a:gd name="T1" fmla="*/ 2147483646 h 693"/>
              <a:gd name="T2" fmla="*/ 2147483646 w 3444"/>
              <a:gd name="T3" fmla="*/ 2147483646 h 693"/>
              <a:gd name="T4" fmla="*/ 2147483646 w 3444"/>
              <a:gd name="T5" fmla="*/ 2147483646 h 693"/>
              <a:gd name="T6" fmla="*/ 0 w 3444"/>
              <a:gd name="T7" fmla="*/ 2147483646 h 693"/>
              <a:gd name="T8" fmla="*/ 0 60000 65536"/>
              <a:gd name="T9" fmla="*/ 0 60000 65536"/>
              <a:gd name="T10" fmla="*/ 0 60000 65536"/>
              <a:gd name="T11" fmla="*/ 0 60000 65536"/>
              <a:gd name="T12" fmla="*/ 0 w 3444"/>
              <a:gd name="T13" fmla="*/ 0 h 693"/>
              <a:gd name="T14" fmla="*/ 3444 w 3444"/>
              <a:gd name="T15" fmla="*/ 693 h 693"/>
            </a:gdLst>
            <a:ahLst/>
            <a:cxnLst>
              <a:cxn ang="T8">
                <a:pos x="T0" y="T1"/>
              </a:cxn>
              <a:cxn ang="T9">
                <a:pos x="T2" y="T3"/>
              </a:cxn>
              <a:cxn ang="T10">
                <a:pos x="T4" y="T5"/>
              </a:cxn>
              <a:cxn ang="T11">
                <a:pos x="T6" y="T7"/>
              </a:cxn>
            </a:cxnLst>
            <a:rect l="T12" t="T13" r="T14" b="T15"/>
            <a:pathLst>
              <a:path w="3444" h="693">
                <a:moveTo>
                  <a:pt x="3444" y="430"/>
                </a:moveTo>
                <a:cubicBezTo>
                  <a:pt x="3262" y="378"/>
                  <a:pt x="2723" y="173"/>
                  <a:pt x="2356" y="117"/>
                </a:cubicBezTo>
                <a:cubicBezTo>
                  <a:pt x="1989" y="61"/>
                  <a:pt x="1632" y="0"/>
                  <a:pt x="1239" y="96"/>
                </a:cubicBezTo>
                <a:cubicBezTo>
                  <a:pt x="846" y="192"/>
                  <a:pt x="258" y="569"/>
                  <a:pt x="0" y="693"/>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4695" name="Oval 7">
            <a:extLst>
              <a:ext uri="{FF2B5EF4-FFF2-40B4-BE49-F238E27FC236}">
                <a16:creationId xmlns:a16="http://schemas.microsoft.com/office/drawing/2014/main" id="{22CA87EF-8B60-8F7D-9ACC-CED5A8A3587D}"/>
              </a:ext>
            </a:extLst>
          </p:cNvPr>
          <p:cNvSpPr>
            <a:spLocks noChangeArrowheads="1"/>
          </p:cNvSpPr>
          <p:nvPr/>
        </p:nvSpPr>
        <p:spPr bwMode="auto">
          <a:xfrm>
            <a:off x="5435600" y="4724400"/>
            <a:ext cx="1873250" cy="1225550"/>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114696" name="Text Box 8">
            <a:extLst>
              <a:ext uri="{FF2B5EF4-FFF2-40B4-BE49-F238E27FC236}">
                <a16:creationId xmlns:a16="http://schemas.microsoft.com/office/drawing/2014/main" id="{8C040CA5-DAD0-86FE-C178-9067FDDEFEEA}"/>
              </a:ext>
            </a:extLst>
          </p:cNvPr>
          <p:cNvSpPr txBox="1">
            <a:spLocks noChangeArrowheads="1"/>
          </p:cNvSpPr>
          <p:nvPr/>
        </p:nvSpPr>
        <p:spPr bwMode="auto">
          <a:xfrm>
            <a:off x="5508625" y="4941888"/>
            <a:ext cx="1655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Runs the code in the friend output operator</a:t>
            </a:r>
            <a:endParaRPr lang="en-US" altLang="en-US" sz="1600">
              <a:solidFill>
                <a:srgbClr val="A50021"/>
              </a:solidFill>
              <a:latin typeface="ClassGarmnd BT" charset="0"/>
            </a:endParaRPr>
          </a:p>
        </p:txBody>
      </p:sp>
      <p:sp>
        <p:nvSpPr>
          <p:cNvPr id="114697" name="Freeform 9">
            <a:extLst>
              <a:ext uri="{FF2B5EF4-FFF2-40B4-BE49-F238E27FC236}">
                <a16:creationId xmlns:a16="http://schemas.microsoft.com/office/drawing/2014/main" id="{37F10715-DA62-1625-423E-26F5BE30DAB2}"/>
              </a:ext>
            </a:extLst>
          </p:cNvPr>
          <p:cNvSpPr>
            <a:spLocks/>
          </p:cNvSpPr>
          <p:nvPr/>
        </p:nvSpPr>
        <p:spPr bwMode="auto">
          <a:xfrm>
            <a:off x="1476375" y="4724400"/>
            <a:ext cx="3959225" cy="666750"/>
          </a:xfrm>
          <a:custGeom>
            <a:avLst/>
            <a:gdLst>
              <a:gd name="T0" fmla="*/ 2147483646 w 2767"/>
              <a:gd name="T1" fmla="*/ 2147483646 h 283"/>
              <a:gd name="T2" fmla="*/ 2147483646 w 2767"/>
              <a:gd name="T3" fmla="*/ 2147483646 h 283"/>
              <a:gd name="T4" fmla="*/ 2147483646 w 2767"/>
              <a:gd name="T5" fmla="*/ 2147483646 h 283"/>
              <a:gd name="T6" fmla="*/ 2147483646 w 2767"/>
              <a:gd name="T7" fmla="*/ 0 h 283"/>
              <a:gd name="T8" fmla="*/ 0 60000 65536"/>
              <a:gd name="T9" fmla="*/ 0 60000 65536"/>
              <a:gd name="T10" fmla="*/ 0 60000 65536"/>
              <a:gd name="T11" fmla="*/ 0 60000 65536"/>
              <a:gd name="T12" fmla="*/ 0 w 2767"/>
              <a:gd name="T13" fmla="*/ 0 h 283"/>
              <a:gd name="T14" fmla="*/ 2767 w 2767"/>
              <a:gd name="T15" fmla="*/ 283 h 283"/>
            </a:gdLst>
            <a:ahLst/>
            <a:cxnLst>
              <a:cxn ang="T8">
                <a:pos x="T0" y="T1"/>
              </a:cxn>
              <a:cxn ang="T9">
                <a:pos x="T2" y="T3"/>
              </a:cxn>
              <a:cxn ang="T10">
                <a:pos x="T4" y="T5"/>
              </a:cxn>
              <a:cxn ang="T11">
                <a:pos x="T6" y="T7"/>
              </a:cxn>
            </a:cxnLst>
            <a:rect l="T12" t="T13" r="T14" b="T15"/>
            <a:pathLst>
              <a:path w="2767" h="283">
                <a:moveTo>
                  <a:pt x="2767" y="283"/>
                </a:moveTo>
                <a:cubicBezTo>
                  <a:pt x="2644" y="257"/>
                  <a:pt x="2439" y="146"/>
                  <a:pt x="2029" y="132"/>
                </a:cubicBezTo>
                <a:cubicBezTo>
                  <a:pt x="1619" y="118"/>
                  <a:pt x="616" y="223"/>
                  <a:pt x="308" y="201"/>
                </a:cubicBezTo>
                <a:cubicBezTo>
                  <a:pt x="0" y="179"/>
                  <a:pt x="209" y="42"/>
                  <a:pt x="183" y="0"/>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4698" name="Oval 10">
            <a:extLst>
              <a:ext uri="{FF2B5EF4-FFF2-40B4-BE49-F238E27FC236}">
                <a16:creationId xmlns:a16="http://schemas.microsoft.com/office/drawing/2014/main" id="{F6CE29B2-6185-BB72-4630-55CEB05AB4BB}"/>
              </a:ext>
            </a:extLst>
          </p:cNvPr>
          <p:cNvSpPr>
            <a:spLocks noChangeArrowheads="1"/>
          </p:cNvSpPr>
          <p:nvPr/>
        </p:nvSpPr>
        <p:spPr bwMode="auto">
          <a:xfrm>
            <a:off x="2916238" y="5157788"/>
            <a:ext cx="2160587" cy="1700212"/>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114699" name="Text Box 11">
            <a:extLst>
              <a:ext uri="{FF2B5EF4-FFF2-40B4-BE49-F238E27FC236}">
                <a16:creationId xmlns:a16="http://schemas.microsoft.com/office/drawing/2014/main" id="{32050DCE-E829-5DB1-99FA-8436528B9FC7}"/>
              </a:ext>
            </a:extLst>
          </p:cNvPr>
          <p:cNvSpPr txBox="1">
            <a:spLocks noChangeArrowheads="1"/>
          </p:cNvSpPr>
          <p:nvPr/>
        </p:nvSpPr>
        <p:spPr bwMode="auto">
          <a:xfrm>
            <a:off x="3132138" y="5373688"/>
            <a:ext cx="165576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The destructor runs when the block in which the light was declared, ends.</a:t>
            </a:r>
            <a:endParaRPr lang="en-US" altLang="en-US" sz="1600">
              <a:solidFill>
                <a:srgbClr val="A50021"/>
              </a:solidFill>
              <a:latin typeface="ClassGarmnd BT" charset="0"/>
            </a:endParaRPr>
          </a:p>
        </p:txBody>
      </p:sp>
      <p:sp>
        <p:nvSpPr>
          <p:cNvPr id="114700" name="Freeform 12">
            <a:extLst>
              <a:ext uri="{FF2B5EF4-FFF2-40B4-BE49-F238E27FC236}">
                <a16:creationId xmlns:a16="http://schemas.microsoft.com/office/drawing/2014/main" id="{36056011-DABD-586B-538B-F53383124F78}"/>
              </a:ext>
            </a:extLst>
          </p:cNvPr>
          <p:cNvSpPr>
            <a:spLocks/>
          </p:cNvSpPr>
          <p:nvPr/>
        </p:nvSpPr>
        <p:spPr bwMode="auto">
          <a:xfrm flipV="1">
            <a:off x="1187450" y="5661025"/>
            <a:ext cx="1800225" cy="46038"/>
          </a:xfrm>
          <a:custGeom>
            <a:avLst/>
            <a:gdLst>
              <a:gd name="T0" fmla="*/ 2147483646 w 1574"/>
              <a:gd name="T1" fmla="*/ 0 h 67"/>
              <a:gd name="T2" fmla="*/ 0 w 1574"/>
              <a:gd name="T3" fmla="*/ 2147483646 h 67"/>
              <a:gd name="T4" fmla="*/ 0 60000 65536"/>
              <a:gd name="T5" fmla="*/ 0 60000 65536"/>
              <a:gd name="T6" fmla="*/ 0 w 1574"/>
              <a:gd name="T7" fmla="*/ 0 h 67"/>
              <a:gd name="T8" fmla="*/ 1574 w 1574"/>
              <a:gd name="T9" fmla="*/ 67 h 67"/>
            </a:gdLst>
            <a:ahLst/>
            <a:cxnLst>
              <a:cxn ang="T4">
                <a:pos x="T0" y="T1"/>
              </a:cxn>
              <a:cxn ang="T5">
                <a:pos x="T2" y="T3"/>
              </a:cxn>
            </a:cxnLst>
            <a:rect l="T6" t="T7" r="T8" b="T9"/>
            <a:pathLst>
              <a:path w="1574" h="67">
                <a:moveTo>
                  <a:pt x="1574" y="0"/>
                </a:moveTo>
                <a:lnTo>
                  <a:pt x="0" y="67"/>
                </a:ln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1469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469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1469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146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46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6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4700"/>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1469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1469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146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3" grpId="0"/>
      <p:bldP spid="114695" grpId="0" animBg="1"/>
      <p:bldP spid="114695" grpId="1" animBg="1"/>
      <p:bldP spid="114696" grpId="0"/>
      <p:bldP spid="114696" grpId="1"/>
      <p:bldP spid="114698" grpId="0" animBg="1"/>
      <p:bldP spid="1146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A41E3E4-17B0-618D-C217-9467A4164B88}"/>
              </a:ext>
            </a:extLst>
          </p:cNvPr>
          <p:cNvSpPr>
            <a:spLocks noGrp="1"/>
          </p:cNvSpPr>
          <p:nvPr>
            <p:ph type="title"/>
          </p:nvPr>
        </p:nvSpPr>
        <p:spPr/>
        <p:txBody>
          <a:bodyPr/>
          <a:lstStyle/>
          <a:p>
            <a:pPr eaLnBrk="1" hangingPunct="1"/>
            <a:r>
              <a:rPr lang="en-GB" altLang="en-US"/>
              <a:t>The Light Class</a:t>
            </a:r>
            <a:endParaRPr lang="en-US" altLang="en-US"/>
          </a:p>
        </p:txBody>
      </p:sp>
      <p:sp>
        <p:nvSpPr>
          <p:cNvPr id="24579" name="Rectangle 3">
            <a:extLst>
              <a:ext uri="{FF2B5EF4-FFF2-40B4-BE49-F238E27FC236}">
                <a16:creationId xmlns:a16="http://schemas.microsoft.com/office/drawing/2014/main" id="{83630D10-CFAA-DC01-FE15-39D94C4293B7}"/>
              </a:ext>
            </a:extLst>
          </p:cNvPr>
          <p:cNvSpPr>
            <a:spLocks noGrp="1"/>
          </p:cNvSpPr>
          <p:nvPr>
            <p:ph idx="1"/>
          </p:nvPr>
        </p:nvSpPr>
        <p:spPr/>
        <p:txBody>
          <a:bodyPr/>
          <a:lstStyle/>
          <a:p>
            <a:pPr eaLnBrk="1" hangingPunct="1">
              <a:lnSpc>
                <a:spcPct val="80000"/>
              </a:lnSpc>
            </a:pPr>
            <a:endParaRPr lang="en-GB" altLang="en-US" sz="2000"/>
          </a:p>
          <a:p>
            <a:pPr eaLnBrk="1" hangingPunct="1">
              <a:lnSpc>
                <a:spcPct val="80000"/>
              </a:lnSpc>
            </a:pPr>
            <a:r>
              <a:rPr lang="en-GB" altLang="en-US" sz="2000"/>
              <a:t>The previous lecture notes looked at a light class.</a:t>
            </a:r>
          </a:p>
          <a:p>
            <a:pPr eaLnBrk="1" hangingPunct="1">
              <a:lnSpc>
                <a:spcPct val="80000"/>
              </a:lnSpc>
            </a:pPr>
            <a:endParaRPr lang="en-GB" altLang="en-US" sz="2000"/>
          </a:p>
          <a:p>
            <a:pPr eaLnBrk="1" hangingPunct="1">
              <a:lnSpc>
                <a:spcPct val="80000"/>
              </a:lnSpc>
            </a:pPr>
            <a:r>
              <a:rPr lang="en-GB" altLang="en-US" sz="2000"/>
              <a:t>This class stored information about a light: its colour, radius and whether it was switched on.</a:t>
            </a:r>
          </a:p>
          <a:p>
            <a:pPr eaLnBrk="1" hangingPunct="1">
              <a:lnSpc>
                <a:spcPct val="80000"/>
              </a:lnSpc>
            </a:pPr>
            <a:endParaRPr lang="en-GB" altLang="en-US" sz="2000"/>
          </a:p>
          <a:p>
            <a:pPr eaLnBrk="1" hangingPunct="1">
              <a:lnSpc>
                <a:spcPct val="80000"/>
              </a:lnSpc>
            </a:pPr>
            <a:r>
              <a:rPr lang="en-GB" altLang="en-US" sz="2000"/>
              <a:t>We therefore start by coding a header file (light.h) with this information.</a:t>
            </a:r>
          </a:p>
          <a:p>
            <a:pPr eaLnBrk="1" hangingPunct="1">
              <a:lnSpc>
                <a:spcPct val="80000"/>
              </a:lnSpc>
            </a:pPr>
            <a:endParaRPr lang="en-GB" altLang="en-US" sz="2000"/>
          </a:p>
          <a:p>
            <a:pPr eaLnBrk="1" hangingPunct="1">
              <a:lnSpc>
                <a:spcPct val="80000"/>
              </a:lnSpc>
            </a:pPr>
            <a:r>
              <a:rPr lang="en-GB" altLang="en-US" sz="2000"/>
              <a:t>Remember that we code and test </a:t>
            </a:r>
            <a:r>
              <a:rPr lang="en-GB" altLang="en-US" sz="2000" i="1"/>
              <a:t>incrementally. </a:t>
            </a:r>
          </a:p>
          <a:p>
            <a:pPr eaLnBrk="1" hangingPunct="1">
              <a:lnSpc>
                <a:spcPct val="80000"/>
              </a:lnSpc>
              <a:buFontTx/>
              <a:buNone/>
            </a:pPr>
            <a:endParaRPr lang="en-GB" altLang="en-US" sz="2000" i="1"/>
          </a:p>
          <a:p>
            <a:pPr eaLnBrk="1" hangingPunct="1">
              <a:lnSpc>
                <a:spcPct val="80000"/>
              </a:lnSpc>
            </a:pPr>
            <a:r>
              <a:rPr lang="en-US" altLang="en-US" sz="2000"/>
              <a:t>Therefore, we start the class with the bare minimum:</a:t>
            </a:r>
          </a:p>
          <a:p>
            <a:pPr lvl="1" eaLnBrk="1" hangingPunct="1">
              <a:lnSpc>
                <a:spcPct val="80000"/>
              </a:lnSpc>
            </a:pPr>
            <a:r>
              <a:rPr lang="en-US" altLang="en-US" sz="1800"/>
              <a:t>Constructor (initialiser).</a:t>
            </a:r>
          </a:p>
          <a:p>
            <a:pPr lvl="1" eaLnBrk="1" hangingPunct="1">
              <a:lnSpc>
                <a:spcPct val="80000"/>
              </a:lnSpc>
            </a:pPr>
            <a:r>
              <a:rPr lang="en-US" altLang="en-US" sz="1800"/>
              <a:t>Destructor (the opposite of the constructor). //?? Needed </a:t>
            </a:r>
            <a:r>
              <a:rPr lang="en-US" altLang="en-US" sz="1800">
                <a:solidFill>
                  <a:srgbClr val="FF0000"/>
                </a:solidFill>
              </a:rPr>
              <a:t>[1]</a:t>
            </a:r>
          </a:p>
          <a:p>
            <a:pPr lvl="1" eaLnBrk="1" hangingPunct="1">
              <a:lnSpc>
                <a:spcPct val="80000"/>
              </a:lnSpc>
            </a:pPr>
            <a:r>
              <a:rPr lang="en-US" altLang="en-US" sz="1800"/>
              <a:t>Output operator to </a:t>
            </a:r>
            <a:r>
              <a:rPr lang="en-US" altLang="en-US" sz="1800" b="1"/>
              <a:t>test</a:t>
            </a:r>
            <a:r>
              <a:rPr lang="en-US" altLang="en-US" sz="1800"/>
              <a:t> that data is what we expect. </a:t>
            </a:r>
            <a:r>
              <a:rPr lang="en-US" altLang="en-US" sz="1800">
                <a:solidFill>
                  <a:srgbClr val="FF0000"/>
                </a:solidFill>
              </a:rPr>
              <a:t>// for debugging only</a:t>
            </a:r>
          </a:p>
          <a:p>
            <a:pPr lvl="1" eaLnBrk="1" hangingPunct="1">
              <a:lnSpc>
                <a:spcPct val="80000"/>
              </a:lnSpc>
            </a:pPr>
            <a:r>
              <a:rPr lang="en-US" altLang="en-US" sz="1800"/>
              <a:t>Attribute declarations.</a:t>
            </a:r>
          </a:p>
        </p:txBody>
      </p:sp>
      <p:sp>
        <p:nvSpPr>
          <p:cNvPr id="24580" name="Slide Number Placeholder 3">
            <a:extLst>
              <a:ext uri="{FF2B5EF4-FFF2-40B4-BE49-F238E27FC236}">
                <a16:creationId xmlns:a16="http://schemas.microsoft.com/office/drawing/2014/main" id="{3803E31C-4FB2-C43F-21F2-F89FEC86E1B7}"/>
              </a:ext>
            </a:extLst>
          </p:cNvPr>
          <p:cNvSpPr>
            <a:spLocks noGrp="1"/>
          </p:cNvSpPr>
          <p:nvPr>
            <p:ph type="sldNum" sz="quarter" idx="4294967295"/>
          </p:nvPr>
        </p:nvSpPr>
        <p:spPr bwMode="auto">
          <a:xfrm>
            <a:off x="8555038" y="6597650"/>
            <a:ext cx="5889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4961CD9B-9DF2-4363-82B0-24B47746CE6E}" type="slidenum">
              <a:rPr lang="en-US" altLang="en-US" sz="1400">
                <a:latin typeface="Times New Roman" panose="02020603050405020304" pitchFamily="18" charset="0"/>
              </a:rPr>
              <a:pPr algn="r" eaLnBrk="1" hangingPunct="1">
                <a:buFontTx/>
                <a:buChar char="•"/>
              </a:pPr>
              <a:t>3</a:t>
            </a:fld>
            <a:endParaRPr lang="en-US" altLang="en-US" sz="14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22B3126-A0B0-3216-6D9A-46EFFB4D8793}"/>
              </a:ext>
            </a:extLst>
          </p:cNvPr>
          <p:cNvSpPr>
            <a:spLocks noGrp="1"/>
          </p:cNvSpPr>
          <p:nvPr>
            <p:ph type="title"/>
          </p:nvPr>
        </p:nvSpPr>
        <p:spPr/>
        <p:txBody>
          <a:bodyPr/>
          <a:lstStyle/>
          <a:p>
            <a:pPr eaLnBrk="1" hangingPunct="1"/>
            <a:r>
              <a:rPr lang="en-GB" altLang="en-US"/>
              <a:t>LightTest.cpp</a:t>
            </a:r>
          </a:p>
        </p:txBody>
      </p:sp>
      <p:sp>
        <p:nvSpPr>
          <p:cNvPr id="68611" name="Rectangle 3">
            <a:extLst>
              <a:ext uri="{FF2B5EF4-FFF2-40B4-BE49-F238E27FC236}">
                <a16:creationId xmlns:a16="http://schemas.microsoft.com/office/drawing/2014/main" id="{1D6423DF-B73B-2F34-1657-BB869FF779DE}"/>
              </a:ext>
            </a:extLst>
          </p:cNvPr>
          <p:cNvSpPr>
            <a:spLocks noGrp="1"/>
          </p:cNvSpPr>
          <p:nvPr>
            <p:ph idx="1"/>
          </p:nvPr>
        </p:nvSpPr>
        <p:spPr>
          <a:xfrm>
            <a:off x="755650" y="1412875"/>
            <a:ext cx="7772400" cy="4608513"/>
          </a:xfrm>
        </p:spPr>
        <p:txBody>
          <a:bodyPr/>
          <a:lstStyle/>
          <a:p>
            <a:pPr eaLnBrk="1" hangingPunct="1">
              <a:lnSpc>
                <a:spcPct val="110000"/>
              </a:lnSpc>
            </a:pPr>
            <a:r>
              <a:rPr lang="en-GB" altLang="en-US" sz="1800"/>
              <a:t>LightTest.cpp is the test program for the light class. </a:t>
            </a:r>
            <a:r>
              <a:rPr lang="en-GB" altLang="en-US" sz="1800">
                <a:solidFill>
                  <a:srgbClr val="A50021"/>
                </a:solidFill>
              </a:rPr>
              <a:t>[1]</a:t>
            </a:r>
          </a:p>
          <a:p>
            <a:pPr eaLnBrk="1" hangingPunct="1">
              <a:lnSpc>
                <a:spcPct val="110000"/>
              </a:lnSpc>
            </a:pPr>
            <a:r>
              <a:rPr lang="en-GB" altLang="en-US" sz="1800"/>
              <a:t>When it runs it will take the tester through all the tests in the test plan.</a:t>
            </a:r>
          </a:p>
          <a:p>
            <a:pPr eaLnBrk="1" hangingPunct="1">
              <a:lnSpc>
                <a:spcPct val="110000"/>
              </a:lnSpc>
            </a:pPr>
            <a:r>
              <a:rPr lang="en-GB" altLang="en-US" sz="1800"/>
              <a:t>For each test there must be output letting the tester know which test is being run.</a:t>
            </a:r>
          </a:p>
          <a:p>
            <a:pPr eaLnBrk="1" hangingPunct="1">
              <a:lnSpc>
                <a:spcPct val="110000"/>
              </a:lnSpc>
            </a:pPr>
            <a:r>
              <a:rPr lang="en-GB" altLang="en-US" sz="1800"/>
              <a:t>When it is run, the appropriate ticks are placed in the test plan’s ‘passed’ column.</a:t>
            </a:r>
          </a:p>
          <a:p>
            <a:pPr eaLnBrk="1" hangingPunct="1">
              <a:lnSpc>
                <a:spcPct val="110000"/>
              </a:lnSpc>
            </a:pPr>
            <a:r>
              <a:rPr lang="en-GB" altLang="en-US" sz="1800"/>
              <a:t>It is refactored regularly as the test plan grows.</a:t>
            </a:r>
          </a:p>
          <a:p>
            <a:pPr eaLnBrk="1" hangingPunct="1">
              <a:lnSpc>
                <a:spcPct val="110000"/>
              </a:lnSpc>
            </a:pPr>
            <a:r>
              <a:rPr lang="en-GB" altLang="en-US" sz="1800"/>
              <a:t>It is run in its entirety every time </a:t>
            </a:r>
            <a:r>
              <a:rPr lang="en-GB" altLang="en-US" sz="1800" u="sng"/>
              <a:t>anything</a:t>
            </a:r>
            <a:r>
              <a:rPr lang="en-GB" altLang="en-US" sz="1800"/>
              <a:t> is changed in the class.</a:t>
            </a:r>
          </a:p>
          <a:p>
            <a:pPr eaLnBrk="1" hangingPunct="1">
              <a:lnSpc>
                <a:spcPct val="110000"/>
              </a:lnSpc>
            </a:pPr>
            <a:r>
              <a:rPr lang="en-GB" altLang="en-US" sz="1800"/>
              <a:t>Which means that you need to print a new copy of the test plan each time you make a change.</a:t>
            </a:r>
          </a:p>
          <a:p>
            <a:pPr eaLnBrk="1" hangingPunct="1">
              <a:lnSpc>
                <a:spcPct val="110000"/>
              </a:lnSpc>
            </a:pPr>
            <a:r>
              <a:rPr lang="en-GB" altLang="en-US" sz="1800"/>
              <a:t>It is your proof that the class you have written is without bugs.</a:t>
            </a:r>
          </a:p>
          <a:p>
            <a:pPr eaLnBrk="1" hangingPunct="1">
              <a:lnSpc>
                <a:spcPct val="110000"/>
              </a:lnSpc>
            </a:pPr>
            <a:r>
              <a:rPr lang="en-GB" altLang="en-US" sz="1800"/>
              <a:t>It allows you to say with confidence “this class is finished”.</a:t>
            </a:r>
          </a:p>
        </p:txBody>
      </p:sp>
      <p:sp>
        <p:nvSpPr>
          <p:cNvPr id="68612" name="Slide Number Placeholder 3">
            <a:extLst>
              <a:ext uri="{FF2B5EF4-FFF2-40B4-BE49-F238E27FC236}">
                <a16:creationId xmlns:a16="http://schemas.microsoft.com/office/drawing/2014/main" id="{88D39446-796B-DB96-6B6F-B364D937AD6C}"/>
              </a:ext>
            </a:extLst>
          </p:cNvPr>
          <p:cNvSpPr>
            <a:spLocks noGrp="1"/>
          </p:cNvSpPr>
          <p:nvPr>
            <p:ph type="sldNum" sz="quarter" idx="4294967295"/>
          </p:nvPr>
        </p:nvSpPr>
        <p:spPr bwMode="auto">
          <a:xfrm>
            <a:off x="8101013" y="6597650"/>
            <a:ext cx="10429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1B4EE75A-5642-496D-9BD9-EB3A5C980739}" type="slidenum">
              <a:rPr lang="en-US" altLang="en-US" sz="1400">
                <a:latin typeface="Times New Roman" panose="02020603050405020304" pitchFamily="18" charset="0"/>
              </a:rPr>
              <a:pPr algn="r" eaLnBrk="1" hangingPunct="1">
                <a:buFontTx/>
                <a:buChar char="•"/>
              </a:pPr>
              <a:t>30</a:t>
            </a:fld>
            <a:r>
              <a:rPr lang="en-US" altLang="en-US" sz="1400">
                <a:latin typeface="Times New Roman" panose="02020603050405020304" pitchFamily="18" charset="0"/>
              </a:rPr>
              <a:t> of 29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E871B5A-1937-C14B-8E31-AEB1329A8A7E}"/>
              </a:ext>
            </a:extLst>
          </p:cNvPr>
          <p:cNvSpPr>
            <a:spLocks noGrp="1"/>
          </p:cNvSpPr>
          <p:nvPr>
            <p:ph type="title"/>
          </p:nvPr>
        </p:nvSpPr>
        <p:spPr>
          <a:xfrm>
            <a:off x="395288" y="-242888"/>
            <a:ext cx="8229600" cy="1143001"/>
          </a:xfrm>
        </p:spPr>
        <p:txBody>
          <a:bodyPr/>
          <a:lstStyle/>
          <a:p>
            <a:pPr eaLnBrk="1" hangingPunct="1"/>
            <a:r>
              <a:rPr lang="en-AU" altLang="en-US" sz="2800"/>
              <a:t>Readings </a:t>
            </a:r>
            <a:r>
              <a:rPr lang="en-AU" altLang="en-US" sz="2800">
                <a:solidFill>
                  <a:srgbClr val="A50021"/>
                </a:solidFill>
              </a:rPr>
              <a:t>[1].</a:t>
            </a:r>
          </a:p>
        </p:txBody>
      </p:sp>
      <p:sp>
        <p:nvSpPr>
          <p:cNvPr id="49155" name="Rectangle 3">
            <a:extLst>
              <a:ext uri="{FF2B5EF4-FFF2-40B4-BE49-F238E27FC236}">
                <a16:creationId xmlns:a16="http://schemas.microsoft.com/office/drawing/2014/main" id="{6596EA1B-0215-75C6-4A74-8E49F401D2DF}"/>
              </a:ext>
            </a:extLst>
          </p:cNvPr>
          <p:cNvSpPr>
            <a:spLocks noGrp="1" noChangeArrowheads="1"/>
          </p:cNvSpPr>
          <p:nvPr>
            <p:ph idx="1"/>
          </p:nvPr>
        </p:nvSpPr>
        <p:spPr>
          <a:xfrm>
            <a:off x="611188" y="692150"/>
            <a:ext cx="8229600" cy="5102225"/>
          </a:xfrm>
        </p:spPr>
        <p:txBody>
          <a:bodyPr>
            <a:normAutofit fontScale="85000" lnSpcReduction="20000"/>
          </a:bodyPr>
          <a:lstStyle/>
          <a:p>
            <a:pPr eaLnBrk="1" hangingPunct="1">
              <a:defRPr/>
            </a:pPr>
            <a:r>
              <a:rPr lang="en-US" altLang="en-US" sz="2000" dirty="0">
                <a:hlinkClick r:id="rId3"/>
              </a:rPr>
              <a:t>Topic Reading List</a:t>
            </a:r>
            <a:endParaRPr lang="en-US" altLang="en-US" sz="2000" dirty="0"/>
          </a:p>
          <a:p>
            <a:pPr eaLnBrk="1" hangingPunct="1">
              <a:defRPr/>
            </a:pPr>
            <a:endParaRPr lang="en-AU" altLang="en-US" sz="2400" dirty="0"/>
          </a:p>
          <a:p>
            <a:pPr eaLnBrk="1" hangingPunct="1">
              <a:defRPr/>
            </a:pPr>
            <a:r>
              <a:rPr lang="en-AU" altLang="en-US" sz="2400" dirty="0"/>
              <a:t>Go through the following In Absolute C++. Pages 284-293 very carefully. </a:t>
            </a:r>
            <a:r>
              <a:rPr lang="en-US" altLang="en-US" sz="2400" dirty="0"/>
              <a:t>Via My Unit Readings</a:t>
            </a:r>
            <a:r>
              <a:rPr lang="en-AU" altLang="en-US" sz="2400" dirty="0"/>
              <a:t> (log in) . If the link is not working, contact the Murdoch University Library. </a:t>
            </a:r>
          </a:p>
          <a:p>
            <a:pPr eaLnBrk="1" hangingPunct="1">
              <a:defRPr/>
            </a:pPr>
            <a:r>
              <a:rPr lang="en-AU" altLang="en-US" sz="2400" dirty="0"/>
              <a:t>Textbook, Chapter on Classes and Data Abstraction</a:t>
            </a:r>
          </a:p>
          <a:p>
            <a:pPr eaLnBrk="1" hangingPunct="1">
              <a:defRPr/>
            </a:pPr>
            <a:r>
              <a:rPr lang="en-AU" altLang="en-US" sz="2400" dirty="0"/>
              <a:t>My Unit Readings: Testing and debugging (</a:t>
            </a:r>
            <a:r>
              <a:rPr lang="en-AU" altLang="en-US" sz="2400" dirty="0" err="1"/>
              <a:t>Chpt</a:t>
            </a:r>
            <a:r>
              <a:rPr lang="en-AU" altLang="en-US" sz="2400" dirty="0"/>
              <a:t>. 8). See My Unit Readings in LMS. You would struggle to finish the data structure unit/module if you can’t write test harness and do unit tests for the software that you write.</a:t>
            </a:r>
          </a:p>
          <a:p>
            <a:pPr eaLnBrk="1" hangingPunct="1">
              <a:defRPr/>
            </a:pPr>
            <a:r>
              <a:rPr lang="en-AU" altLang="en-US" sz="2400" dirty="0"/>
              <a:t>Chapter on Pointers, Classes, Virtual Functions, Abstract Classes and Lists, section on Shallow versus Deep Copy and Pointers; section on Classes and Pointers: Some Peculiarities.</a:t>
            </a:r>
          </a:p>
          <a:p>
            <a:pPr eaLnBrk="1" hangingPunct="1">
              <a:defRPr/>
            </a:pPr>
            <a:r>
              <a:rPr lang="en-AU" altLang="en-US" sz="2400" dirty="0"/>
              <a:t>Chapter on Overloading and Templates, all the sections till (and including) section on Function Overloading. </a:t>
            </a:r>
          </a:p>
          <a:p>
            <a:pPr eaLnBrk="1" hangingPunct="1">
              <a:defRPr/>
            </a:pPr>
            <a:r>
              <a:rPr lang="en-AU" sz="2400" dirty="0"/>
              <a:t>Rules for Design Style, Coding Style in unit Reference book, </a:t>
            </a:r>
            <a:r>
              <a:rPr lang="en-AU" sz="2400" u="sng" dirty="0"/>
              <a:t>C++ coding standards: 101 rules, guidelines, and best practice</a:t>
            </a:r>
            <a:r>
              <a:rPr lang="en-AU" sz="2400" u="sng" dirty="0">
                <a:hlinkClick r:id="rId4"/>
              </a:rPr>
              <a:t>s</a:t>
            </a:r>
            <a:r>
              <a:rPr lang="en-AU" sz="2400" dirty="0"/>
              <a:t>. Also look at rules 32 to 44. </a:t>
            </a:r>
            <a:r>
              <a:rPr lang="en-US" sz="2400" dirty="0"/>
              <a:t>See My Unit Readings in LMS.</a:t>
            </a:r>
            <a:endParaRPr lang="en-AU"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135B9686-8275-EC5F-1DFB-0413996D3C5A}"/>
              </a:ext>
            </a:extLst>
          </p:cNvPr>
          <p:cNvSpPr>
            <a:spLocks noGrp="1" noChangeArrowheads="1"/>
          </p:cNvSpPr>
          <p:nvPr>
            <p:ph idx="1"/>
          </p:nvPr>
        </p:nvSpPr>
        <p:spPr>
          <a:xfrm>
            <a:off x="323850" y="549275"/>
            <a:ext cx="8542338" cy="5541963"/>
          </a:xfrm>
        </p:spPr>
        <p:txBody>
          <a:bodyPr rtlCol="0">
            <a:normAutofit fontScale="55000" lnSpcReduction="20000"/>
          </a:bodyPr>
          <a:lstStyle/>
          <a:p>
            <a:pPr eaLnBrk="1" fontAlgn="auto" hangingPunct="1">
              <a:spcAft>
                <a:spcPts val="0"/>
              </a:spcAft>
              <a:buFont typeface="Arial"/>
              <a:buChar char="•"/>
              <a:defRPr/>
            </a:pPr>
            <a:r>
              <a:rPr lang="en-GB" altLang="en-US" dirty="0">
                <a:solidFill>
                  <a:srgbClr val="006600"/>
                </a:solidFill>
              </a:rPr>
              <a:t>// </a:t>
            </a:r>
            <a:r>
              <a:rPr lang="en-GB" altLang="en-US" dirty="0" err="1">
                <a:solidFill>
                  <a:srgbClr val="006600"/>
                </a:solidFill>
              </a:rPr>
              <a:t>Light.h</a:t>
            </a:r>
            <a:endParaRPr lang="en-GB" altLang="en-US" dirty="0">
              <a:solidFill>
                <a:srgbClr val="006600"/>
              </a:solidFill>
            </a:endParaRPr>
          </a:p>
          <a:p>
            <a:pPr eaLnBrk="1" fontAlgn="auto" hangingPunct="1">
              <a:spcAft>
                <a:spcPts val="0"/>
              </a:spcAft>
              <a:buFont typeface="Arial"/>
              <a:buChar char="•"/>
              <a:defRPr/>
            </a:pPr>
            <a:r>
              <a:rPr lang="en-GB" altLang="en-US" dirty="0">
                <a:solidFill>
                  <a:srgbClr val="006600"/>
                </a:solidFill>
              </a:rPr>
              <a:t>// Class representing a light</a:t>
            </a:r>
          </a:p>
          <a:p>
            <a:pPr eaLnBrk="1" fontAlgn="auto" hangingPunct="1">
              <a:spcAft>
                <a:spcPts val="0"/>
              </a:spcAft>
              <a:buFont typeface="Arial"/>
              <a:buChar char="•"/>
              <a:defRPr/>
            </a:pPr>
            <a:r>
              <a:rPr lang="en-GB" altLang="en-US" dirty="0">
                <a:solidFill>
                  <a:srgbClr val="006600"/>
                </a:solidFill>
              </a:rPr>
              <a:t>// Some methods shown, other methods you write.</a:t>
            </a:r>
          </a:p>
          <a:p>
            <a:pPr eaLnBrk="1" fontAlgn="auto" hangingPunct="1">
              <a:spcAft>
                <a:spcPts val="0"/>
              </a:spcAft>
              <a:buFont typeface="Arial"/>
              <a:buChar char="•"/>
              <a:defRPr/>
            </a:pPr>
            <a:r>
              <a:rPr lang="en-GB" altLang="en-US" dirty="0">
                <a:solidFill>
                  <a:srgbClr val="006600"/>
                </a:solidFill>
              </a:rPr>
              <a:t>// Version</a:t>
            </a:r>
          </a:p>
          <a:p>
            <a:pPr eaLnBrk="1" fontAlgn="auto" hangingPunct="1">
              <a:spcAft>
                <a:spcPts val="0"/>
              </a:spcAft>
              <a:buFont typeface="Arial"/>
              <a:buChar char="•"/>
              <a:defRPr/>
            </a:pPr>
            <a:r>
              <a:rPr lang="en-GB" altLang="en-US" dirty="0">
                <a:solidFill>
                  <a:srgbClr val="006600"/>
                </a:solidFill>
              </a:rPr>
              <a:t>// 01 - Nicola Ritter</a:t>
            </a:r>
          </a:p>
          <a:p>
            <a:pPr eaLnBrk="1" fontAlgn="auto" hangingPunct="1">
              <a:spcAft>
                <a:spcPts val="0"/>
              </a:spcAft>
              <a:buFont typeface="Arial"/>
              <a:buChar char="•"/>
              <a:defRPr/>
            </a:pPr>
            <a:r>
              <a:rPr lang="en-US" altLang="en-US" dirty="0">
                <a:solidFill>
                  <a:srgbClr val="006600"/>
                </a:solidFill>
              </a:rPr>
              <a:t>// modified </a:t>
            </a:r>
            <a:r>
              <a:rPr lang="en-US" altLang="en-US" dirty="0" err="1">
                <a:solidFill>
                  <a:srgbClr val="006600"/>
                </a:solidFill>
              </a:rPr>
              <a:t>smr</a:t>
            </a:r>
            <a:endParaRPr lang="en-GB" altLang="en-US" dirty="0">
              <a:solidFill>
                <a:srgbClr val="006600"/>
              </a:solidFill>
            </a:endParaRPr>
          </a:p>
          <a:p>
            <a:pPr eaLnBrk="1" fontAlgn="auto" hangingPunct="1">
              <a:spcAft>
                <a:spcPts val="0"/>
              </a:spcAft>
              <a:buFont typeface="Arial"/>
              <a:buChar char="•"/>
              <a:defRPr/>
            </a:pPr>
            <a:r>
              <a:rPr lang="en-GB" altLang="en-US" dirty="0">
                <a:solidFill>
                  <a:srgbClr val="006600"/>
                </a:solidFill>
              </a:rPr>
              <a:t>//--------------------------------------------------------------------</a:t>
            </a:r>
          </a:p>
          <a:p>
            <a:pPr eaLnBrk="1" fontAlgn="auto" hangingPunct="1">
              <a:spcAft>
                <a:spcPts val="0"/>
              </a:spcAft>
              <a:buFont typeface="Arial"/>
              <a:buChar char="•"/>
              <a:defRPr/>
            </a:pPr>
            <a:endParaRPr lang="en-GB" altLang="en-US" dirty="0"/>
          </a:p>
          <a:p>
            <a:pPr eaLnBrk="1" fontAlgn="auto" hangingPunct="1">
              <a:spcAft>
                <a:spcPts val="0"/>
              </a:spcAft>
              <a:buFont typeface="Arial"/>
              <a:buChar char="•"/>
              <a:defRPr/>
            </a:pPr>
            <a:r>
              <a:rPr lang="en-GB" altLang="en-US" dirty="0">
                <a:solidFill>
                  <a:srgbClr val="0000CC"/>
                </a:solidFill>
              </a:rPr>
              <a:t>#</a:t>
            </a:r>
            <a:r>
              <a:rPr lang="en-GB" altLang="en-US" dirty="0" err="1">
                <a:solidFill>
                  <a:srgbClr val="0000CC"/>
                </a:solidFill>
              </a:rPr>
              <a:t>ifndef</a:t>
            </a:r>
            <a:r>
              <a:rPr lang="en-GB" altLang="en-US" dirty="0"/>
              <a:t> LIGHT_H</a:t>
            </a:r>
          </a:p>
          <a:p>
            <a:pPr eaLnBrk="1" fontAlgn="auto" hangingPunct="1">
              <a:spcAft>
                <a:spcPts val="0"/>
              </a:spcAft>
              <a:buFont typeface="Arial"/>
              <a:buChar char="•"/>
              <a:defRPr/>
            </a:pPr>
            <a:r>
              <a:rPr lang="en-GB" altLang="en-US" dirty="0">
                <a:solidFill>
                  <a:srgbClr val="0000CC"/>
                </a:solidFill>
              </a:rPr>
              <a:t>#define</a:t>
            </a:r>
            <a:r>
              <a:rPr lang="en-GB" altLang="en-US" dirty="0"/>
              <a:t> LIGHT_H</a:t>
            </a:r>
          </a:p>
          <a:p>
            <a:pPr eaLnBrk="1" fontAlgn="auto" hangingPunct="1">
              <a:spcAft>
                <a:spcPts val="0"/>
              </a:spcAft>
              <a:buFont typeface="Arial"/>
              <a:buChar char="•"/>
              <a:defRPr/>
            </a:pPr>
            <a:endParaRPr lang="en-GB" altLang="en-US" dirty="0"/>
          </a:p>
          <a:p>
            <a:pPr eaLnBrk="1" fontAlgn="auto" hangingPunct="1">
              <a:spcAft>
                <a:spcPts val="0"/>
              </a:spcAft>
              <a:buFont typeface="Arial"/>
              <a:buChar char="•"/>
              <a:defRPr/>
            </a:pPr>
            <a:r>
              <a:rPr lang="en-GB" altLang="en-US" dirty="0">
                <a:solidFill>
                  <a:srgbClr val="006600"/>
                </a:solidFill>
              </a:rPr>
              <a:t>//--------------------------------------------------------------------</a:t>
            </a:r>
          </a:p>
          <a:p>
            <a:pPr eaLnBrk="1" fontAlgn="auto" hangingPunct="1">
              <a:spcAft>
                <a:spcPts val="0"/>
              </a:spcAft>
              <a:buFont typeface="Arial"/>
              <a:buChar char="•"/>
              <a:defRPr/>
            </a:pPr>
            <a:endParaRPr lang="en-GB" altLang="en-US" dirty="0"/>
          </a:p>
          <a:p>
            <a:pPr eaLnBrk="1" fontAlgn="auto" hangingPunct="1">
              <a:spcAft>
                <a:spcPts val="0"/>
              </a:spcAft>
              <a:buFont typeface="Arial"/>
              <a:buChar char="•"/>
              <a:defRPr/>
            </a:pPr>
            <a:r>
              <a:rPr lang="en-GB" altLang="en-US" dirty="0">
                <a:solidFill>
                  <a:srgbClr val="0000CC"/>
                </a:solidFill>
              </a:rPr>
              <a:t>#include</a:t>
            </a:r>
            <a:r>
              <a:rPr lang="en-GB" altLang="en-US" dirty="0"/>
              <a:t> &lt;</a:t>
            </a:r>
            <a:r>
              <a:rPr lang="en-GB" altLang="en-US" dirty="0" err="1"/>
              <a:t>iostream</a:t>
            </a:r>
            <a:r>
              <a:rPr lang="en-GB" altLang="en-US" dirty="0"/>
              <a:t>&gt;</a:t>
            </a:r>
          </a:p>
          <a:p>
            <a:pPr eaLnBrk="1" fontAlgn="auto" hangingPunct="1">
              <a:spcAft>
                <a:spcPts val="0"/>
              </a:spcAft>
              <a:buFont typeface="Arial"/>
              <a:buChar char="•"/>
              <a:defRPr/>
            </a:pPr>
            <a:r>
              <a:rPr lang="en-GB" altLang="en-US" dirty="0">
                <a:solidFill>
                  <a:srgbClr val="0000CC"/>
                </a:solidFill>
              </a:rPr>
              <a:t>#include</a:t>
            </a:r>
            <a:r>
              <a:rPr lang="en-GB" altLang="en-US" dirty="0"/>
              <a:t> &lt;string&gt; // OO string</a:t>
            </a:r>
          </a:p>
          <a:p>
            <a:pPr eaLnBrk="1" fontAlgn="auto" hangingPunct="1">
              <a:spcAft>
                <a:spcPts val="0"/>
              </a:spcAft>
              <a:buFont typeface="Arial"/>
              <a:buChar char="•"/>
              <a:defRPr/>
            </a:pPr>
            <a:endParaRPr lang="en-GB" altLang="en-US" dirty="0">
              <a:solidFill>
                <a:srgbClr val="0000CC"/>
              </a:solidFill>
            </a:endParaRPr>
          </a:p>
          <a:p>
            <a:pPr eaLnBrk="1" fontAlgn="auto" hangingPunct="1">
              <a:spcAft>
                <a:spcPts val="0"/>
              </a:spcAft>
              <a:buFont typeface="Arial"/>
              <a:buChar char="•"/>
              <a:defRPr/>
            </a:pPr>
            <a:r>
              <a:rPr lang="en-GB" altLang="en-US" dirty="0">
                <a:solidFill>
                  <a:srgbClr val="0000CC"/>
                </a:solidFill>
              </a:rPr>
              <a:t>using namespace</a:t>
            </a:r>
            <a:r>
              <a:rPr lang="en-GB" altLang="en-US" dirty="0"/>
              <a:t> </a:t>
            </a:r>
            <a:r>
              <a:rPr lang="en-GB" altLang="en-US" dirty="0" err="1"/>
              <a:t>std</a:t>
            </a:r>
            <a:r>
              <a:rPr lang="en-GB" altLang="en-US" dirty="0"/>
              <a:t>;</a:t>
            </a:r>
          </a:p>
          <a:p>
            <a:pPr eaLnBrk="1" fontAlgn="auto" hangingPunct="1">
              <a:spcAft>
                <a:spcPts val="0"/>
              </a:spcAft>
              <a:buFont typeface="Arial"/>
              <a:buChar char="•"/>
              <a:defRPr/>
            </a:pPr>
            <a:endParaRPr lang="en-GB" altLang="en-US" dirty="0"/>
          </a:p>
          <a:p>
            <a:pPr eaLnBrk="1" fontAlgn="auto" hangingPunct="1">
              <a:spcAft>
                <a:spcPts val="0"/>
              </a:spcAft>
              <a:buFont typeface="Arial"/>
              <a:buChar char="•"/>
              <a:defRPr/>
            </a:pPr>
            <a:r>
              <a:rPr lang="en-GB" altLang="en-US" dirty="0">
                <a:solidFill>
                  <a:srgbClr val="006600"/>
                </a:solidFill>
              </a:rPr>
              <a:t>//--------------------------------------------------------------------</a:t>
            </a:r>
          </a:p>
          <a:p>
            <a:pPr eaLnBrk="1" fontAlgn="auto" hangingPunct="1">
              <a:spcAft>
                <a:spcPts val="0"/>
              </a:spcAft>
              <a:buFont typeface="Arial"/>
              <a:buChar char="•"/>
              <a:defRPr/>
            </a:pPr>
            <a:endParaRPr lang="en-GB" altLang="en-US" dirty="0">
              <a:solidFill>
                <a:srgbClr val="006600"/>
              </a:solidFill>
            </a:endParaRPr>
          </a:p>
        </p:txBody>
      </p:sp>
      <p:sp>
        <p:nvSpPr>
          <p:cNvPr id="26627" name="Slide Number Placeholder 3">
            <a:extLst>
              <a:ext uri="{FF2B5EF4-FFF2-40B4-BE49-F238E27FC236}">
                <a16:creationId xmlns:a16="http://schemas.microsoft.com/office/drawing/2014/main" id="{D22EEBC0-B1AB-ED29-59FA-DD65C05A9519}"/>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CD564ACE-37B3-4405-9E6E-36B723A068DB}" type="slidenum">
              <a:rPr lang="en-US" altLang="en-US" sz="1400">
                <a:latin typeface="Times New Roman" panose="02020603050405020304" pitchFamily="18" charset="0"/>
              </a:rPr>
              <a:pPr algn="r" eaLnBrk="1" hangingPunct="1">
                <a:buFontTx/>
                <a:buChar char="•"/>
              </a:pPr>
              <a:t>4</a:t>
            </a:fld>
            <a:endParaRPr lang="en-US" altLang="en-US" sz="1400">
              <a:latin typeface="Times New Roman" panose="02020603050405020304" pitchFamily="18" charset="0"/>
            </a:endParaRPr>
          </a:p>
        </p:txBody>
      </p:sp>
      <p:sp>
        <p:nvSpPr>
          <p:cNvPr id="26628" name="Oval 4">
            <a:extLst>
              <a:ext uri="{FF2B5EF4-FFF2-40B4-BE49-F238E27FC236}">
                <a16:creationId xmlns:a16="http://schemas.microsoft.com/office/drawing/2014/main" id="{46771A79-0EB7-9DBD-E494-0389786C9FDA}"/>
              </a:ext>
            </a:extLst>
          </p:cNvPr>
          <p:cNvSpPr>
            <a:spLocks noChangeArrowheads="1"/>
          </p:cNvSpPr>
          <p:nvPr/>
        </p:nvSpPr>
        <p:spPr bwMode="auto">
          <a:xfrm>
            <a:off x="6372225" y="476250"/>
            <a:ext cx="2447925" cy="1728788"/>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26629" name="Text Box 5">
            <a:extLst>
              <a:ext uri="{FF2B5EF4-FFF2-40B4-BE49-F238E27FC236}">
                <a16:creationId xmlns:a16="http://schemas.microsoft.com/office/drawing/2014/main" id="{F07C9AFC-F830-87BA-6CA3-034AC68C35D9}"/>
              </a:ext>
            </a:extLst>
          </p:cNvPr>
          <p:cNvSpPr txBox="1">
            <a:spLocks noChangeArrowheads="1"/>
          </p:cNvSpPr>
          <p:nvPr/>
        </p:nvSpPr>
        <p:spPr bwMode="auto">
          <a:xfrm>
            <a:off x="6732588" y="692150"/>
            <a:ext cx="165576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Ensures that this file is only included in the compilation once.</a:t>
            </a:r>
            <a:endParaRPr lang="en-US" altLang="en-US" sz="1600">
              <a:solidFill>
                <a:srgbClr val="A50021"/>
              </a:solidFill>
              <a:latin typeface="ClassGarmnd BT" charset="0"/>
            </a:endParaRPr>
          </a:p>
        </p:txBody>
      </p:sp>
      <p:sp>
        <p:nvSpPr>
          <p:cNvPr id="26630" name="Freeform 8">
            <a:extLst>
              <a:ext uri="{FF2B5EF4-FFF2-40B4-BE49-F238E27FC236}">
                <a16:creationId xmlns:a16="http://schemas.microsoft.com/office/drawing/2014/main" id="{070F07B2-3DBA-8C2C-D541-1EB18EB2152A}"/>
              </a:ext>
            </a:extLst>
          </p:cNvPr>
          <p:cNvSpPr>
            <a:spLocks/>
          </p:cNvSpPr>
          <p:nvPr/>
        </p:nvSpPr>
        <p:spPr bwMode="auto">
          <a:xfrm>
            <a:off x="2484438" y="1341438"/>
            <a:ext cx="3887787" cy="1692275"/>
          </a:xfrm>
          <a:custGeom>
            <a:avLst/>
            <a:gdLst>
              <a:gd name="T0" fmla="*/ 2147483646 w 2630"/>
              <a:gd name="T1" fmla="*/ 0 h 922"/>
              <a:gd name="T2" fmla="*/ 0 w 2630"/>
              <a:gd name="T3" fmla="*/ 2147483646 h 922"/>
              <a:gd name="T4" fmla="*/ 0 60000 65536"/>
              <a:gd name="T5" fmla="*/ 0 60000 65536"/>
              <a:gd name="T6" fmla="*/ 0 w 2630"/>
              <a:gd name="T7" fmla="*/ 0 h 922"/>
              <a:gd name="T8" fmla="*/ 2630 w 2630"/>
              <a:gd name="T9" fmla="*/ 922 h 922"/>
            </a:gdLst>
            <a:ahLst/>
            <a:cxnLst>
              <a:cxn ang="T4">
                <a:pos x="T0" y="T1"/>
              </a:cxn>
              <a:cxn ang="T5">
                <a:pos x="T2" y="T3"/>
              </a:cxn>
            </a:cxnLst>
            <a:rect l="T6" t="T7" r="T8" b="T9"/>
            <a:pathLst>
              <a:path w="2630" h="922">
                <a:moveTo>
                  <a:pt x="2630" y="0"/>
                </a:moveTo>
                <a:lnTo>
                  <a:pt x="0" y="922"/>
                </a:lnTo>
              </a:path>
            </a:pathLst>
          </a:custGeom>
          <a:noFill/>
          <a:ln w="31750" cap="flat" cmpd="sng">
            <a:solidFill>
              <a:srgbClr val="FF0000"/>
            </a:solidFill>
            <a:prstDash val="solid"/>
            <a:round/>
            <a:headEnd type="none" w="med" len="me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31" name="AutoShape 10">
            <a:extLst>
              <a:ext uri="{FF2B5EF4-FFF2-40B4-BE49-F238E27FC236}">
                <a16:creationId xmlns:a16="http://schemas.microsoft.com/office/drawing/2014/main" id="{2573822F-235F-EB89-F627-6112D26B8772}"/>
              </a:ext>
            </a:extLst>
          </p:cNvPr>
          <p:cNvSpPr>
            <a:spLocks/>
          </p:cNvSpPr>
          <p:nvPr/>
        </p:nvSpPr>
        <p:spPr bwMode="auto">
          <a:xfrm>
            <a:off x="2268538" y="2781300"/>
            <a:ext cx="215900" cy="573088"/>
          </a:xfrm>
          <a:prstGeom prst="rightBrace">
            <a:avLst>
              <a:gd name="adj1" fmla="val 22120"/>
              <a:gd name="adj2" fmla="val 50000"/>
            </a:avLst>
          </a:prstGeom>
          <a:noFill/>
          <a:ln w="31750">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26632" name="Rectangle 11">
            <a:extLst>
              <a:ext uri="{FF2B5EF4-FFF2-40B4-BE49-F238E27FC236}">
                <a16:creationId xmlns:a16="http://schemas.microsoft.com/office/drawing/2014/main" id="{62F0DAE3-0516-15C8-6B98-6F070BBA1B23}"/>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DEDB6E34-85D9-A091-945F-BEFF81F6DA5D}"/>
              </a:ext>
            </a:extLst>
          </p:cNvPr>
          <p:cNvSpPr>
            <a:spLocks noGrp="1" noChangeArrowheads="1"/>
          </p:cNvSpPr>
          <p:nvPr>
            <p:ph idx="1"/>
          </p:nvPr>
        </p:nvSpPr>
        <p:spPr>
          <a:xfrm>
            <a:off x="330200" y="1058863"/>
            <a:ext cx="8345488" cy="4891087"/>
          </a:xfrm>
        </p:spPr>
        <p:txBody>
          <a:bodyPr rtlCol="0">
            <a:normAutofit fontScale="92500" lnSpcReduction="10000"/>
          </a:bodyPr>
          <a:lstStyle/>
          <a:p>
            <a:pPr marL="541338" indent="-541338" defTabSz="1073150" eaLnBrk="1" fontAlgn="auto" hangingPunct="1">
              <a:lnSpc>
                <a:spcPct val="90000"/>
              </a:lnSpc>
              <a:spcAft>
                <a:spcPts val="0"/>
              </a:spcAft>
              <a:buFont typeface="Arial"/>
              <a:buChar char="•"/>
              <a:tabLst>
                <a:tab pos="1073150" algn="l"/>
              </a:tabLst>
              <a:defRPr/>
            </a:pPr>
            <a:r>
              <a:rPr lang="en-GB" altLang="en-US" sz="1400" dirty="0">
                <a:solidFill>
                  <a:srgbClr val="0000CC"/>
                </a:solidFill>
              </a:rPr>
              <a:t>class</a:t>
            </a:r>
            <a:r>
              <a:rPr lang="en-GB" altLang="en-US" sz="1400" dirty="0"/>
              <a:t> Light</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 </a:t>
            </a:r>
            <a:r>
              <a:rPr lang="en-GB" altLang="en-US" sz="1400" dirty="0">
                <a:solidFill>
                  <a:srgbClr val="FF0000"/>
                </a:solidFill>
              </a:rPr>
              <a:t>only some methods shown. You write the other methods needed.</a:t>
            </a:r>
          </a:p>
          <a:p>
            <a:pPr marL="541338" indent="-541338" defTabSz="1073150" eaLnBrk="1" fontAlgn="auto" hangingPunct="1">
              <a:lnSpc>
                <a:spcPct val="90000"/>
              </a:lnSpc>
              <a:spcAft>
                <a:spcPts val="0"/>
              </a:spcAft>
              <a:buFont typeface="Arial"/>
              <a:buChar char="•"/>
              <a:tabLst>
                <a:tab pos="1073150" algn="l"/>
              </a:tabLst>
              <a:defRPr/>
            </a:pPr>
            <a:r>
              <a:rPr lang="en-US" altLang="en-US" sz="1400" dirty="0">
                <a:solidFill>
                  <a:srgbClr val="FF0000"/>
                </a:solidFill>
              </a:rPr>
              <a:t>    // convert normal comments to </a:t>
            </a:r>
            <a:r>
              <a:rPr lang="en-US" altLang="en-US" sz="1400" dirty="0" err="1">
                <a:solidFill>
                  <a:srgbClr val="FF0000"/>
                </a:solidFill>
              </a:rPr>
              <a:t>doxygen</a:t>
            </a:r>
            <a:r>
              <a:rPr lang="en-US" altLang="en-US" sz="1400" dirty="0">
                <a:solidFill>
                  <a:srgbClr val="FF0000"/>
                </a:solidFill>
              </a:rPr>
              <a:t> style comments</a:t>
            </a:r>
            <a:endParaRPr lang="en-GB" altLang="en-US" sz="1400" dirty="0">
              <a:solidFill>
                <a:srgbClr val="FF0000"/>
              </a:solidFill>
            </a:endParaRPr>
          </a:p>
          <a:p>
            <a:pPr marL="541338" indent="-541338" defTabSz="1073150" eaLnBrk="1" fontAlgn="auto" hangingPunct="1">
              <a:lnSpc>
                <a:spcPct val="90000"/>
              </a:lnSpc>
              <a:spcAft>
                <a:spcPts val="0"/>
              </a:spcAft>
              <a:buFont typeface="Arial"/>
              <a:buChar char="•"/>
              <a:tabLst>
                <a:tab pos="1073150" algn="l"/>
              </a:tabLst>
              <a:defRPr/>
            </a:pPr>
            <a:r>
              <a:rPr lang="en-GB" altLang="en-US" sz="1400" dirty="0">
                <a:solidFill>
                  <a:srgbClr val="0000CC"/>
                </a:solidFill>
              </a:rPr>
              <a:t>public:</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Light () {Clear ();}</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~Light () {};</a:t>
            </a:r>
          </a:p>
          <a:p>
            <a:pPr marL="541338" indent="-541338" defTabSz="1073150" eaLnBrk="1" fontAlgn="auto" hangingPunct="1">
              <a:lnSpc>
                <a:spcPct val="90000"/>
              </a:lnSpc>
              <a:spcAft>
                <a:spcPts val="0"/>
              </a:spcAft>
              <a:buFont typeface="Arial"/>
              <a:buChar char="•"/>
              <a:tabLst>
                <a:tab pos="1073150" algn="l"/>
              </a:tabLst>
              <a:defRPr/>
            </a:pPr>
            <a:endParaRPr lang="en-GB" altLang="en-US" sz="1400" dirty="0"/>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a:t>
            </a:r>
            <a:r>
              <a:rPr lang="en-GB" altLang="en-US" sz="1400" dirty="0">
                <a:solidFill>
                  <a:srgbClr val="0000CC"/>
                </a:solidFill>
              </a:rPr>
              <a:t>void</a:t>
            </a:r>
            <a:r>
              <a:rPr lang="en-GB" altLang="en-US" sz="1400" dirty="0"/>
              <a:t> Clear ();</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 provides a default output method, but be careful about friends</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 friends can be terrible, as they can mess up your privates</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a:t>
            </a:r>
            <a:r>
              <a:rPr lang="en-GB" altLang="en-US" sz="1400" b="1" dirty="0">
                <a:solidFill>
                  <a:srgbClr val="FF0000"/>
                </a:solidFill>
              </a:rPr>
              <a:t>friend</a:t>
            </a:r>
            <a:r>
              <a:rPr lang="en-GB" altLang="en-US" sz="1400" dirty="0">
                <a:solidFill>
                  <a:srgbClr val="FF0000"/>
                </a:solidFill>
              </a:rPr>
              <a:t> </a:t>
            </a:r>
            <a:r>
              <a:rPr lang="en-GB" altLang="en-US" sz="1400" dirty="0" err="1"/>
              <a:t>ostream</a:t>
            </a:r>
            <a:r>
              <a:rPr lang="en-GB" altLang="en-US" sz="1400" dirty="0"/>
              <a:t>&amp; </a:t>
            </a:r>
            <a:r>
              <a:rPr lang="en-GB" altLang="en-US" sz="1400" dirty="0">
                <a:solidFill>
                  <a:srgbClr val="0000CC"/>
                </a:solidFill>
              </a:rPr>
              <a:t>operator</a:t>
            </a:r>
            <a:r>
              <a:rPr lang="en-GB" altLang="en-US" sz="1400" dirty="0"/>
              <a:t> &lt;&lt; (</a:t>
            </a:r>
            <a:r>
              <a:rPr lang="en-GB" altLang="en-US" sz="1400" dirty="0" err="1"/>
              <a:t>ostream</a:t>
            </a:r>
            <a:r>
              <a:rPr lang="en-GB" altLang="en-US" sz="1400" dirty="0"/>
              <a:t> &amp;</a:t>
            </a:r>
            <a:r>
              <a:rPr lang="en-GB" altLang="en-US" sz="1400" dirty="0" err="1"/>
              <a:t>ostr</a:t>
            </a:r>
            <a:r>
              <a:rPr lang="en-GB" altLang="en-US" sz="1400" dirty="0"/>
              <a:t>, </a:t>
            </a:r>
            <a:r>
              <a:rPr lang="en-GB" altLang="en-US" sz="1400" dirty="0" err="1">
                <a:solidFill>
                  <a:srgbClr val="0000CC"/>
                </a:solidFill>
              </a:rPr>
              <a:t>const</a:t>
            </a:r>
            <a:r>
              <a:rPr lang="en-GB" altLang="en-US" sz="1400" dirty="0"/>
              <a:t> Light &amp;light);// </a:t>
            </a:r>
            <a:r>
              <a:rPr lang="en-GB" altLang="en-US" sz="1400" dirty="0">
                <a:solidFill>
                  <a:srgbClr val="FF0000"/>
                </a:solidFill>
              </a:rPr>
              <a:t>[1]</a:t>
            </a:r>
          </a:p>
          <a:p>
            <a:pPr marL="541338" indent="-541338" defTabSz="1073150" eaLnBrk="1" fontAlgn="auto" hangingPunct="1">
              <a:lnSpc>
                <a:spcPct val="90000"/>
              </a:lnSpc>
              <a:spcAft>
                <a:spcPts val="0"/>
              </a:spcAft>
              <a:buFont typeface="Arial"/>
              <a:buChar char="•"/>
              <a:tabLst>
                <a:tab pos="1073150" algn="l"/>
              </a:tabLst>
              <a:defRPr/>
            </a:pPr>
            <a:endParaRPr lang="en-GB" altLang="en-US" sz="1400" dirty="0"/>
          </a:p>
          <a:p>
            <a:pPr marL="541338" indent="-541338" defTabSz="1073150" eaLnBrk="1" fontAlgn="auto" hangingPunct="1">
              <a:lnSpc>
                <a:spcPct val="90000"/>
              </a:lnSpc>
              <a:spcAft>
                <a:spcPts val="0"/>
              </a:spcAft>
              <a:buFont typeface="Arial"/>
              <a:buChar char="•"/>
              <a:tabLst>
                <a:tab pos="1073150" algn="l"/>
              </a:tabLst>
              <a:defRPr/>
            </a:pPr>
            <a:r>
              <a:rPr lang="en-GB" altLang="en-US" sz="1400" dirty="0">
                <a:solidFill>
                  <a:srgbClr val="0000CC"/>
                </a:solidFill>
              </a:rPr>
              <a:t>private:</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a:t>
            </a:r>
            <a:r>
              <a:rPr lang="en-GB" altLang="en-US" sz="1400" dirty="0">
                <a:solidFill>
                  <a:srgbClr val="006600"/>
                </a:solidFill>
              </a:rPr>
              <a:t>// Any string giving a colour is acceptable</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string </a:t>
            </a:r>
            <a:r>
              <a:rPr lang="en-GB" altLang="en-US" sz="1400" dirty="0" err="1"/>
              <a:t>m_colour</a:t>
            </a:r>
            <a:r>
              <a:rPr lang="en-GB" altLang="en-US" sz="1400" dirty="0"/>
              <a:t>;</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a:t>
            </a:r>
            <a:r>
              <a:rPr lang="en-GB" altLang="en-US" sz="1400" dirty="0">
                <a:solidFill>
                  <a:srgbClr val="006600"/>
                </a:solidFill>
              </a:rPr>
              <a:t>// In centimetres</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a:t>
            </a:r>
            <a:r>
              <a:rPr lang="en-GB" altLang="en-US" sz="1400" dirty="0">
                <a:solidFill>
                  <a:srgbClr val="0000CC"/>
                </a:solidFill>
              </a:rPr>
              <a:t>float</a:t>
            </a:r>
            <a:r>
              <a:rPr lang="en-GB" altLang="en-US" sz="1400" dirty="0"/>
              <a:t>  </a:t>
            </a:r>
            <a:r>
              <a:rPr lang="en-GB" altLang="en-US" sz="1400" dirty="0" err="1"/>
              <a:t>m_radius</a:t>
            </a:r>
            <a:r>
              <a:rPr lang="en-GB" altLang="en-US" sz="1400" dirty="0"/>
              <a:t>; </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	</a:t>
            </a:r>
            <a:r>
              <a:rPr lang="en-GB" altLang="en-US" sz="1400" dirty="0">
                <a:solidFill>
                  <a:srgbClr val="0000CC"/>
                </a:solidFill>
              </a:rPr>
              <a:t>bool</a:t>
            </a:r>
            <a:r>
              <a:rPr lang="en-GB" altLang="en-US" sz="1400" dirty="0"/>
              <a:t>   </a:t>
            </a:r>
            <a:r>
              <a:rPr lang="en-GB" altLang="en-US" sz="1400" dirty="0" err="1"/>
              <a:t>m_on</a:t>
            </a:r>
            <a:r>
              <a:rPr lang="en-GB" altLang="en-US" sz="1400" dirty="0"/>
              <a:t>;</a:t>
            </a:r>
          </a:p>
          <a:p>
            <a:pPr marL="541338" indent="-541338" defTabSz="1073150" eaLnBrk="1" fontAlgn="auto" hangingPunct="1">
              <a:lnSpc>
                <a:spcPct val="90000"/>
              </a:lnSpc>
              <a:spcAft>
                <a:spcPts val="0"/>
              </a:spcAft>
              <a:buFont typeface="Arial"/>
              <a:buChar char="•"/>
              <a:tabLst>
                <a:tab pos="1073150" algn="l"/>
              </a:tabLst>
              <a:defRPr/>
            </a:pPr>
            <a:r>
              <a:rPr lang="en-GB" altLang="en-US" sz="1400" dirty="0"/>
              <a:t>};</a:t>
            </a:r>
          </a:p>
          <a:p>
            <a:pPr marL="541338" indent="-541338" defTabSz="1073150" eaLnBrk="1" fontAlgn="auto" hangingPunct="1">
              <a:lnSpc>
                <a:spcPct val="90000"/>
              </a:lnSpc>
              <a:spcAft>
                <a:spcPts val="0"/>
              </a:spcAft>
              <a:buFont typeface="Arial"/>
              <a:buChar char="•"/>
              <a:tabLst>
                <a:tab pos="1073150" algn="l"/>
              </a:tabLst>
              <a:defRPr/>
            </a:pPr>
            <a:endParaRPr lang="en-GB" altLang="en-US" sz="1400" dirty="0"/>
          </a:p>
          <a:p>
            <a:pPr marL="541338" indent="-541338" defTabSz="1073150" eaLnBrk="1" fontAlgn="auto" hangingPunct="1">
              <a:lnSpc>
                <a:spcPct val="90000"/>
              </a:lnSpc>
              <a:spcAft>
                <a:spcPts val="0"/>
              </a:spcAft>
              <a:buFont typeface="Arial"/>
              <a:buChar char="•"/>
              <a:tabLst>
                <a:tab pos="1073150" algn="l"/>
              </a:tabLst>
              <a:defRPr/>
            </a:pPr>
            <a:r>
              <a:rPr lang="en-GB" altLang="en-US" sz="1400" dirty="0">
                <a:solidFill>
                  <a:srgbClr val="006600"/>
                </a:solidFill>
              </a:rPr>
              <a:t>//--------------------------------------------------------------------</a:t>
            </a:r>
          </a:p>
          <a:p>
            <a:pPr marL="541338" indent="-541338" defTabSz="1073150" eaLnBrk="1" fontAlgn="auto" hangingPunct="1">
              <a:lnSpc>
                <a:spcPct val="90000"/>
              </a:lnSpc>
              <a:spcAft>
                <a:spcPts val="0"/>
              </a:spcAft>
              <a:buFont typeface="Arial"/>
              <a:buChar char="•"/>
              <a:tabLst>
                <a:tab pos="1073150" algn="l"/>
              </a:tabLst>
              <a:defRPr/>
            </a:pPr>
            <a:endParaRPr lang="en-GB" altLang="en-US" sz="1400" dirty="0">
              <a:solidFill>
                <a:srgbClr val="006600"/>
              </a:solidFill>
            </a:endParaRPr>
          </a:p>
          <a:p>
            <a:pPr marL="541338" indent="-541338" defTabSz="1073150" eaLnBrk="1" fontAlgn="auto" hangingPunct="1">
              <a:lnSpc>
                <a:spcPct val="90000"/>
              </a:lnSpc>
              <a:spcAft>
                <a:spcPts val="0"/>
              </a:spcAft>
              <a:buFont typeface="Arial"/>
              <a:buChar char="•"/>
              <a:tabLst>
                <a:tab pos="1073150" algn="l"/>
              </a:tabLst>
              <a:defRPr/>
            </a:pPr>
            <a:r>
              <a:rPr lang="en-GB" altLang="en-US" sz="1400" dirty="0">
                <a:solidFill>
                  <a:srgbClr val="0000CC"/>
                </a:solidFill>
              </a:rPr>
              <a:t>#</a:t>
            </a:r>
            <a:r>
              <a:rPr lang="en-GB" altLang="en-US" sz="1400" dirty="0" err="1">
                <a:solidFill>
                  <a:srgbClr val="0000CC"/>
                </a:solidFill>
              </a:rPr>
              <a:t>endif</a:t>
            </a:r>
            <a:endParaRPr lang="en-US" altLang="en-US" sz="1400" dirty="0">
              <a:solidFill>
                <a:srgbClr val="0000CC"/>
              </a:solidFill>
            </a:endParaRPr>
          </a:p>
        </p:txBody>
      </p:sp>
      <p:sp>
        <p:nvSpPr>
          <p:cNvPr id="27651" name="Slide Number Placeholder 3">
            <a:extLst>
              <a:ext uri="{FF2B5EF4-FFF2-40B4-BE49-F238E27FC236}">
                <a16:creationId xmlns:a16="http://schemas.microsoft.com/office/drawing/2014/main" id="{203280E6-8914-E1EB-5E51-D2B575CC6BD6}"/>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61086CFF-C058-4EDA-9C1E-746411F5D113}" type="slidenum">
              <a:rPr lang="en-US" altLang="en-US" sz="1400">
                <a:latin typeface="Times New Roman" panose="02020603050405020304" pitchFamily="18" charset="0"/>
              </a:rPr>
              <a:pPr algn="r" eaLnBrk="1" hangingPunct="1">
                <a:buFontTx/>
                <a:buChar char="•"/>
              </a:pPr>
              <a:t>5</a:t>
            </a:fld>
            <a:endParaRPr lang="en-US" altLang="en-US" sz="1400">
              <a:latin typeface="Times New Roman" panose="02020603050405020304" pitchFamily="18" charset="0"/>
            </a:endParaRPr>
          </a:p>
        </p:txBody>
      </p:sp>
      <p:sp>
        <p:nvSpPr>
          <p:cNvPr id="27652" name="Oval 7">
            <a:extLst>
              <a:ext uri="{FF2B5EF4-FFF2-40B4-BE49-F238E27FC236}">
                <a16:creationId xmlns:a16="http://schemas.microsoft.com/office/drawing/2014/main" id="{21655A32-4EBF-2356-8E3C-3ACECF330C94}"/>
              </a:ext>
            </a:extLst>
          </p:cNvPr>
          <p:cNvSpPr>
            <a:spLocks noChangeArrowheads="1"/>
          </p:cNvSpPr>
          <p:nvPr/>
        </p:nvSpPr>
        <p:spPr bwMode="auto">
          <a:xfrm>
            <a:off x="6588125" y="549275"/>
            <a:ext cx="1944688" cy="1150938"/>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27653" name="Text Box 8">
            <a:extLst>
              <a:ext uri="{FF2B5EF4-FFF2-40B4-BE49-F238E27FC236}">
                <a16:creationId xmlns:a16="http://schemas.microsoft.com/office/drawing/2014/main" id="{837A790B-6F0A-C89E-FE75-AE7AC1B435FD}"/>
              </a:ext>
            </a:extLst>
          </p:cNvPr>
          <p:cNvSpPr txBox="1">
            <a:spLocks noChangeArrowheads="1"/>
          </p:cNvSpPr>
          <p:nvPr/>
        </p:nvSpPr>
        <p:spPr bwMode="auto">
          <a:xfrm>
            <a:off x="6804025" y="765175"/>
            <a:ext cx="1655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Class Name – capital first letter</a:t>
            </a:r>
            <a:endParaRPr lang="en-US" altLang="en-US" sz="1600">
              <a:solidFill>
                <a:srgbClr val="A50021"/>
              </a:solidFill>
              <a:latin typeface="ClassGarmnd BT" charset="0"/>
            </a:endParaRPr>
          </a:p>
        </p:txBody>
      </p:sp>
      <p:sp>
        <p:nvSpPr>
          <p:cNvPr id="27654" name="Freeform 9">
            <a:extLst>
              <a:ext uri="{FF2B5EF4-FFF2-40B4-BE49-F238E27FC236}">
                <a16:creationId xmlns:a16="http://schemas.microsoft.com/office/drawing/2014/main" id="{B2256C97-57ED-022C-26FD-85AB4856981C}"/>
              </a:ext>
            </a:extLst>
          </p:cNvPr>
          <p:cNvSpPr>
            <a:spLocks/>
          </p:cNvSpPr>
          <p:nvPr/>
        </p:nvSpPr>
        <p:spPr bwMode="auto">
          <a:xfrm>
            <a:off x="1692275" y="1052513"/>
            <a:ext cx="4895850" cy="125412"/>
          </a:xfrm>
          <a:custGeom>
            <a:avLst/>
            <a:gdLst>
              <a:gd name="T0" fmla="*/ 2147483646 w 2630"/>
              <a:gd name="T1" fmla="*/ 0 h 906"/>
              <a:gd name="T2" fmla="*/ 0 w 2630"/>
              <a:gd name="T3" fmla="*/ 2147483646 h 906"/>
              <a:gd name="T4" fmla="*/ 0 60000 65536"/>
              <a:gd name="T5" fmla="*/ 0 60000 65536"/>
              <a:gd name="T6" fmla="*/ 0 w 2630"/>
              <a:gd name="T7" fmla="*/ 0 h 906"/>
              <a:gd name="T8" fmla="*/ 2630 w 2630"/>
              <a:gd name="T9" fmla="*/ 906 h 906"/>
            </a:gdLst>
            <a:ahLst/>
            <a:cxnLst>
              <a:cxn ang="T4">
                <a:pos x="T0" y="T1"/>
              </a:cxn>
              <a:cxn ang="T5">
                <a:pos x="T2" y="T3"/>
              </a:cxn>
            </a:cxnLst>
            <a:rect l="T6" t="T7" r="T8" b="T9"/>
            <a:pathLst>
              <a:path w="2630" h="906">
                <a:moveTo>
                  <a:pt x="2630" y="0"/>
                </a:moveTo>
                <a:lnTo>
                  <a:pt x="0" y="906"/>
                </a:ln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55" name="Rectangle 10">
            <a:extLst>
              <a:ext uri="{FF2B5EF4-FFF2-40B4-BE49-F238E27FC236}">
                <a16:creationId xmlns:a16="http://schemas.microsoft.com/office/drawing/2014/main" id="{445ED6E4-9B66-9DB7-E68B-117002FEBDA0}"/>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8515C465-0444-D87D-DA0D-D87DB6221786}"/>
              </a:ext>
            </a:extLst>
          </p:cNvPr>
          <p:cNvSpPr>
            <a:spLocks noGrp="1" noChangeArrowheads="1"/>
          </p:cNvSpPr>
          <p:nvPr>
            <p:ph idx="1"/>
          </p:nvPr>
        </p:nvSpPr>
        <p:spPr/>
        <p:txBody>
          <a:bodyPr rtlCol="0">
            <a:normAutofit fontScale="47500" lnSpcReduction="20000"/>
          </a:bodyPr>
          <a:lstStyle/>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class</a:t>
            </a:r>
            <a:r>
              <a:rPr lang="en-GB" altLang="en-US" dirty="0"/>
              <a:t> Light</a:t>
            </a:r>
          </a:p>
          <a:p>
            <a:pPr marL="541338" indent="-541338" eaLnBrk="1" fontAlgn="auto" hangingPunct="1">
              <a:lnSpc>
                <a:spcPct val="90000"/>
              </a:lnSpc>
              <a:spcAft>
                <a:spcPts val="0"/>
              </a:spcAft>
              <a:buFont typeface="Arial"/>
              <a:buChar char="•"/>
              <a:tabLst>
                <a:tab pos="1073150" algn="l"/>
              </a:tabLst>
              <a:defRPr/>
            </a:pP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public:</a:t>
            </a:r>
          </a:p>
          <a:p>
            <a:pPr marL="541338" indent="-541338" eaLnBrk="1" fontAlgn="auto" hangingPunct="1">
              <a:lnSpc>
                <a:spcPct val="90000"/>
              </a:lnSpc>
              <a:spcAft>
                <a:spcPts val="0"/>
              </a:spcAft>
              <a:buFont typeface="Arial"/>
              <a:buChar char="•"/>
              <a:tabLst>
                <a:tab pos="1073150" algn="l"/>
              </a:tabLst>
              <a:defRPr/>
            </a:pPr>
            <a:r>
              <a:rPr lang="en-GB" altLang="en-US" dirty="0"/>
              <a:t>	Light () {Clear ();}</a:t>
            </a:r>
          </a:p>
          <a:p>
            <a:pPr marL="541338" indent="-541338" eaLnBrk="1" fontAlgn="auto" hangingPunct="1">
              <a:lnSpc>
                <a:spcPct val="90000"/>
              </a:lnSpc>
              <a:spcAft>
                <a:spcPts val="0"/>
              </a:spcAft>
              <a:buFont typeface="Arial"/>
              <a:buChar char="•"/>
              <a:tabLst>
                <a:tab pos="1073150" algn="l"/>
              </a:tabLst>
              <a:defRPr/>
            </a:pPr>
            <a:r>
              <a:rPr lang="en-GB" altLang="en-US" dirty="0"/>
              <a:t>	~Light () {};</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void</a:t>
            </a:r>
            <a:r>
              <a:rPr lang="en-GB" altLang="en-US" dirty="0"/>
              <a:t> Clear ();</a:t>
            </a:r>
          </a:p>
          <a:p>
            <a:pPr marL="541338" indent="-541338" eaLnBrk="1" fontAlgn="auto" hangingPunct="1">
              <a:lnSpc>
                <a:spcPct val="90000"/>
              </a:lnSpc>
              <a:spcAft>
                <a:spcPts val="0"/>
              </a:spcAft>
              <a:buFont typeface="Arial"/>
              <a:buChar char="•"/>
              <a:tabLst>
                <a:tab pos="1073150" algn="l"/>
              </a:tabLst>
              <a:defRPr/>
            </a:pPr>
            <a:r>
              <a:rPr lang="en-GB" altLang="en-US" dirty="0"/>
              <a:t>	// friends are no good in most situations</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friend</a:t>
            </a:r>
            <a:r>
              <a:rPr lang="en-GB" altLang="en-US" dirty="0"/>
              <a:t> </a:t>
            </a:r>
            <a:r>
              <a:rPr lang="en-GB" altLang="en-US" dirty="0" err="1"/>
              <a:t>ostream</a:t>
            </a:r>
            <a:r>
              <a:rPr lang="en-GB" altLang="en-US" dirty="0"/>
              <a:t>&amp; </a:t>
            </a:r>
            <a:r>
              <a:rPr lang="en-GB" altLang="en-US" dirty="0">
                <a:solidFill>
                  <a:srgbClr val="0000CC"/>
                </a:solidFill>
              </a:rPr>
              <a:t>operator</a:t>
            </a:r>
            <a:r>
              <a:rPr lang="en-GB" altLang="en-US" dirty="0"/>
              <a:t> &lt;&lt; (</a:t>
            </a:r>
            <a:r>
              <a:rPr lang="en-GB" altLang="en-US" dirty="0" err="1"/>
              <a:t>ostream</a:t>
            </a:r>
            <a:r>
              <a:rPr lang="en-GB" altLang="en-US" dirty="0"/>
              <a:t> &amp;</a:t>
            </a:r>
            <a:r>
              <a:rPr lang="en-GB" altLang="en-US" dirty="0" err="1"/>
              <a:t>ostr</a:t>
            </a:r>
            <a:r>
              <a:rPr lang="en-GB" altLang="en-US" dirty="0"/>
              <a:t>, </a:t>
            </a:r>
            <a:r>
              <a:rPr lang="en-GB" altLang="en-US" dirty="0" err="1">
                <a:solidFill>
                  <a:srgbClr val="0000CC"/>
                </a:solidFill>
              </a:rPr>
              <a:t>const</a:t>
            </a:r>
            <a:r>
              <a:rPr lang="en-GB" altLang="en-US" dirty="0"/>
              <a:t> Light &amp;light);</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private:</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6600"/>
                </a:solidFill>
              </a:rPr>
              <a:t>// Any string giving a colour is acceptable</a:t>
            </a:r>
          </a:p>
          <a:p>
            <a:pPr marL="541338" indent="-541338" eaLnBrk="1" fontAlgn="auto" hangingPunct="1">
              <a:lnSpc>
                <a:spcPct val="90000"/>
              </a:lnSpc>
              <a:spcAft>
                <a:spcPts val="0"/>
              </a:spcAft>
              <a:buFont typeface="Arial"/>
              <a:buChar char="•"/>
              <a:tabLst>
                <a:tab pos="1073150" algn="l"/>
              </a:tabLst>
              <a:defRPr/>
            </a:pPr>
            <a:r>
              <a:rPr lang="en-GB" altLang="en-US" dirty="0"/>
              <a:t>	string </a:t>
            </a:r>
            <a:r>
              <a:rPr lang="en-GB" altLang="en-US" dirty="0" err="1"/>
              <a:t>m_colour</a:t>
            </a: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6600"/>
                </a:solidFill>
              </a:rPr>
              <a:t>// In centimetres</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float</a:t>
            </a:r>
            <a:r>
              <a:rPr lang="en-GB" altLang="en-US" dirty="0"/>
              <a:t>  </a:t>
            </a:r>
            <a:r>
              <a:rPr lang="en-GB" altLang="en-US" dirty="0" err="1"/>
              <a:t>m_radius</a:t>
            </a:r>
            <a:r>
              <a:rPr lang="en-GB" altLang="en-US" dirty="0"/>
              <a:t>; </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bool</a:t>
            </a:r>
            <a:r>
              <a:rPr lang="en-GB" altLang="en-US" dirty="0"/>
              <a:t>   </a:t>
            </a:r>
            <a:r>
              <a:rPr lang="en-GB" altLang="en-US" dirty="0" err="1"/>
              <a:t>m_on</a:t>
            </a: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t>};</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solidFill>
                  <a:srgbClr val="006600"/>
                </a:solidFill>
              </a:rPr>
              <a:t>//--------------------------------------------------------------------</a:t>
            </a:r>
          </a:p>
          <a:p>
            <a:pPr marL="541338" indent="-541338" eaLnBrk="1" fontAlgn="auto" hangingPunct="1">
              <a:lnSpc>
                <a:spcPct val="90000"/>
              </a:lnSpc>
              <a:spcAft>
                <a:spcPts val="0"/>
              </a:spcAft>
              <a:buFont typeface="Arial"/>
              <a:buChar char="•"/>
              <a:tabLst>
                <a:tab pos="1073150" algn="l"/>
              </a:tabLst>
              <a:defRPr/>
            </a:pPr>
            <a:endParaRPr lang="en-GB" altLang="en-US" dirty="0">
              <a:solidFill>
                <a:srgbClr val="006600"/>
              </a:solidFill>
            </a:endParaRPr>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a:t>
            </a:r>
            <a:r>
              <a:rPr lang="en-GB" altLang="en-US" dirty="0" err="1">
                <a:solidFill>
                  <a:srgbClr val="0000CC"/>
                </a:solidFill>
              </a:rPr>
              <a:t>endif</a:t>
            </a:r>
            <a:endParaRPr lang="en-US" altLang="en-US" dirty="0">
              <a:solidFill>
                <a:srgbClr val="0000CC"/>
              </a:solidFill>
            </a:endParaRPr>
          </a:p>
        </p:txBody>
      </p:sp>
      <p:sp>
        <p:nvSpPr>
          <p:cNvPr id="29699" name="Slide Number Placeholder 3">
            <a:extLst>
              <a:ext uri="{FF2B5EF4-FFF2-40B4-BE49-F238E27FC236}">
                <a16:creationId xmlns:a16="http://schemas.microsoft.com/office/drawing/2014/main" id="{F6ABC820-BD5B-EAA9-B676-34B80FCA6484}"/>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3A11FE75-E7E7-44CD-B370-A2AC48DCD84C}" type="slidenum">
              <a:rPr lang="en-US" altLang="en-US" sz="1400">
                <a:latin typeface="Times New Roman" panose="02020603050405020304" pitchFamily="18" charset="0"/>
              </a:rPr>
              <a:pPr algn="r" eaLnBrk="1" hangingPunct="1">
                <a:buFontTx/>
                <a:buChar char="•"/>
              </a:pPr>
              <a:t>6</a:t>
            </a:fld>
            <a:endParaRPr lang="en-US" altLang="en-US" sz="1400">
              <a:latin typeface="Times New Roman" panose="02020603050405020304" pitchFamily="18" charset="0"/>
            </a:endParaRPr>
          </a:p>
        </p:txBody>
      </p:sp>
      <p:sp>
        <p:nvSpPr>
          <p:cNvPr id="29700" name="Oval 3">
            <a:extLst>
              <a:ext uri="{FF2B5EF4-FFF2-40B4-BE49-F238E27FC236}">
                <a16:creationId xmlns:a16="http://schemas.microsoft.com/office/drawing/2014/main" id="{B0ACF3E4-555E-3429-960C-A244C9F9605C}"/>
              </a:ext>
            </a:extLst>
          </p:cNvPr>
          <p:cNvSpPr>
            <a:spLocks noChangeArrowheads="1"/>
          </p:cNvSpPr>
          <p:nvPr/>
        </p:nvSpPr>
        <p:spPr bwMode="auto">
          <a:xfrm>
            <a:off x="6588125" y="549275"/>
            <a:ext cx="1944688" cy="1150938"/>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29701" name="Text Box 4">
            <a:extLst>
              <a:ext uri="{FF2B5EF4-FFF2-40B4-BE49-F238E27FC236}">
                <a16:creationId xmlns:a16="http://schemas.microsoft.com/office/drawing/2014/main" id="{FC87EE69-505E-51AD-D48A-B4BC8DE65FCC}"/>
              </a:ext>
            </a:extLst>
          </p:cNvPr>
          <p:cNvSpPr txBox="1">
            <a:spLocks noChangeArrowheads="1"/>
          </p:cNvSpPr>
          <p:nvPr/>
        </p:nvSpPr>
        <p:spPr bwMode="auto">
          <a:xfrm>
            <a:off x="6804025" y="765175"/>
            <a:ext cx="1655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public keyword: what follows is the interface.</a:t>
            </a:r>
            <a:endParaRPr lang="en-US" altLang="en-US" sz="1600">
              <a:solidFill>
                <a:srgbClr val="A50021"/>
              </a:solidFill>
              <a:latin typeface="ClassGarmnd BT" charset="0"/>
            </a:endParaRPr>
          </a:p>
        </p:txBody>
      </p:sp>
      <p:sp>
        <p:nvSpPr>
          <p:cNvPr id="29702" name="Freeform 5">
            <a:extLst>
              <a:ext uri="{FF2B5EF4-FFF2-40B4-BE49-F238E27FC236}">
                <a16:creationId xmlns:a16="http://schemas.microsoft.com/office/drawing/2014/main" id="{D322083A-0E39-1C03-1A9D-03CBFE356286}"/>
              </a:ext>
            </a:extLst>
          </p:cNvPr>
          <p:cNvSpPr>
            <a:spLocks/>
          </p:cNvSpPr>
          <p:nvPr/>
        </p:nvSpPr>
        <p:spPr bwMode="auto">
          <a:xfrm>
            <a:off x="1692275" y="1052513"/>
            <a:ext cx="4895850" cy="1008062"/>
          </a:xfrm>
          <a:custGeom>
            <a:avLst/>
            <a:gdLst>
              <a:gd name="T0" fmla="*/ 2147483646 w 2630"/>
              <a:gd name="T1" fmla="*/ 0 h 906"/>
              <a:gd name="T2" fmla="*/ 0 w 2630"/>
              <a:gd name="T3" fmla="*/ 2147483646 h 906"/>
              <a:gd name="T4" fmla="*/ 0 60000 65536"/>
              <a:gd name="T5" fmla="*/ 0 60000 65536"/>
              <a:gd name="T6" fmla="*/ 0 w 2630"/>
              <a:gd name="T7" fmla="*/ 0 h 906"/>
              <a:gd name="T8" fmla="*/ 2630 w 2630"/>
              <a:gd name="T9" fmla="*/ 906 h 906"/>
            </a:gdLst>
            <a:ahLst/>
            <a:cxnLst>
              <a:cxn ang="T4">
                <a:pos x="T0" y="T1"/>
              </a:cxn>
              <a:cxn ang="T5">
                <a:pos x="T2" y="T3"/>
              </a:cxn>
            </a:cxnLst>
            <a:rect l="T6" t="T7" r="T8" b="T9"/>
            <a:pathLst>
              <a:path w="2630" h="906">
                <a:moveTo>
                  <a:pt x="2630" y="0"/>
                </a:moveTo>
                <a:lnTo>
                  <a:pt x="0" y="906"/>
                </a:ln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03" name="Rectangle 6">
            <a:extLst>
              <a:ext uri="{FF2B5EF4-FFF2-40B4-BE49-F238E27FC236}">
                <a16:creationId xmlns:a16="http://schemas.microsoft.com/office/drawing/2014/main" id="{A45A2828-95B5-5D74-8F03-AE90E9CA4983}"/>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907A8F98-2A70-C177-2C51-263910E47B2B}"/>
              </a:ext>
            </a:extLst>
          </p:cNvPr>
          <p:cNvSpPr>
            <a:spLocks noGrp="1" noChangeArrowheads="1"/>
          </p:cNvSpPr>
          <p:nvPr>
            <p:ph idx="1"/>
          </p:nvPr>
        </p:nvSpPr>
        <p:spPr/>
        <p:txBody>
          <a:bodyPr rtlCol="0">
            <a:normAutofit fontScale="47500" lnSpcReduction="20000"/>
          </a:bodyPr>
          <a:lstStyle/>
          <a:p>
            <a:pPr marL="541338" indent="-541338" defTabSz="1073150" eaLnBrk="1" fontAlgn="auto" hangingPunct="1">
              <a:lnSpc>
                <a:spcPct val="90000"/>
              </a:lnSpc>
              <a:spcAft>
                <a:spcPts val="0"/>
              </a:spcAft>
              <a:buFont typeface="Arial"/>
              <a:buChar char="•"/>
              <a:tabLst>
                <a:tab pos="1073150" algn="l"/>
              </a:tabLst>
              <a:defRPr/>
            </a:pPr>
            <a:r>
              <a:rPr lang="en-GB" altLang="en-US" dirty="0">
                <a:solidFill>
                  <a:srgbClr val="0000CC"/>
                </a:solidFill>
              </a:rPr>
              <a:t>class</a:t>
            </a:r>
            <a:r>
              <a:rPr lang="en-GB" altLang="en-US" dirty="0"/>
              <a:t> Light</a:t>
            </a:r>
          </a:p>
          <a:p>
            <a:pPr marL="541338" indent="-541338" defTabSz="1073150" eaLnBrk="1" fontAlgn="auto" hangingPunct="1">
              <a:lnSpc>
                <a:spcPct val="90000"/>
              </a:lnSpc>
              <a:spcAft>
                <a:spcPts val="0"/>
              </a:spcAft>
              <a:buFont typeface="Arial"/>
              <a:buChar char="•"/>
              <a:tabLst>
                <a:tab pos="1073150" algn="l"/>
              </a:tabLst>
              <a:defRPr/>
            </a:pPr>
            <a:r>
              <a:rPr lang="en-GB" altLang="en-US" dirty="0"/>
              <a:t>{</a:t>
            </a:r>
          </a:p>
          <a:p>
            <a:pPr marL="541338" indent="-541338" defTabSz="1073150" eaLnBrk="1" fontAlgn="auto" hangingPunct="1">
              <a:lnSpc>
                <a:spcPct val="90000"/>
              </a:lnSpc>
              <a:spcAft>
                <a:spcPts val="0"/>
              </a:spcAft>
              <a:buFont typeface="Arial"/>
              <a:buChar char="•"/>
              <a:tabLst>
                <a:tab pos="1073150" algn="l"/>
              </a:tabLst>
              <a:defRPr/>
            </a:pPr>
            <a:r>
              <a:rPr lang="en-GB" altLang="en-US" dirty="0">
                <a:solidFill>
                  <a:srgbClr val="0000CC"/>
                </a:solidFill>
              </a:rPr>
              <a:t>public:</a:t>
            </a:r>
          </a:p>
          <a:p>
            <a:pPr marL="541338" indent="-541338" defTabSz="1073150" eaLnBrk="1" fontAlgn="auto" hangingPunct="1">
              <a:lnSpc>
                <a:spcPct val="90000"/>
              </a:lnSpc>
              <a:spcAft>
                <a:spcPts val="0"/>
              </a:spcAft>
              <a:buFont typeface="Arial"/>
              <a:buChar char="•"/>
              <a:tabLst>
                <a:tab pos="1073150" algn="l"/>
              </a:tabLst>
              <a:defRPr/>
            </a:pPr>
            <a:r>
              <a:rPr lang="en-GB" altLang="en-US" dirty="0"/>
              <a:t>	Light () {Clear ();}</a:t>
            </a:r>
          </a:p>
          <a:p>
            <a:pPr marL="541338" indent="-541338" defTabSz="1073150" eaLnBrk="1" fontAlgn="auto" hangingPunct="1">
              <a:lnSpc>
                <a:spcPct val="90000"/>
              </a:lnSpc>
              <a:spcAft>
                <a:spcPts val="0"/>
              </a:spcAft>
              <a:buFont typeface="Arial"/>
              <a:buChar char="•"/>
              <a:tabLst>
                <a:tab pos="1073150" algn="l"/>
              </a:tabLst>
              <a:defRPr/>
            </a:pPr>
            <a:r>
              <a:rPr lang="en-GB" altLang="en-US" dirty="0"/>
              <a:t>	~Light () {};</a:t>
            </a:r>
          </a:p>
          <a:p>
            <a:pPr marL="541338" indent="-541338" defTabSz="1073150" eaLnBrk="1" fontAlgn="auto" hangingPunct="1">
              <a:lnSpc>
                <a:spcPct val="90000"/>
              </a:lnSpc>
              <a:spcAft>
                <a:spcPts val="0"/>
              </a:spcAft>
              <a:buFont typeface="Arial"/>
              <a:buChar char="•"/>
              <a:tabLst>
                <a:tab pos="1073150" algn="l"/>
              </a:tabLst>
              <a:defRPr/>
            </a:pPr>
            <a:endParaRPr lang="en-GB" altLang="en-US" dirty="0"/>
          </a:p>
          <a:p>
            <a:pPr marL="541338" indent="-541338" defTabSz="1073150"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void</a:t>
            </a:r>
            <a:r>
              <a:rPr lang="en-GB" altLang="en-US" dirty="0"/>
              <a:t> Clear ();</a:t>
            </a:r>
          </a:p>
          <a:p>
            <a:pPr marL="541338" indent="-541338" defTabSz="1073150" eaLnBrk="1" fontAlgn="auto" hangingPunct="1">
              <a:lnSpc>
                <a:spcPct val="90000"/>
              </a:lnSpc>
              <a:spcAft>
                <a:spcPts val="0"/>
              </a:spcAft>
              <a:buFont typeface="Arial"/>
              <a:buChar char="•"/>
              <a:tabLst>
                <a:tab pos="1073150" algn="l"/>
              </a:tabLst>
              <a:defRPr/>
            </a:pPr>
            <a:r>
              <a:rPr lang="en-GB" altLang="en-US" dirty="0"/>
              <a:t>	// can do without friends, ok for debugging purposes during development, but remove it</a:t>
            </a:r>
          </a:p>
          <a:p>
            <a:pPr marL="541338" indent="-541338" defTabSz="1073150"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friend</a:t>
            </a:r>
            <a:r>
              <a:rPr lang="en-GB" altLang="en-US" dirty="0"/>
              <a:t> </a:t>
            </a:r>
            <a:r>
              <a:rPr lang="en-GB" altLang="en-US" dirty="0" err="1"/>
              <a:t>ostream</a:t>
            </a:r>
            <a:r>
              <a:rPr lang="en-GB" altLang="en-US" dirty="0"/>
              <a:t>&amp; </a:t>
            </a:r>
            <a:r>
              <a:rPr lang="en-GB" altLang="en-US" dirty="0">
                <a:solidFill>
                  <a:srgbClr val="0000CC"/>
                </a:solidFill>
              </a:rPr>
              <a:t>operator</a:t>
            </a:r>
            <a:r>
              <a:rPr lang="en-GB" altLang="en-US" dirty="0"/>
              <a:t> &lt;&lt; (</a:t>
            </a:r>
            <a:r>
              <a:rPr lang="en-GB" altLang="en-US" dirty="0" err="1"/>
              <a:t>ostream</a:t>
            </a:r>
            <a:r>
              <a:rPr lang="en-GB" altLang="en-US" dirty="0"/>
              <a:t> &amp;</a:t>
            </a:r>
            <a:r>
              <a:rPr lang="en-GB" altLang="en-US" dirty="0" err="1"/>
              <a:t>ostr</a:t>
            </a:r>
            <a:r>
              <a:rPr lang="en-GB" altLang="en-US" dirty="0"/>
              <a:t>, </a:t>
            </a:r>
            <a:r>
              <a:rPr lang="en-GB" altLang="en-US" dirty="0" err="1">
                <a:solidFill>
                  <a:srgbClr val="0000CC"/>
                </a:solidFill>
              </a:rPr>
              <a:t>const</a:t>
            </a:r>
            <a:r>
              <a:rPr lang="en-GB" altLang="en-US" dirty="0"/>
              <a:t> Light &amp;light);</a:t>
            </a:r>
          </a:p>
          <a:p>
            <a:pPr marL="541338" indent="-541338" defTabSz="1073150" eaLnBrk="1" fontAlgn="auto" hangingPunct="1">
              <a:lnSpc>
                <a:spcPct val="90000"/>
              </a:lnSpc>
              <a:spcAft>
                <a:spcPts val="0"/>
              </a:spcAft>
              <a:buFont typeface="Arial"/>
              <a:buChar char="•"/>
              <a:tabLst>
                <a:tab pos="1073150" algn="l"/>
              </a:tabLst>
              <a:defRPr/>
            </a:pPr>
            <a:endParaRPr lang="en-GB" altLang="en-US" dirty="0"/>
          </a:p>
          <a:p>
            <a:pPr marL="541338" indent="-541338" defTabSz="1073150" eaLnBrk="1" fontAlgn="auto" hangingPunct="1">
              <a:lnSpc>
                <a:spcPct val="90000"/>
              </a:lnSpc>
              <a:spcAft>
                <a:spcPts val="0"/>
              </a:spcAft>
              <a:buFont typeface="Arial"/>
              <a:buChar char="•"/>
              <a:tabLst>
                <a:tab pos="1073150" algn="l"/>
              </a:tabLst>
              <a:defRPr/>
            </a:pPr>
            <a:r>
              <a:rPr lang="en-GB" altLang="en-US" dirty="0">
                <a:solidFill>
                  <a:srgbClr val="0000CC"/>
                </a:solidFill>
              </a:rPr>
              <a:t>private:</a:t>
            </a:r>
          </a:p>
          <a:p>
            <a:pPr marL="541338" indent="-541338" defTabSz="1073150"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6600"/>
                </a:solidFill>
              </a:rPr>
              <a:t>// Any string giving a colour is acceptable</a:t>
            </a:r>
          </a:p>
          <a:p>
            <a:pPr marL="541338" indent="-541338" defTabSz="1073150" eaLnBrk="1" fontAlgn="auto" hangingPunct="1">
              <a:lnSpc>
                <a:spcPct val="90000"/>
              </a:lnSpc>
              <a:spcAft>
                <a:spcPts val="0"/>
              </a:spcAft>
              <a:buFont typeface="Arial"/>
              <a:buChar char="•"/>
              <a:tabLst>
                <a:tab pos="1073150" algn="l"/>
              </a:tabLst>
              <a:defRPr/>
            </a:pPr>
            <a:r>
              <a:rPr lang="en-GB" altLang="en-US" dirty="0"/>
              <a:t>	string </a:t>
            </a:r>
            <a:r>
              <a:rPr lang="en-GB" altLang="en-US" dirty="0" err="1"/>
              <a:t>m_colour</a:t>
            </a:r>
            <a:r>
              <a:rPr lang="en-GB" altLang="en-US" dirty="0"/>
              <a:t>;</a:t>
            </a:r>
          </a:p>
          <a:p>
            <a:pPr marL="541338" indent="-541338" defTabSz="1073150"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6600"/>
                </a:solidFill>
              </a:rPr>
              <a:t>// In centimetres</a:t>
            </a:r>
          </a:p>
          <a:p>
            <a:pPr marL="541338" indent="-541338" defTabSz="1073150"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float</a:t>
            </a:r>
            <a:r>
              <a:rPr lang="en-GB" altLang="en-US" dirty="0"/>
              <a:t>  </a:t>
            </a:r>
            <a:r>
              <a:rPr lang="en-GB" altLang="en-US" dirty="0" err="1"/>
              <a:t>m_radius</a:t>
            </a:r>
            <a:r>
              <a:rPr lang="en-GB" altLang="en-US" dirty="0"/>
              <a:t>; </a:t>
            </a:r>
          </a:p>
          <a:p>
            <a:pPr marL="541338" indent="-541338" defTabSz="1073150"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bool</a:t>
            </a:r>
            <a:r>
              <a:rPr lang="en-GB" altLang="en-US" dirty="0"/>
              <a:t>   </a:t>
            </a:r>
            <a:r>
              <a:rPr lang="en-GB" altLang="en-US" dirty="0" err="1"/>
              <a:t>m_on</a:t>
            </a:r>
            <a:r>
              <a:rPr lang="en-GB" altLang="en-US" dirty="0"/>
              <a:t>;</a:t>
            </a:r>
          </a:p>
          <a:p>
            <a:pPr marL="541338" indent="-541338" defTabSz="1073150" eaLnBrk="1" fontAlgn="auto" hangingPunct="1">
              <a:lnSpc>
                <a:spcPct val="90000"/>
              </a:lnSpc>
              <a:spcAft>
                <a:spcPts val="0"/>
              </a:spcAft>
              <a:buFont typeface="Arial"/>
              <a:buChar char="•"/>
              <a:tabLst>
                <a:tab pos="1073150" algn="l"/>
              </a:tabLst>
              <a:defRPr/>
            </a:pPr>
            <a:r>
              <a:rPr lang="en-GB" altLang="en-US" dirty="0"/>
              <a:t>};</a:t>
            </a:r>
          </a:p>
          <a:p>
            <a:pPr marL="541338" indent="-541338" defTabSz="1073150" eaLnBrk="1" fontAlgn="auto" hangingPunct="1">
              <a:lnSpc>
                <a:spcPct val="90000"/>
              </a:lnSpc>
              <a:spcAft>
                <a:spcPts val="0"/>
              </a:spcAft>
              <a:buFont typeface="Arial"/>
              <a:buChar char="•"/>
              <a:tabLst>
                <a:tab pos="1073150" algn="l"/>
              </a:tabLst>
              <a:defRPr/>
            </a:pPr>
            <a:endParaRPr lang="en-GB" altLang="en-US" dirty="0"/>
          </a:p>
          <a:p>
            <a:pPr marL="541338" indent="-541338" defTabSz="1073150" eaLnBrk="1" fontAlgn="auto" hangingPunct="1">
              <a:lnSpc>
                <a:spcPct val="90000"/>
              </a:lnSpc>
              <a:spcAft>
                <a:spcPts val="0"/>
              </a:spcAft>
              <a:buFont typeface="Arial"/>
              <a:buChar char="•"/>
              <a:tabLst>
                <a:tab pos="1073150" algn="l"/>
              </a:tabLst>
              <a:defRPr/>
            </a:pPr>
            <a:r>
              <a:rPr lang="en-GB" altLang="en-US" dirty="0">
                <a:solidFill>
                  <a:srgbClr val="006600"/>
                </a:solidFill>
              </a:rPr>
              <a:t>//--------------------------------------------------------------------</a:t>
            </a:r>
          </a:p>
          <a:p>
            <a:pPr marL="541338" indent="-541338" defTabSz="1073150" eaLnBrk="1" fontAlgn="auto" hangingPunct="1">
              <a:lnSpc>
                <a:spcPct val="90000"/>
              </a:lnSpc>
              <a:spcAft>
                <a:spcPts val="0"/>
              </a:spcAft>
              <a:buFont typeface="Arial"/>
              <a:buChar char="•"/>
              <a:tabLst>
                <a:tab pos="1073150" algn="l"/>
              </a:tabLst>
              <a:defRPr/>
            </a:pPr>
            <a:endParaRPr lang="en-GB" altLang="en-US" dirty="0">
              <a:solidFill>
                <a:srgbClr val="006600"/>
              </a:solidFill>
            </a:endParaRPr>
          </a:p>
          <a:p>
            <a:pPr marL="541338" indent="-541338" defTabSz="1073150" eaLnBrk="1" fontAlgn="auto" hangingPunct="1">
              <a:lnSpc>
                <a:spcPct val="90000"/>
              </a:lnSpc>
              <a:spcAft>
                <a:spcPts val="0"/>
              </a:spcAft>
              <a:buFont typeface="Arial"/>
              <a:buChar char="•"/>
              <a:tabLst>
                <a:tab pos="1073150" algn="l"/>
              </a:tabLst>
              <a:defRPr/>
            </a:pPr>
            <a:r>
              <a:rPr lang="en-GB" altLang="en-US" dirty="0">
                <a:solidFill>
                  <a:srgbClr val="0000CC"/>
                </a:solidFill>
              </a:rPr>
              <a:t>#endif</a:t>
            </a:r>
            <a:endParaRPr lang="en-US" altLang="en-US" dirty="0">
              <a:solidFill>
                <a:srgbClr val="0000CC"/>
              </a:solidFill>
            </a:endParaRPr>
          </a:p>
        </p:txBody>
      </p:sp>
      <p:sp>
        <p:nvSpPr>
          <p:cNvPr id="30723" name="Slide Number Placeholder 3">
            <a:extLst>
              <a:ext uri="{FF2B5EF4-FFF2-40B4-BE49-F238E27FC236}">
                <a16:creationId xmlns:a16="http://schemas.microsoft.com/office/drawing/2014/main" id="{C3423274-B703-ABCB-F945-1BE516AC6C9E}"/>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FEEA0261-627C-4187-A92F-495FAEF908AA}" type="slidenum">
              <a:rPr lang="en-US" altLang="en-US" sz="1400">
                <a:latin typeface="Times New Roman" panose="02020603050405020304" pitchFamily="18" charset="0"/>
              </a:rPr>
              <a:pPr algn="r" eaLnBrk="1" hangingPunct="1">
                <a:buFontTx/>
                <a:buChar char="•"/>
              </a:pPr>
              <a:t>7</a:t>
            </a:fld>
            <a:endParaRPr lang="en-US" altLang="en-US" sz="1400">
              <a:latin typeface="Times New Roman" panose="02020603050405020304" pitchFamily="18" charset="0"/>
            </a:endParaRPr>
          </a:p>
        </p:txBody>
      </p:sp>
      <p:sp>
        <p:nvSpPr>
          <p:cNvPr id="30724" name="Oval 3">
            <a:extLst>
              <a:ext uri="{FF2B5EF4-FFF2-40B4-BE49-F238E27FC236}">
                <a16:creationId xmlns:a16="http://schemas.microsoft.com/office/drawing/2014/main" id="{12E2903F-DABF-E7FB-70BD-F811F5E7F243}"/>
              </a:ext>
            </a:extLst>
          </p:cNvPr>
          <p:cNvSpPr>
            <a:spLocks noChangeArrowheads="1"/>
          </p:cNvSpPr>
          <p:nvPr/>
        </p:nvSpPr>
        <p:spPr bwMode="auto">
          <a:xfrm>
            <a:off x="6659563" y="549275"/>
            <a:ext cx="1873250" cy="1871663"/>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30725" name="Text Box 4">
            <a:extLst>
              <a:ext uri="{FF2B5EF4-FFF2-40B4-BE49-F238E27FC236}">
                <a16:creationId xmlns:a16="http://schemas.microsoft.com/office/drawing/2014/main" id="{58E332A7-E4E1-870E-800D-A4F3200D9F74}"/>
              </a:ext>
            </a:extLst>
          </p:cNvPr>
          <p:cNvSpPr txBox="1">
            <a:spLocks noChangeArrowheads="1"/>
          </p:cNvSpPr>
          <p:nvPr/>
        </p:nvSpPr>
        <p:spPr bwMode="auto">
          <a:xfrm>
            <a:off x="6804025" y="765175"/>
            <a:ext cx="165576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private keyword: what follows is hidden from  outside the class.</a:t>
            </a:r>
            <a:endParaRPr lang="en-US" altLang="en-US" sz="1600">
              <a:solidFill>
                <a:srgbClr val="A50021"/>
              </a:solidFill>
              <a:latin typeface="ClassGarmnd BT" charset="0"/>
            </a:endParaRPr>
          </a:p>
        </p:txBody>
      </p:sp>
      <p:sp>
        <p:nvSpPr>
          <p:cNvPr id="30726" name="Freeform 5">
            <a:extLst>
              <a:ext uri="{FF2B5EF4-FFF2-40B4-BE49-F238E27FC236}">
                <a16:creationId xmlns:a16="http://schemas.microsoft.com/office/drawing/2014/main" id="{17F2DCC5-1EC4-4929-FEEA-D98686674072}"/>
              </a:ext>
            </a:extLst>
          </p:cNvPr>
          <p:cNvSpPr>
            <a:spLocks/>
          </p:cNvSpPr>
          <p:nvPr/>
        </p:nvSpPr>
        <p:spPr bwMode="auto">
          <a:xfrm>
            <a:off x="1476375" y="1700213"/>
            <a:ext cx="5183188" cy="2016125"/>
          </a:xfrm>
          <a:custGeom>
            <a:avLst/>
            <a:gdLst>
              <a:gd name="T0" fmla="*/ 2147483646 w 2630"/>
              <a:gd name="T1" fmla="*/ 0 h 906"/>
              <a:gd name="T2" fmla="*/ 0 w 2630"/>
              <a:gd name="T3" fmla="*/ 2147483646 h 906"/>
              <a:gd name="T4" fmla="*/ 0 60000 65536"/>
              <a:gd name="T5" fmla="*/ 0 60000 65536"/>
              <a:gd name="T6" fmla="*/ 0 w 2630"/>
              <a:gd name="T7" fmla="*/ 0 h 906"/>
              <a:gd name="T8" fmla="*/ 2630 w 2630"/>
              <a:gd name="T9" fmla="*/ 906 h 906"/>
            </a:gdLst>
            <a:ahLst/>
            <a:cxnLst>
              <a:cxn ang="T4">
                <a:pos x="T0" y="T1"/>
              </a:cxn>
              <a:cxn ang="T5">
                <a:pos x="T2" y="T3"/>
              </a:cxn>
            </a:cxnLst>
            <a:rect l="T6" t="T7" r="T8" b="T9"/>
            <a:pathLst>
              <a:path w="2630" h="906">
                <a:moveTo>
                  <a:pt x="2630" y="0"/>
                </a:moveTo>
                <a:lnTo>
                  <a:pt x="0" y="906"/>
                </a:ln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27" name="Rectangle 6">
            <a:extLst>
              <a:ext uri="{FF2B5EF4-FFF2-40B4-BE49-F238E27FC236}">
                <a16:creationId xmlns:a16="http://schemas.microsoft.com/office/drawing/2014/main" id="{B1E78A61-4538-B5A7-9055-EABECDED1EDE}"/>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11523458-9635-EB82-5DEF-B983338C7AF5}"/>
              </a:ext>
            </a:extLst>
          </p:cNvPr>
          <p:cNvSpPr>
            <a:spLocks noGrp="1" noChangeArrowheads="1"/>
          </p:cNvSpPr>
          <p:nvPr>
            <p:ph idx="1"/>
          </p:nvPr>
        </p:nvSpPr>
        <p:spPr/>
        <p:txBody>
          <a:bodyPr rtlCol="0">
            <a:normAutofit fontScale="47500" lnSpcReduction="20000"/>
          </a:bodyPr>
          <a:lstStyle/>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class</a:t>
            </a:r>
            <a:r>
              <a:rPr lang="en-GB" altLang="en-US" dirty="0"/>
              <a:t> Light</a:t>
            </a:r>
          </a:p>
          <a:p>
            <a:pPr marL="541338" indent="-541338" eaLnBrk="1" fontAlgn="auto" hangingPunct="1">
              <a:lnSpc>
                <a:spcPct val="90000"/>
              </a:lnSpc>
              <a:spcAft>
                <a:spcPts val="0"/>
              </a:spcAft>
              <a:buFont typeface="Arial"/>
              <a:buChar char="•"/>
              <a:tabLst>
                <a:tab pos="1073150" algn="l"/>
              </a:tabLst>
              <a:defRPr/>
            </a:pP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public:</a:t>
            </a:r>
          </a:p>
          <a:p>
            <a:pPr marL="541338" indent="-541338" eaLnBrk="1" fontAlgn="auto" hangingPunct="1">
              <a:lnSpc>
                <a:spcPct val="90000"/>
              </a:lnSpc>
              <a:spcAft>
                <a:spcPts val="0"/>
              </a:spcAft>
              <a:buFont typeface="Arial"/>
              <a:buChar char="•"/>
              <a:tabLst>
                <a:tab pos="1073150" algn="l"/>
              </a:tabLst>
              <a:defRPr/>
            </a:pPr>
            <a:r>
              <a:rPr lang="en-GB" altLang="en-US" dirty="0"/>
              <a:t>	Light () {Clear ();}</a:t>
            </a:r>
          </a:p>
          <a:p>
            <a:pPr marL="541338" indent="-541338" eaLnBrk="1" fontAlgn="auto" hangingPunct="1">
              <a:lnSpc>
                <a:spcPct val="90000"/>
              </a:lnSpc>
              <a:spcAft>
                <a:spcPts val="0"/>
              </a:spcAft>
              <a:buFont typeface="Arial"/>
              <a:buChar char="•"/>
              <a:tabLst>
                <a:tab pos="1073150" algn="l"/>
              </a:tabLst>
              <a:defRPr/>
            </a:pPr>
            <a:r>
              <a:rPr lang="en-GB" altLang="en-US" dirty="0"/>
              <a:t>	~Light () {};</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void</a:t>
            </a:r>
            <a:r>
              <a:rPr lang="en-GB" altLang="en-US" dirty="0"/>
              <a:t> Clear ();</a:t>
            </a:r>
          </a:p>
          <a:p>
            <a:pPr marL="541338" indent="-541338" eaLnBrk="1" fontAlgn="auto" hangingPunct="1">
              <a:lnSpc>
                <a:spcPct val="90000"/>
              </a:lnSpc>
              <a:spcAft>
                <a:spcPts val="0"/>
              </a:spcAft>
              <a:buFont typeface="Arial"/>
              <a:buChar char="•"/>
              <a:tabLst>
                <a:tab pos="1073150" algn="l"/>
              </a:tabLst>
              <a:defRPr/>
            </a:pPr>
            <a:r>
              <a:rPr lang="en-GB" altLang="en-US" dirty="0"/>
              <a:t>	// why have friends?</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friend</a:t>
            </a:r>
            <a:r>
              <a:rPr lang="en-GB" altLang="en-US" dirty="0"/>
              <a:t> </a:t>
            </a:r>
            <a:r>
              <a:rPr lang="en-GB" altLang="en-US" dirty="0" err="1"/>
              <a:t>ostream</a:t>
            </a:r>
            <a:r>
              <a:rPr lang="en-GB" altLang="en-US" dirty="0"/>
              <a:t>&amp; </a:t>
            </a:r>
            <a:r>
              <a:rPr lang="en-GB" altLang="en-US" dirty="0">
                <a:solidFill>
                  <a:srgbClr val="0000CC"/>
                </a:solidFill>
              </a:rPr>
              <a:t>operator</a:t>
            </a:r>
            <a:r>
              <a:rPr lang="en-GB" altLang="en-US" dirty="0"/>
              <a:t> &lt;&lt; (</a:t>
            </a:r>
            <a:r>
              <a:rPr lang="en-GB" altLang="en-US" dirty="0" err="1"/>
              <a:t>ostream</a:t>
            </a:r>
            <a:r>
              <a:rPr lang="en-GB" altLang="en-US" dirty="0"/>
              <a:t> &amp;</a:t>
            </a:r>
            <a:r>
              <a:rPr lang="en-GB" altLang="en-US" dirty="0" err="1"/>
              <a:t>ostr</a:t>
            </a:r>
            <a:r>
              <a:rPr lang="en-GB" altLang="en-US" dirty="0"/>
              <a:t>, </a:t>
            </a:r>
            <a:r>
              <a:rPr lang="en-GB" altLang="en-US" dirty="0" err="1">
                <a:solidFill>
                  <a:srgbClr val="0000CC"/>
                </a:solidFill>
              </a:rPr>
              <a:t>const</a:t>
            </a:r>
            <a:r>
              <a:rPr lang="en-GB" altLang="en-US" dirty="0"/>
              <a:t> Light &amp;light);</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private:</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6600"/>
                </a:solidFill>
              </a:rPr>
              <a:t>// Any string giving a colour is acceptable</a:t>
            </a:r>
          </a:p>
          <a:p>
            <a:pPr marL="541338" indent="-541338" eaLnBrk="1" fontAlgn="auto" hangingPunct="1">
              <a:lnSpc>
                <a:spcPct val="90000"/>
              </a:lnSpc>
              <a:spcAft>
                <a:spcPts val="0"/>
              </a:spcAft>
              <a:buFont typeface="Arial"/>
              <a:buChar char="•"/>
              <a:tabLst>
                <a:tab pos="1073150" algn="l"/>
              </a:tabLst>
              <a:defRPr/>
            </a:pPr>
            <a:r>
              <a:rPr lang="en-GB" altLang="en-US" dirty="0"/>
              <a:t>	string </a:t>
            </a:r>
            <a:r>
              <a:rPr lang="en-GB" altLang="en-US" dirty="0" err="1"/>
              <a:t>m_colour</a:t>
            </a: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6600"/>
                </a:solidFill>
              </a:rPr>
              <a:t>// In centimetres</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float</a:t>
            </a:r>
            <a:r>
              <a:rPr lang="en-GB" altLang="en-US" dirty="0"/>
              <a:t>  </a:t>
            </a:r>
            <a:r>
              <a:rPr lang="en-GB" altLang="en-US" dirty="0" err="1"/>
              <a:t>m_radius</a:t>
            </a:r>
            <a:r>
              <a:rPr lang="en-GB" altLang="en-US" dirty="0"/>
              <a:t>; </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bool</a:t>
            </a:r>
            <a:r>
              <a:rPr lang="en-GB" altLang="en-US" dirty="0"/>
              <a:t>   </a:t>
            </a:r>
            <a:r>
              <a:rPr lang="en-GB" altLang="en-US" dirty="0" err="1"/>
              <a:t>m_on</a:t>
            </a: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t>};</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solidFill>
                  <a:srgbClr val="006600"/>
                </a:solidFill>
              </a:rPr>
              <a:t>//--------------------------------------------------------------------</a:t>
            </a:r>
          </a:p>
          <a:p>
            <a:pPr marL="541338" indent="-541338" eaLnBrk="1" fontAlgn="auto" hangingPunct="1">
              <a:lnSpc>
                <a:spcPct val="90000"/>
              </a:lnSpc>
              <a:spcAft>
                <a:spcPts val="0"/>
              </a:spcAft>
              <a:buFont typeface="Arial"/>
              <a:buChar char="•"/>
              <a:tabLst>
                <a:tab pos="1073150" algn="l"/>
              </a:tabLst>
              <a:defRPr/>
            </a:pPr>
            <a:endParaRPr lang="en-GB" altLang="en-US" dirty="0">
              <a:solidFill>
                <a:srgbClr val="006600"/>
              </a:solidFill>
            </a:endParaRPr>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#endif</a:t>
            </a:r>
            <a:endParaRPr lang="en-US" altLang="en-US" dirty="0">
              <a:solidFill>
                <a:srgbClr val="0000CC"/>
              </a:solidFill>
            </a:endParaRPr>
          </a:p>
        </p:txBody>
      </p:sp>
      <p:sp>
        <p:nvSpPr>
          <p:cNvPr id="32771" name="Slide Number Placeholder 3">
            <a:extLst>
              <a:ext uri="{FF2B5EF4-FFF2-40B4-BE49-F238E27FC236}">
                <a16:creationId xmlns:a16="http://schemas.microsoft.com/office/drawing/2014/main" id="{6EBB62D2-3694-5C1D-AFE9-B5638A6B4DC5}"/>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BBB857A8-2799-423F-9231-CFB6DE9F2930}" type="slidenum">
              <a:rPr lang="en-US" altLang="en-US" sz="1400">
                <a:latin typeface="Times New Roman" panose="02020603050405020304" pitchFamily="18" charset="0"/>
              </a:rPr>
              <a:pPr algn="r" eaLnBrk="1" hangingPunct="1">
                <a:buFontTx/>
                <a:buChar char="•"/>
              </a:pPr>
              <a:t>8</a:t>
            </a:fld>
            <a:endParaRPr lang="en-US" altLang="en-US" sz="1400">
              <a:latin typeface="Times New Roman" panose="02020603050405020304" pitchFamily="18" charset="0"/>
            </a:endParaRPr>
          </a:p>
        </p:txBody>
      </p:sp>
      <p:sp>
        <p:nvSpPr>
          <p:cNvPr id="32772" name="Oval 3">
            <a:extLst>
              <a:ext uri="{FF2B5EF4-FFF2-40B4-BE49-F238E27FC236}">
                <a16:creationId xmlns:a16="http://schemas.microsoft.com/office/drawing/2014/main" id="{0A01C78E-F9A2-EE7E-1F0F-E9348A35933A}"/>
              </a:ext>
            </a:extLst>
          </p:cNvPr>
          <p:cNvSpPr>
            <a:spLocks noChangeArrowheads="1"/>
          </p:cNvSpPr>
          <p:nvPr/>
        </p:nvSpPr>
        <p:spPr bwMode="auto">
          <a:xfrm>
            <a:off x="6732588" y="3429000"/>
            <a:ext cx="1873250" cy="1944688"/>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32773" name="AutoShape 6">
            <a:extLst>
              <a:ext uri="{FF2B5EF4-FFF2-40B4-BE49-F238E27FC236}">
                <a16:creationId xmlns:a16="http://schemas.microsoft.com/office/drawing/2014/main" id="{9D191CA8-5E02-ADEB-6125-07ED43B652E6}"/>
              </a:ext>
            </a:extLst>
          </p:cNvPr>
          <p:cNvSpPr>
            <a:spLocks/>
          </p:cNvSpPr>
          <p:nvPr/>
        </p:nvSpPr>
        <p:spPr bwMode="auto">
          <a:xfrm>
            <a:off x="2916238" y="3860800"/>
            <a:ext cx="215900" cy="1081088"/>
          </a:xfrm>
          <a:prstGeom prst="rightBrace">
            <a:avLst>
              <a:gd name="adj1" fmla="val 41728"/>
              <a:gd name="adj2" fmla="val 50000"/>
            </a:avLst>
          </a:prstGeom>
          <a:noFill/>
          <a:ln w="31750">
            <a:solidFill>
              <a:srgbClr val="FF0000"/>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32774" name="Freeform 5">
            <a:extLst>
              <a:ext uri="{FF2B5EF4-FFF2-40B4-BE49-F238E27FC236}">
                <a16:creationId xmlns:a16="http://schemas.microsoft.com/office/drawing/2014/main" id="{9EC70756-D9AA-2423-3875-27D982530974}"/>
              </a:ext>
            </a:extLst>
          </p:cNvPr>
          <p:cNvSpPr>
            <a:spLocks/>
          </p:cNvSpPr>
          <p:nvPr/>
        </p:nvSpPr>
        <p:spPr bwMode="auto">
          <a:xfrm>
            <a:off x="3124200" y="4005263"/>
            <a:ext cx="3598863" cy="392112"/>
          </a:xfrm>
          <a:custGeom>
            <a:avLst/>
            <a:gdLst>
              <a:gd name="T0" fmla="*/ 2147483646 w 2267"/>
              <a:gd name="T1" fmla="*/ 0 h 247"/>
              <a:gd name="T2" fmla="*/ 0 w 2267"/>
              <a:gd name="T3" fmla="*/ 2147483646 h 247"/>
              <a:gd name="T4" fmla="*/ 0 60000 65536"/>
              <a:gd name="T5" fmla="*/ 0 60000 65536"/>
              <a:gd name="T6" fmla="*/ 0 w 2267"/>
              <a:gd name="T7" fmla="*/ 0 h 247"/>
              <a:gd name="T8" fmla="*/ 2267 w 2267"/>
              <a:gd name="T9" fmla="*/ 247 h 247"/>
            </a:gdLst>
            <a:ahLst/>
            <a:cxnLst>
              <a:cxn ang="T4">
                <a:pos x="T0" y="T1"/>
              </a:cxn>
              <a:cxn ang="T5">
                <a:pos x="T2" y="T3"/>
              </a:cxn>
            </a:cxnLst>
            <a:rect l="T6" t="T7" r="T8" b="T9"/>
            <a:pathLst>
              <a:path w="2267" h="247">
                <a:moveTo>
                  <a:pt x="2267" y="0"/>
                </a:moveTo>
                <a:lnTo>
                  <a:pt x="0" y="247"/>
                </a:lnTo>
              </a:path>
            </a:pathLst>
          </a:custGeom>
          <a:noFill/>
          <a:ln w="31750" cap="flat" cmpd="sng">
            <a:solidFill>
              <a:srgbClr val="FF0000"/>
            </a:solidFill>
            <a:prstDash val="solid"/>
            <a:round/>
            <a:headEnd type="none" w="med" len="me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75" name="Rectangle 7">
            <a:extLst>
              <a:ext uri="{FF2B5EF4-FFF2-40B4-BE49-F238E27FC236}">
                <a16:creationId xmlns:a16="http://schemas.microsoft.com/office/drawing/2014/main" id="{8C27EBB3-E5B3-A30A-258C-9E2E93483D26}"/>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32776" name="Text Box 4">
            <a:extLst>
              <a:ext uri="{FF2B5EF4-FFF2-40B4-BE49-F238E27FC236}">
                <a16:creationId xmlns:a16="http://schemas.microsoft.com/office/drawing/2014/main" id="{AC558D80-4A44-8EBA-DFD2-EF2EED8DAE6D}"/>
              </a:ext>
            </a:extLst>
          </p:cNvPr>
          <p:cNvSpPr txBox="1">
            <a:spLocks noChangeArrowheads="1"/>
          </p:cNvSpPr>
          <p:nvPr/>
        </p:nvSpPr>
        <p:spPr bwMode="auto">
          <a:xfrm>
            <a:off x="6840538" y="3698875"/>
            <a:ext cx="16573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a:solidFill>
                  <a:srgbClr val="A50021"/>
                </a:solidFill>
                <a:latin typeface="ClassGarmnd BT" charset="0"/>
              </a:rPr>
              <a:t>all data must </a:t>
            </a:r>
            <a:r>
              <a:rPr lang="en-US" altLang="en-US" sz="1600" i="1">
                <a:solidFill>
                  <a:srgbClr val="A50021"/>
                </a:solidFill>
                <a:latin typeface="ClassGarmnd BT" charset="0"/>
              </a:rPr>
              <a:t>always </a:t>
            </a:r>
            <a:r>
              <a:rPr lang="en-US" altLang="en-US" sz="1600">
                <a:solidFill>
                  <a:srgbClr val="A50021"/>
                </a:solidFill>
                <a:latin typeface="ClassGarmnd BT" charset="0"/>
              </a:rPr>
              <a:t>be private or protected if you want sub-classes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97D30632-901B-7D7D-FCB4-BE54BA09F515}"/>
              </a:ext>
            </a:extLst>
          </p:cNvPr>
          <p:cNvSpPr>
            <a:spLocks noGrp="1" noChangeArrowheads="1"/>
          </p:cNvSpPr>
          <p:nvPr>
            <p:ph idx="1"/>
          </p:nvPr>
        </p:nvSpPr>
        <p:spPr/>
        <p:txBody>
          <a:bodyPr rtlCol="0">
            <a:normAutofit fontScale="47500" lnSpcReduction="20000"/>
          </a:bodyPr>
          <a:lstStyle/>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class</a:t>
            </a:r>
            <a:r>
              <a:rPr lang="en-GB" altLang="en-US" dirty="0"/>
              <a:t> Light</a:t>
            </a:r>
          </a:p>
          <a:p>
            <a:pPr marL="541338" indent="-541338" eaLnBrk="1" fontAlgn="auto" hangingPunct="1">
              <a:lnSpc>
                <a:spcPct val="90000"/>
              </a:lnSpc>
              <a:spcAft>
                <a:spcPts val="0"/>
              </a:spcAft>
              <a:buFont typeface="Arial"/>
              <a:buChar char="•"/>
              <a:tabLst>
                <a:tab pos="1073150" algn="l"/>
              </a:tabLst>
              <a:defRPr/>
            </a:pP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public:</a:t>
            </a:r>
          </a:p>
          <a:p>
            <a:pPr marL="541338" indent="-541338" eaLnBrk="1" fontAlgn="auto" hangingPunct="1">
              <a:lnSpc>
                <a:spcPct val="90000"/>
              </a:lnSpc>
              <a:spcAft>
                <a:spcPts val="0"/>
              </a:spcAft>
              <a:buFont typeface="Arial"/>
              <a:buChar char="•"/>
              <a:tabLst>
                <a:tab pos="1073150" algn="l"/>
              </a:tabLst>
              <a:defRPr/>
            </a:pPr>
            <a:r>
              <a:rPr lang="en-GB" altLang="en-US" dirty="0"/>
              <a:t>	Light () {Clear ();}  </a:t>
            </a:r>
            <a:r>
              <a:rPr lang="en-GB" altLang="en-US" dirty="0">
                <a:solidFill>
                  <a:srgbClr val="FF0000"/>
                </a:solidFill>
              </a:rPr>
              <a:t>[2]</a:t>
            </a:r>
          </a:p>
          <a:p>
            <a:pPr marL="541338" indent="-541338" eaLnBrk="1" fontAlgn="auto" hangingPunct="1">
              <a:lnSpc>
                <a:spcPct val="90000"/>
              </a:lnSpc>
              <a:spcAft>
                <a:spcPts val="0"/>
              </a:spcAft>
              <a:buFont typeface="Arial"/>
              <a:buChar char="•"/>
              <a:tabLst>
                <a:tab pos="1073150" algn="l"/>
              </a:tabLst>
              <a:defRPr/>
            </a:pPr>
            <a:r>
              <a:rPr lang="en-GB" altLang="en-US" dirty="0"/>
              <a:t>	~Light () {};</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void</a:t>
            </a:r>
            <a:r>
              <a:rPr lang="en-GB" altLang="en-US" dirty="0"/>
              <a:t> Clear ();</a:t>
            </a:r>
          </a:p>
          <a:p>
            <a:pPr marL="541338" indent="-541338" eaLnBrk="1" fontAlgn="auto" hangingPunct="1">
              <a:lnSpc>
                <a:spcPct val="90000"/>
              </a:lnSpc>
              <a:spcAft>
                <a:spcPts val="0"/>
              </a:spcAft>
              <a:buFont typeface="Arial"/>
              <a:buChar char="•"/>
              <a:tabLst>
                <a:tab pos="1073150" algn="l"/>
              </a:tabLst>
              <a:defRPr/>
            </a:pPr>
            <a:r>
              <a:rPr lang="en-GB" altLang="en-US" dirty="0"/>
              <a:t>	// keep away from friends</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friend</a:t>
            </a:r>
            <a:r>
              <a:rPr lang="en-GB" altLang="en-US" dirty="0"/>
              <a:t> </a:t>
            </a:r>
            <a:r>
              <a:rPr lang="en-GB" altLang="en-US" dirty="0" err="1"/>
              <a:t>ostream</a:t>
            </a:r>
            <a:r>
              <a:rPr lang="en-GB" altLang="en-US" dirty="0"/>
              <a:t>&amp; </a:t>
            </a:r>
            <a:r>
              <a:rPr lang="en-GB" altLang="en-US" dirty="0">
                <a:solidFill>
                  <a:srgbClr val="0000CC"/>
                </a:solidFill>
              </a:rPr>
              <a:t>operator</a:t>
            </a:r>
            <a:r>
              <a:rPr lang="en-GB" altLang="en-US" dirty="0"/>
              <a:t> &lt;&lt; (</a:t>
            </a:r>
            <a:r>
              <a:rPr lang="en-GB" altLang="en-US" dirty="0" err="1"/>
              <a:t>ostream</a:t>
            </a:r>
            <a:r>
              <a:rPr lang="en-GB" altLang="en-US" dirty="0"/>
              <a:t> &amp;</a:t>
            </a:r>
            <a:r>
              <a:rPr lang="en-GB" altLang="en-US" dirty="0" err="1"/>
              <a:t>ostr</a:t>
            </a:r>
            <a:r>
              <a:rPr lang="en-GB" altLang="en-US" dirty="0"/>
              <a:t>, </a:t>
            </a:r>
            <a:r>
              <a:rPr lang="en-GB" altLang="en-US" dirty="0" err="1">
                <a:solidFill>
                  <a:srgbClr val="0000CC"/>
                </a:solidFill>
              </a:rPr>
              <a:t>const</a:t>
            </a:r>
            <a:r>
              <a:rPr lang="en-GB" altLang="en-US" dirty="0"/>
              <a:t> Light &amp;light);</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private:</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6600"/>
                </a:solidFill>
              </a:rPr>
              <a:t>// Any string giving a colour is acceptable</a:t>
            </a:r>
          </a:p>
          <a:p>
            <a:pPr marL="541338" indent="-541338" eaLnBrk="1" fontAlgn="auto" hangingPunct="1">
              <a:lnSpc>
                <a:spcPct val="90000"/>
              </a:lnSpc>
              <a:spcAft>
                <a:spcPts val="0"/>
              </a:spcAft>
              <a:buFont typeface="Arial"/>
              <a:buChar char="•"/>
              <a:tabLst>
                <a:tab pos="1073150" algn="l"/>
              </a:tabLst>
              <a:defRPr/>
            </a:pPr>
            <a:r>
              <a:rPr lang="en-GB" altLang="en-US" dirty="0"/>
              <a:t>	string </a:t>
            </a:r>
            <a:r>
              <a:rPr lang="en-GB" altLang="en-US" dirty="0" err="1"/>
              <a:t>m_colour</a:t>
            </a: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6600"/>
                </a:solidFill>
              </a:rPr>
              <a:t>// In centimetres</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float</a:t>
            </a:r>
            <a:r>
              <a:rPr lang="en-GB" altLang="en-US" dirty="0"/>
              <a:t>  </a:t>
            </a:r>
            <a:r>
              <a:rPr lang="en-GB" altLang="en-US" dirty="0" err="1"/>
              <a:t>m_radius</a:t>
            </a:r>
            <a:r>
              <a:rPr lang="en-GB" altLang="en-US" dirty="0"/>
              <a:t>; </a:t>
            </a:r>
          </a:p>
          <a:p>
            <a:pPr marL="541338" indent="-541338" eaLnBrk="1" fontAlgn="auto" hangingPunct="1">
              <a:lnSpc>
                <a:spcPct val="90000"/>
              </a:lnSpc>
              <a:spcAft>
                <a:spcPts val="0"/>
              </a:spcAft>
              <a:buFont typeface="Arial"/>
              <a:buChar char="•"/>
              <a:tabLst>
                <a:tab pos="1073150" algn="l"/>
              </a:tabLst>
              <a:defRPr/>
            </a:pPr>
            <a:r>
              <a:rPr lang="en-GB" altLang="en-US" dirty="0"/>
              <a:t>	</a:t>
            </a:r>
            <a:r>
              <a:rPr lang="en-GB" altLang="en-US" dirty="0">
                <a:solidFill>
                  <a:srgbClr val="0000CC"/>
                </a:solidFill>
              </a:rPr>
              <a:t>bool</a:t>
            </a:r>
            <a:r>
              <a:rPr lang="en-GB" altLang="en-US" dirty="0"/>
              <a:t>   </a:t>
            </a:r>
            <a:r>
              <a:rPr lang="en-GB" altLang="en-US" dirty="0" err="1"/>
              <a:t>m_on</a:t>
            </a:r>
            <a:r>
              <a:rPr lang="en-GB" altLang="en-US" dirty="0"/>
              <a:t>;</a:t>
            </a:r>
          </a:p>
          <a:p>
            <a:pPr marL="541338" indent="-541338" eaLnBrk="1" fontAlgn="auto" hangingPunct="1">
              <a:lnSpc>
                <a:spcPct val="90000"/>
              </a:lnSpc>
              <a:spcAft>
                <a:spcPts val="0"/>
              </a:spcAft>
              <a:buFont typeface="Arial"/>
              <a:buChar char="•"/>
              <a:tabLst>
                <a:tab pos="1073150" algn="l"/>
              </a:tabLst>
              <a:defRPr/>
            </a:pPr>
            <a:r>
              <a:rPr lang="en-GB" altLang="en-US" dirty="0"/>
              <a:t>};</a:t>
            </a:r>
          </a:p>
          <a:p>
            <a:pPr marL="541338" indent="-541338" eaLnBrk="1" fontAlgn="auto" hangingPunct="1">
              <a:lnSpc>
                <a:spcPct val="90000"/>
              </a:lnSpc>
              <a:spcAft>
                <a:spcPts val="0"/>
              </a:spcAft>
              <a:buFont typeface="Arial"/>
              <a:buChar char="•"/>
              <a:tabLst>
                <a:tab pos="1073150" algn="l"/>
              </a:tabLst>
              <a:defRPr/>
            </a:pPr>
            <a:endParaRPr lang="en-GB" altLang="en-US" dirty="0"/>
          </a:p>
          <a:p>
            <a:pPr marL="541338" indent="-541338" eaLnBrk="1" fontAlgn="auto" hangingPunct="1">
              <a:lnSpc>
                <a:spcPct val="90000"/>
              </a:lnSpc>
              <a:spcAft>
                <a:spcPts val="0"/>
              </a:spcAft>
              <a:buFont typeface="Arial"/>
              <a:buChar char="•"/>
              <a:tabLst>
                <a:tab pos="1073150" algn="l"/>
              </a:tabLst>
              <a:defRPr/>
            </a:pPr>
            <a:r>
              <a:rPr lang="en-GB" altLang="en-US" dirty="0">
                <a:solidFill>
                  <a:srgbClr val="006600"/>
                </a:solidFill>
              </a:rPr>
              <a:t>//--------------------------------------------------------------------</a:t>
            </a:r>
          </a:p>
          <a:p>
            <a:pPr marL="541338" indent="-541338" eaLnBrk="1" fontAlgn="auto" hangingPunct="1">
              <a:lnSpc>
                <a:spcPct val="90000"/>
              </a:lnSpc>
              <a:spcAft>
                <a:spcPts val="0"/>
              </a:spcAft>
              <a:buFont typeface="Arial"/>
              <a:buChar char="•"/>
              <a:tabLst>
                <a:tab pos="1073150" algn="l"/>
              </a:tabLst>
              <a:defRPr/>
            </a:pPr>
            <a:endParaRPr lang="en-GB" altLang="en-US" dirty="0">
              <a:solidFill>
                <a:srgbClr val="006600"/>
              </a:solidFill>
            </a:endParaRPr>
          </a:p>
          <a:p>
            <a:pPr marL="541338" indent="-541338" eaLnBrk="1" fontAlgn="auto" hangingPunct="1">
              <a:lnSpc>
                <a:spcPct val="90000"/>
              </a:lnSpc>
              <a:spcAft>
                <a:spcPts val="0"/>
              </a:spcAft>
              <a:buFont typeface="Arial"/>
              <a:buChar char="•"/>
              <a:tabLst>
                <a:tab pos="1073150" algn="l"/>
              </a:tabLst>
              <a:defRPr/>
            </a:pPr>
            <a:r>
              <a:rPr lang="en-GB" altLang="en-US" dirty="0">
                <a:solidFill>
                  <a:srgbClr val="0000CC"/>
                </a:solidFill>
              </a:rPr>
              <a:t>#</a:t>
            </a:r>
            <a:r>
              <a:rPr lang="en-GB" altLang="en-US" dirty="0" err="1">
                <a:solidFill>
                  <a:srgbClr val="0000CC"/>
                </a:solidFill>
              </a:rPr>
              <a:t>endif</a:t>
            </a:r>
            <a:endParaRPr lang="en-US" altLang="en-US" dirty="0">
              <a:solidFill>
                <a:srgbClr val="0000CC"/>
              </a:solidFill>
            </a:endParaRPr>
          </a:p>
          <a:p>
            <a:pPr marL="541338" indent="-541338" eaLnBrk="1" fontAlgn="auto" hangingPunct="1">
              <a:lnSpc>
                <a:spcPct val="90000"/>
              </a:lnSpc>
              <a:spcAft>
                <a:spcPts val="0"/>
              </a:spcAft>
              <a:buFont typeface="Arial"/>
              <a:buChar char="•"/>
              <a:tabLst>
                <a:tab pos="1073150" algn="l"/>
              </a:tabLst>
              <a:defRPr/>
            </a:pPr>
            <a:endParaRPr lang="en-US" altLang="en-US" dirty="0">
              <a:solidFill>
                <a:srgbClr val="0000CC"/>
              </a:solidFill>
            </a:endParaRPr>
          </a:p>
        </p:txBody>
      </p:sp>
      <p:sp>
        <p:nvSpPr>
          <p:cNvPr id="33795" name="Slide Number Placeholder 3">
            <a:extLst>
              <a:ext uri="{FF2B5EF4-FFF2-40B4-BE49-F238E27FC236}">
                <a16:creationId xmlns:a16="http://schemas.microsoft.com/office/drawing/2014/main" id="{5B3524CE-9338-1FDF-8A46-882CB52EF690}"/>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US" altLang="en-US" sz="1400">
                <a:latin typeface="Times New Roman" panose="02020603050405020304" pitchFamily="18" charset="0"/>
              </a:rPr>
              <a:t> </a:t>
            </a:r>
            <a:fld id="{18379D45-F345-4F6F-963F-86E911C2B28E}" type="slidenum">
              <a:rPr lang="en-US" altLang="en-US" sz="1400">
                <a:latin typeface="Times New Roman" panose="02020603050405020304" pitchFamily="18" charset="0"/>
              </a:rPr>
              <a:pPr algn="r" eaLnBrk="1" hangingPunct="1">
                <a:buFontTx/>
                <a:buChar char="•"/>
              </a:pPr>
              <a:t>9</a:t>
            </a:fld>
            <a:endParaRPr lang="en-US" altLang="en-US" sz="1400">
              <a:latin typeface="Times New Roman" panose="02020603050405020304" pitchFamily="18" charset="0"/>
            </a:endParaRPr>
          </a:p>
        </p:txBody>
      </p:sp>
      <p:sp>
        <p:nvSpPr>
          <p:cNvPr id="33796" name="Oval 3">
            <a:extLst>
              <a:ext uri="{FF2B5EF4-FFF2-40B4-BE49-F238E27FC236}">
                <a16:creationId xmlns:a16="http://schemas.microsoft.com/office/drawing/2014/main" id="{6C163B26-5D3D-3B53-52A9-18E8E1320C39}"/>
              </a:ext>
            </a:extLst>
          </p:cNvPr>
          <p:cNvSpPr>
            <a:spLocks noChangeArrowheads="1"/>
          </p:cNvSpPr>
          <p:nvPr/>
        </p:nvSpPr>
        <p:spPr bwMode="auto">
          <a:xfrm>
            <a:off x="6659563" y="549275"/>
            <a:ext cx="1873250" cy="1871663"/>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
        <p:nvSpPr>
          <p:cNvPr id="33797" name="Text Box 4">
            <a:extLst>
              <a:ext uri="{FF2B5EF4-FFF2-40B4-BE49-F238E27FC236}">
                <a16:creationId xmlns:a16="http://schemas.microsoft.com/office/drawing/2014/main" id="{A6A3A11B-3675-82D2-800B-F47E6F33304D}"/>
              </a:ext>
            </a:extLst>
          </p:cNvPr>
          <p:cNvSpPr txBox="1">
            <a:spLocks noChangeArrowheads="1"/>
          </p:cNvSpPr>
          <p:nvPr/>
        </p:nvSpPr>
        <p:spPr bwMode="auto">
          <a:xfrm>
            <a:off x="6804025" y="765175"/>
            <a:ext cx="165576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Constructor: code is automatically run when an object is declared. [1]</a:t>
            </a:r>
            <a:endParaRPr lang="en-US" altLang="en-US" sz="1600">
              <a:solidFill>
                <a:srgbClr val="A50021"/>
              </a:solidFill>
              <a:latin typeface="ClassGarmnd BT" charset="0"/>
            </a:endParaRPr>
          </a:p>
        </p:txBody>
      </p:sp>
      <p:sp>
        <p:nvSpPr>
          <p:cNvPr id="33798" name="Freeform 6">
            <a:extLst>
              <a:ext uri="{FF2B5EF4-FFF2-40B4-BE49-F238E27FC236}">
                <a16:creationId xmlns:a16="http://schemas.microsoft.com/office/drawing/2014/main" id="{6ECA15C1-F67C-0ADC-CE9A-DCBED51CC5A4}"/>
              </a:ext>
            </a:extLst>
          </p:cNvPr>
          <p:cNvSpPr>
            <a:spLocks/>
          </p:cNvSpPr>
          <p:nvPr/>
        </p:nvSpPr>
        <p:spPr bwMode="auto">
          <a:xfrm>
            <a:off x="2339975" y="679450"/>
            <a:ext cx="4464050" cy="1525588"/>
          </a:xfrm>
          <a:custGeom>
            <a:avLst/>
            <a:gdLst>
              <a:gd name="T0" fmla="*/ 2147483646 w 3538"/>
              <a:gd name="T1" fmla="*/ 2147483646 h 507"/>
              <a:gd name="T2" fmla="*/ 2147483646 w 3538"/>
              <a:gd name="T3" fmla="*/ 2147483646 h 507"/>
              <a:gd name="T4" fmla="*/ 2147483646 w 3538"/>
              <a:gd name="T5" fmla="*/ 2147483646 h 507"/>
              <a:gd name="T6" fmla="*/ 0 w 3538"/>
              <a:gd name="T7" fmla="*/ 2147483646 h 507"/>
              <a:gd name="T8" fmla="*/ 0 60000 65536"/>
              <a:gd name="T9" fmla="*/ 0 60000 65536"/>
              <a:gd name="T10" fmla="*/ 0 60000 65536"/>
              <a:gd name="T11" fmla="*/ 0 60000 65536"/>
              <a:gd name="T12" fmla="*/ 0 w 3538"/>
              <a:gd name="T13" fmla="*/ 0 h 507"/>
              <a:gd name="T14" fmla="*/ 3538 w 3538"/>
              <a:gd name="T15" fmla="*/ 507 h 507"/>
            </a:gdLst>
            <a:ahLst/>
            <a:cxnLst>
              <a:cxn ang="T8">
                <a:pos x="T0" y="T1"/>
              </a:cxn>
              <a:cxn ang="T9">
                <a:pos x="T2" y="T3"/>
              </a:cxn>
              <a:cxn ang="T10">
                <a:pos x="T4" y="T5"/>
              </a:cxn>
              <a:cxn ang="T11">
                <a:pos x="T6" y="T7"/>
              </a:cxn>
            </a:cxnLst>
            <a:rect l="T12" t="T13" r="T14" b="T15"/>
            <a:pathLst>
              <a:path w="3538" h="507">
                <a:moveTo>
                  <a:pt x="3538" y="190"/>
                </a:moveTo>
                <a:cubicBezTo>
                  <a:pt x="3258" y="103"/>
                  <a:pt x="2978" y="16"/>
                  <a:pt x="2540" y="8"/>
                </a:cubicBezTo>
                <a:cubicBezTo>
                  <a:pt x="2102" y="0"/>
                  <a:pt x="1330" y="61"/>
                  <a:pt x="907" y="144"/>
                </a:cubicBezTo>
                <a:cubicBezTo>
                  <a:pt x="484" y="227"/>
                  <a:pt x="242" y="367"/>
                  <a:pt x="0" y="507"/>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799" name="Rectangle 7">
            <a:extLst>
              <a:ext uri="{FF2B5EF4-FFF2-40B4-BE49-F238E27FC236}">
                <a16:creationId xmlns:a16="http://schemas.microsoft.com/office/drawing/2014/main" id="{3F11FF38-96B5-6E11-9A19-918881DC7D01}"/>
              </a:ext>
            </a:extLst>
          </p:cNvPr>
          <p:cNvSpPr>
            <a:spLocks noChangeArrowheads="1"/>
          </p:cNvSpPr>
          <p:nvPr/>
        </p:nvSpPr>
        <p:spPr bwMode="auto">
          <a:xfrm>
            <a:off x="179388" y="476250"/>
            <a:ext cx="8785225" cy="6121400"/>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GB" altLang="en-US" sz="2800">
              <a:latin typeface="ClassGarmnd BT" charset="0"/>
            </a:endParaRPr>
          </a:p>
        </p:txBody>
      </p:sp>
    </p:spTree>
  </p:cSld>
  <p:clrMapOvr>
    <a:masterClrMapping/>
  </p:clrMapOvr>
</p:sld>
</file>

<file path=ppt/theme/theme1.xml><?xml version="1.0" encoding="utf-8"?>
<a:theme xmlns:a="http://schemas.openxmlformats.org/drawingml/2006/main" name="MyMUTemplate">
  <a:themeElements>
    <a:clrScheme name="MyMU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MyMUTemplate">
      <a:majorFont>
        <a:latin typeface="ClassGarmnd BT"/>
        <a:ea typeface=""/>
        <a:cs typeface=""/>
      </a:majorFont>
      <a:minorFont>
        <a:latin typeface="ClassGarmn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US" sz="2800" b="0" i="0" u="none" strike="noStrike" cap="none" normalizeH="0" baseline="0" smtClean="0">
            <a:ln>
              <a:noFill/>
            </a:ln>
            <a:solidFill>
              <a:schemeClr val="tx1"/>
            </a:solidFill>
            <a:effectLst/>
            <a:latin typeface="ClassGarmnd BT" charset="0"/>
          </a:defRPr>
        </a:defPPr>
      </a:lstStyle>
    </a:spDef>
    <a:ln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US" sz="2800" b="0" i="0" u="none" strike="noStrike" cap="none" normalizeH="0" baseline="0" smtClean="0">
            <a:ln>
              <a:noFill/>
            </a:ln>
            <a:solidFill>
              <a:schemeClr val="tx1"/>
            </a:solidFill>
            <a:effectLst/>
            <a:latin typeface="ClassGarmnd BT" charset="0"/>
          </a:defRPr>
        </a:defPPr>
      </a:lstStyle>
    </a:lnDef>
  </a:objectDefaults>
  <a:extraClrSchemeLst>
    <a:extraClrScheme>
      <a:clrScheme name="MyMU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MU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MU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MU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MU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MU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MU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a:themeElements>
    <a:clrScheme name="2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2_default">
      <a:majorFont>
        <a:latin typeface="ClassGarmnd BT"/>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US" sz="2800" b="0" i="0" u="none" strike="noStrike" cap="none" normalizeH="0" baseline="0" smtClean="0">
            <a:ln>
              <a:noFill/>
            </a:ln>
            <a:solidFill>
              <a:schemeClr val="tx1"/>
            </a:solidFill>
            <a:effectLst/>
            <a:latin typeface="ClassGarmnd BT" charset="0"/>
          </a:defRPr>
        </a:defPPr>
      </a:lstStyle>
    </a:spDef>
    <a:ln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US" sz="2800" b="0" i="0" u="none" strike="noStrike" cap="none" normalizeH="0" baseline="0" smtClean="0">
            <a:ln>
              <a:noFill/>
            </a:ln>
            <a:solidFill>
              <a:schemeClr val="tx1"/>
            </a:solidFill>
            <a:effectLst/>
            <a:latin typeface="ClassGarmnd BT" charset="0"/>
          </a:defRPr>
        </a:defPPr>
      </a:lstStyle>
    </a:lnDef>
  </a:objectDefaults>
  <a:extraClrSchemeLst>
    <a:extraClrScheme>
      <a:clrScheme name="2_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4.xml><?xml version="1.0" encoding="utf-8"?>
<a:theme xmlns:a="http://schemas.openxmlformats.org/drawingml/2006/main" name="PrinterFriendl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1150</TotalTime>
  <Words>2755</Words>
  <Application>Microsoft Office PowerPoint</Application>
  <PresentationFormat>On-screen Show (4:3)</PresentationFormat>
  <Paragraphs>653</Paragraphs>
  <Slides>31</Slides>
  <Notes>20</Notes>
  <HiddenSlides>0</HiddenSlides>
  <MMClips>0</MMClips>
  <ScaleCrop>false</ScaleCrop>
  <HeadingPairs>
    <vt:vector size="4" baseType="variant">
      <vt:variant>
        <vt:lpstr>Theme</vt:lpstr>
      </vt:variant>
      <vt:variant>
        <vt:i4>5</vt:i4>
      </vt:variant>
      <vt:variant>
        <vt:lpstr>Slide Titles</vt:lpstr>
      </vt:variant>
      <vt:variant>
        <vt:i4>31</vt:i4>
      </vt:variant>
    </vt:vector>
  </HeadingPairs>
  <TitlesOfParts>
    <vt:vector size="36" baseType="lpstr">
      <vt:lpstr>MyMUTemplate</vt:lpstr>
      <vt:lpstr>2_default</vt:lpstr>
      <vt:lpstr>Murdoch_PowerPoint_Template_Approved</vt:lpstr>
      <vt:lpstr>PrinterFriendlyTemplate</vt:lpstr>
      <vt:lpstr>1_Murdoch_PowerPoint_Template_Approved</vt:lpstr>
      <vt:lpstr>Object Orientation, Classes and Unit Testing (revision)  Lecture 12</vt:lpstr>
      <vt:lpstr>Object Orientation in C++</vt:lpstr>
      <vt:lpstr>The Light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 Definition</vt:lpstr>
      <vt:lpstr>PowerPoint Presentation</vt:lpstr>
      <vt:lpstr>PowerPoint Presentation</vt:lpstr>
      <vt:lpstr>PowerPoint Presentation</vt:lpstr>
      <vt:lpstr>PowerPoint Presentation</vt:lpstr>
      <vt:lpstr>Testing</vt:lpstr>
      <vt:lpstr>The Test File</vt:lpstr>
      <vt:lpstr>Initial Test Plan</vt:lpstr>
      <vt:lpstr>PowerPoint Presentation</vt:lpstr>
      <vt:lpstr>LightTest.cpp</vt:lpstr>
      <vt:lpstr>Readings [1].</vt:lpstr>
    </vt:vector>
  </TitlesOfParts>
  <Company>Murdoch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Orientation in C++</dc:title>
  <dc:creator/>
  <cp:lastModifiedBy>Shri Work</cp:lastModifiedBy>
  <cp:revision>242</cp:revision>
  <dcterms:created xsi:type="dcterms:W3CDTF">2007-02-05T02:29:01Z</dcterms:created>
  <dcterms:modified xsi:type="dcterms:W3CDTF">2024-03-14T07:39:15Z</dcterms:modified>
</cp:coreProperties>
</file>