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7.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 id="2147483658" r:id="rId2"/>
    <p:sldMasterId id="2147483659" r:id="rId3"/>
    <p:sldMasterId id="2147483660" r:id="rId4"/>
    <p:sldMasterId id="2147484287" r:id="rId5"/>
    <p:sldMasterId id="2147484294" r:id="rId6"/>
    <p:sldMasterId id="2147484308" r:id="rId7"/>
    <p:sldMasterId id="2147484315" r:id="rId8"/>
    <p:sldMasterId id="2147484322" r:id="rId9"/>
  </p:sldMasterIdLst>
  <p:notesMasterIdLst>
    <p:notesMasterId r:id="rId43"/>
  </p:notesMasterIdLst>
  <p:sldIdLst>
    <p:sldId id="288" r:id="rId10"/>
    <p:sldId id="263" r:id="rId11"/>
    <p:sldId id="264" r:id="rId12"/>
    <p:sldId id="265" r:id="rId13"/>
    <p:sldId id="266" r:id="rId14"/>
    <p:sldId id="258" r:id="rId15"/>
    <p:sldId id="257" r:id="rId16"/>
    <p:sldId id="259" r:id="rId17"/>
    <p:sldId id="260" r:id="rId18"/>
    <p:sldId id="261" r:id="rId19"/>
    <p:sldId id="262" r:id="rId20"/>
    <p:sldId id="283" r:id="rId21"/>
    <p:sldId id="267" r:id="rId22"/>
    <p:sldId id="268" r:id="rId23"/>
    <p:sldId id="269" r:id="rId24"/>
    <p:sldId id="270" r:id="rId25"/>
    <p:sldId id="271" r:id="rId26"/>
    <p:sldId id="272" r:id="rId27"/>
    <p:sldId id="273" r:id="rId28"/>
    <p:sldId id="274" r:id="rId29"/>
    <p:sldId id="278" r:id="rId30"/>
    <p:sldId id="279" r:id="rId31"/>
    <p:sldId id="280" r:id="rId32"/>
    <p:sldId id="281" r:id="rId33"/>
    <p:sldId id="282" r:id="rId34"/>
    <p:sldId id="275" r:id="rId35"/>
    <p:sldId id="276" r:id="rId36"/>
    <p:sldId id="284" r:id="rId37"/>
    <p:sldId id="277" r:id="rId38"/>
    <p:sldId id="286" r:id="rId39"/>
    <p:sldId id="285" r:id="rId40"/>
    <p:sldId id="289" r:id="rId41"/>
    <p:sldId id="287" r:id="rId42"/>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ClassGarmnd BT" charset="0"/>
        <a:ea typeface="+mn-ea"/>
        <a:cs typeface="+mn-cs"/>
      </a:defRPr>
    </a:lvl1pPr>
    <a:lvl2pPr marL="457200" algn="l" rtl="0" eaLnBrk="0" fontAlgn="base" hangingPunct="0">
      <a:spcBef>
        <a:spcPct val="0"/>
      </a:spcBef>
      <a:spcAft>
        <a:spcPct val="0"/>
      </a:spcAft>
      <a:defRPr sz="2800" kern="1200">
        <a:solidFill>
          <a:schemeClr val="tx1"/>
        </a:solidFill>
        <a:latin typeface="ClassGarmnd BT" charset="0"/>
        <a:ea typeface="+mn-ea"/>
        <a:cs typeface="+mn-cs"/>
      </a:defRPr>
    </a:lvl2pPr>
    <a:lvl3pPr marL="914400" algn="l" rtl="0" eaLnBrk="0" fontAlgn="base" hangingPunct="0">
      <a:spcBef>
        <a:spcPct val="0"/>
      </a:spcBef>
      <a:spcAft>
        <a:spcPct val="0"/>
      </a:spcAft>
      <a:defRPr sz="2800" kern="1200">
        <a:solidFill>
          <a:schemeClr val="tx1"/>
        </a:solidFill>
        <a:latin typeface="ClassGarmnd BT" charset="0"/>
        <a:ea typeface="+mn-ea"/>
        <a:cs typeface="+mn-cs"/>
      </a:defRPr>
    </a:lvl3pPr>
    <a:lvl4pPr marL="1371600" algn="l" rtl="0" eaLnBrk="0" fontAlgn="base" hangingPunct="0">
      <a:spcBef>
        <a:spcPct val="0"/>
      </a:spcBef>
      <a:spcAft>
        <a:spcPct val="0"/>
      </a:spcAft>
      <a:defRPr sz="2800" kern="1200">
        <a:solidFill>
          <a:schemeClr val="tx1"/>
        </a:solidFill>
        <a:latin typeface="ClassGarmnd BT" charset="0"/>
        <a:ea typeface="+mn-ea"/>
        <a:cs typeface="+mn-cs"/>
      </a:defRPr>
    </a:lvl4pPr>
    <a:lvl5pPr marL="1828800" algn="l" rtl="0" eaLnBrk="0" fontAlgn="base" hangingPunct="0">
      <a:spcBef>
        <a:spcPct val="0"/>
      </a:spcBef>
      <a:spcAft>
        <a:spcPct val="0"/>
      </a:spcAft>
      <a:defRPr sz="2800" kern="1200">
        <a:solidFill>
          <a:schemeClr val="tx1"/>
        </a:solidFill>
        <a:latin typeface="ClassGarmnd BT" charset="0"/>
        <a:ea typeface="+mn-ea"/>
        <a:cs typeface="+mn-cs"/>
      </a:defRPr>
    </a:lvl5pPr>
    <a:lvl6pPr marL="2286000" algn="l" defTabSz="914400" rtl="0" eaLnBrk="1" latinLnBrk="0" hangingPunct="1">
      <a:defRPr sz="2800" kern="1200">
        <a:solidFill>
          <a:schemeClr val="tx1"/>
        </a:solidFill>
        <a:latin typeface="ClassGarmnd BT" charset="0"/>
        <a:ea typeface="+mn-ea"/>
        <a:cs typeface="+mn-cs"/>
      </a:defRPr>
    </a:lvl6pPr>
    <a:lvl7pPr marL="2743200" algn="l" defTabSz="914400" rtl="0" eaLnBrk="1" latinLnBrk="0" hangingPunct="1">
      <a:defRPr sz="2800" kern="1200">
        <a:solidFill>
          <a:schemeClr val="tx1"/>
        </a:solidFill>
        <a:latin typeface="ClassGarmnd BT" charset="0"/>
        <a:ea typeface="+mn-ea"/>
        <a:cs typeface="+mn-cs"/>
      </a:defRPr>
    </a:lvl7pPr>
    <a:lvl8pPr marL="3200400" algn="l" defTabSz="914400" rtl="0" eaLnBrk="1" latinLnBrk="0" hangingPunct="1">
      <a:defRPr sz="2800" kern="1200">
        <a:solidFill>
          <a:schemeClr val="tx1"/>
        </a:solidFill>
        <a:latin typeface="ClassGarmnd BT" charset="0"/>
        <a:ea typeface="+mn-ea"/>
        <a:cs typeface="+mn-cs"/>
      </a:defRPr>
    </a:lvl8pPr>
    <a:lvl9pPr marL="3657600" algn="l" defTabSz="914400" rtl="0" eaLnBrk="1" latinLnBrk="0" hangingPunct="1">
      <a:defRPr sz="2800" kern="1200">
        <a:solidFill>
          <a:schemeClr val="tx1"/>
        </a:solidFill>
        <a:latin typeface="ClassGarmnd BT"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9914" autoAdjust="0"/>
  </p:normalViewPr>
  <p:slideViewPr>
    <p:cSldViewPr>
      <p:cViewPr varScale="1">
        <p:scale>
          <a:sx n="85" d="100"/>
          <a:sy n="85" d="100"/>
        </p:scale>
        <p:origin x="466" y="7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AA7069-0016-ED81-5A73-4B7ADB59402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GB"/>
          </a:p>
        </p:txBody>
      </p:sp>
      <p:sp>
        <p:nvSpPr>
          <p:cNvPr id="12291" name="Rectangle 3">
            <a:extLst>
              <a:ext uri="{FF2B5EF4-FFF2-40B4-BE49-F238E27FC236}">
                <a16:creationId xmlns:a16="http://schemas.microsoft.com/office/drawing/2014/main" id="{3117A1D2-FBD4-C005-A9B7-EEBDF483879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latin typeface="Arial" pitchFamily="34" charset="0"/>
              </a:defRPr>
            </a:lvl1pPr>
          </a:lstStyle>
          <a:p>
            <a:pPr>
              <a:defRPr/>
            </a:pPr>
            <a:endParaRPr lang="en-GB"/>
          </a:p>
        </p:txBody>
      </p:sp>
      <p:sp>
        <p:nvSpPr>
          <p:cNvPr id="37892" name="Rectangle 4">
            <a:extLst>
              <a:ext uri="{FF2B5EF4-FFF2-40B4-BE49-F238E27FC236}">
                <a16:creationId xmlns:a16="http://schemas.microsoft.com/office/drawing/2014/main" id="{125DD383-55F5-12C8-BC6E-E8F8742DCD2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E71BF4C5-E3E8-DFBC-B3B5-A9540FE9DB1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a:extLst>
              <a:ext uri="{FF2B5EF4-FFF2-40B4-BE49-F238E27FC236}">
                <a16:creationId xmlns:a16="http://schemas.microsoft.com/office/drawing/2014/main" id="{7E545E7F-08D6-5D37-5C5E-0540E936B97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GB"/>
          </a:p>
        </p:txBody>
      </p:sp>
      <p:sp>
        <p:nvSpPr>
          <p:cNvPr id="12295" name="Rectangle 7">
            <a:extLst>
              <a:ext uri="{FF2B5EF4-FFF2-40B4-BE49-F238E27FC236}">
                <a16:creationId xmlns:a16="http://schemas.microsoft.com/office/drawing/2014/main" id="{B87C883C-1462-4F65-EA8E-1C7D90BD387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F39017A-8729-4A86-AAC1-C3A7C5BDDF6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AEFA1C2-643A-EE0B-3C96-1761160631C4}"/>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3468EE64-DC1E-4967-2EC6-24501FB5DE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[1]</a:t>
            </a:r>
          </a:p>
          <a:p>
            <a:r>
              <a:rPr lang="en-AU" altLang="en-US"/>
              <a:t>The Standard Template Library’s vector data structure exists in the std namespace.</a:t>
            </a:r>
          </a:p>
          <a:p>
            <a:r>
              <a:rPr lang="en-AU" altLang="en-US"/>
              <a:t>You can use it after assignment 1 is completed. You can’t use it in any assessed work before assignment 1.</a:t>
            </a:r>
          </a:p>
        </p:txBody>
      </p:sp>
      <p:sp>
        <p:nvSpPr>
          <p:cNvPr id="39940" name="Slide Number Placeholder 3">
            <a:extLst>
              <a:ext uri="{FF2B5EF4-FFF2-40B4-BE49-F238E27FC236}">
                <a16:creationId xmlns:a16="http://schemas.microsoft.com/office/drawing/2014/main" id="{2D00C9FA-DB84-EED6-C1A8-C25FF93DAA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D10D33-18AF-4106-81A0-222EACF884A4}"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0DCE9FC-1B3D-891E-5308-60DBCABEB6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010803-7B0F-4F74-93F9-D3C52A194EAC}" type="slidenum">
              <a:rPr lang="en-GB" altLang="en-US"/>
              <a:pPr>
                <a:spcBef>
                  <a:spcPct val="0"/>
                </a:spcBef>
              </a:pPr>
              <a:t>10</a:t>
            </a:fld>
            <a:endParaRPr lang="en-GB" altLang="en-US"/>
          </a:p>
        </p:txBody>
      </p:sp>
      <p:sp>
        <p:nvSpPr>
          <p:cNvPr id="58371" name="Rectangle 2">
            <a:extLst>
              <a:ext uri="{FF2B5EF4-FFF2-40B4-BE49-F238E27FC236}">
                <a16:creationId xmlns:a16="http://schemas.microsoft.com/office/drawing/2014/main" id="{6590035A-32F6-6BAB-98F0-2A42873F919F}"/>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130108A1-D931-663B-E6E4-7048CA590C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Are these members of the class?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F4D5F6A-FBFD-B563-73F5-819007D212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2C0756-D99E-4B8B-A4FA-9A0348DE3EE2}" type="slidenum">
              <a:rPr lang="en-GB" altLang="en-US"/>
              <a:pPr>
                <a:spcBef>
                  <a:spcPct val="0"/>
                </a:spcBef>
              </a:pPr>
              <a:t>11</a:t>
            </a:fld>
            <a:endParaRPr lang="en-GB" altLang="en-US"/>
          </a:p>
        </p:txBody>
      </p:sp>
      <p:sp>
        <p:nvSpPr>
          <p:cNvPr id="60419" name="Rectangle 2">
            <a:extLst>
              <a:ext uri="{FF2B5EF4-FFF2-40B4-BE49-F238E27FC236}">
                <a16:creationId xmlns:a16="http://schemas.microsoft.com/office/drawing/2014/main" id="{432CC7CD-36B5-6858-62DA-0321754DC294}"/>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8A111C65-4587-8AA0-BC8C-651554E0FB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check these out for yourself. Not everything will be covered or explained in the lecture. Only some will be done to get you started and the rest you will have to find out for yourself.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2E4035C-1EFC-8FD0-7C54-F977A2A28B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FFB512-65F3-4C4F-BCD8-38076FB044C2}" type="slidenum">
              <a:rPr lang="en-GB" altLang="en-US"/>
              <a:pPr>
                <a:spcBef>
                  <a:spcPct val="0"/>
                </a:spcBef>
              </a:pPr>
              <a:t>12</a:t>
            </a:fld>
            <a:endParaRPr lang="en-GB" altLang="en-US"/>
          </a:p>
        </p:txBody>
      </p:sp>
      <p:sp>
        <p:nvSpPr>
          <p:cNvPr id="62467" name="Rectangle 2">
            <a:extLst>
              <a:ext uri="{FF2B5EF4-FFF2-40B4-BE49-F238E27FC236}">
                <a16:creationId xmlns:a16="http://schemas.microsoft.com/office/drawing/2014/main" id="{0AD04148-26F5-0F37-927B-288E05A886F7}"/>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1522462C-377E-A001-3031-5C599C7BE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 client of the vector class must not make any assumption that this is the case. If the vector’s implementation changes, the client program will be unreliable.</a:t>
            </a:r>
          </a:p>
          <a:p>
            <a:pPr eaLnBrk="1" hangingPunct="1"/>
            <a:r>
              <a:rPr lang="en-US" altLang="en-US"/>
              <a:t>In some implementations, the amount allocated is double.</a:t>
            </a:r>
          </a:p>
          <a:p>
            <a:pPr eaLnBrk="1" hangingPunct="1"/>
            <a:endParaRPr lang="en-US" altLang="en-US"/>
          </a:p>
          <a:p>
            <a:pPr eaLnBrk="1" hangingPunct="1"/>
            <a:r>
              <a:rPr lang="en-AU" altLang="en-US"/>
              <a:t>It doesn't have to be double. Other strategies can be used. The main</a:t>
            </a:r>
          </a:p>
          <a:p>
            <a:pPr eaLnBrk="1" hangingPunct="1"/>
            <a:r>
              <a:rPr lang="en-AU" altLang="en-US"/>
              <a:t>thing is to strike a balance between allocating memory when needed</a:t>
            </a:r>
          </a:p>
          <a:p>
            <a:pPr eaLnBrk="1" hangingPunct="1"/>
            <a:r>
              <a:rPr lang="en-AU" altLang="en-US"/>
              <a:t>(processing needed) and the amount of memory used (and left empty, thus</a:t>
            </a:r>
          </a:p>
          <a:p>
            <a:pPr eaLnBrk="1" hangingPunct="1"/>
            <a:r>
              <a:rPr lang="en-AU" altLang="en-US"/>
              <a:t>wasted). One approach is in the lecture notes. There are others. The</a:t>
            </a:r>
          </a:p>
          <a:p>
            <a:pPr eaLnBrk="1" hangingPunct="1"/>
            <a:r>
              <a:rPr lang="en-AU" altLang="en-US"/>
              <a:t>idea is that over the lifetime of the vector, the average  (a</a:t>
            </a:r>
          </a:p>
          <a:p>
            <a:pPr eaLnBrk="1" hangingPunct="1"/>
            <a:r>
              <a:rPr lang="en-AU" altLang="en-US"/>
              <a:t>more accurate term is "amortised") time for inserting at the end of </a:t>
            </a:r>
          </a:p>
          <a:p>
            <a:pPr eaLnBrk="1" hangingPunct="1"/>
            <a:r>
              <a:rPr lang="en-AU" altLang="en-US"/>
              <a:t>the vector is a constant value. The actual multiplier by which to </a:t>
            </a:r>
          </a:p>
          <a:p>
            <a:pPr eaLnBrk="1" hangingPunct="1"/>
            <a:r>
              <a:rPr lang="en-AU" altLang="en-US"/>
              <a:t>increase is implementation dependant. See complexity of push_back</a:t>
            </a:r>
          </a:p>
          <a:p>
            <a:pPr eaLnBrk="1" hangingPunct="1"/>
            <a:r>
              <a:rPr lang="en-AU" altLang="en-US"/>
              <a:t>http://www.cplusplus.com/reference/vector/vector/push_back/</a:t>
            </a:r>
          </a:p>
          <a:p>
            <a:pPr eaLnBrk="1" hangingPunct="1"/>
            <a:endParaRPr lang="en-AU" altLang="en-US"/>
          </a:p>
          <a:p>
            <a:pPr eaLnBrk="1" hangingPunct="1"/>
            <a:r>
              <a:rPr lang="en-AU" altLang="en-US"/>
              <a:t>For the STL vector, I have come across multipliers of 1.5 and 2. VS2010</a:t>
            </a:r>
          </a:p>
          <a:p>
            <a:pPr eaLnBrk="1" hangingPunct="1"/>
            <a:r>
              <a:rPr lang="en-AU" altLang="en-US"/>
              <a:t>uses 1.5. The STL vector can start with no memory. Do not use values larger</a:t>
            </a:r>
          </a:p>
          <a:p>
            <a:pPr eaLnBrk="1" hangingPunct="1"/>
            <a:r>
              <a:rPr lang="en-AU" altLang="en-US"/>
              <a:t>than 2 as it will over the lifetime of the vector waste memory. There is</a:t>
            </a:r>
          </a:p>
          <a:p>
            <a:pPr eaLnBrk="1" hangingPunct="1"/>
            <a:r>
              <a:rPr lang="en-AU" altLang="en-US"/>
              <a:t>a need to balance memory space and time to allocate and then copy</a:t>
            </a:r>
          </a:p>
          <a:p>
            <a:pPr eaLnBrk="1" hangingPunct="1"/>
            <a:r>
              <a:rPr lang="en-AU" altLang="en-US"/>
              <a:t>elements. Some discussion about this was made some time ago by Koenig</a:t>
            </a:r>
          </a:p>
          <a:p>
            <a:pPr eaLnBrk="1" hangingPunct="1"/>
            <a:r>
              <a:rPr lang="en-AU" altLang="en-US"/>
              <a:t>and Moo at</a:t>
            </a:r>
          </a:p>
          <a:p>
            <a:pPr eaLnBrk="1" hangingPunct="1"/>
            <a:r>
              <a:rPr lang="en-AU" altLang="en-US"/>
              <a:t>http://www.drdobbs.com/c-made-easier-how-vectors-grow/184401375. Koenig</a:t>
            </a:r>
          </a:p>
          <a:p>
            <a:pPr eaLnBrk="1" hangingPunct="1"/>
            <a:r>
              <a:rPr lang="en-AU" altLang="en-US"/>
              <a:t>was at the same lab as Stroustrup, the creator of C++. In a discussion</a:t>
            </a:r>
          </a:p>
          <a:p>
            <a:pPr eaLnBrk="1" hangingPunct="1"/>
            <a:r>
              <a:rPr lang="en-AU" altLang="en-US"/>
              <a:t>forum some years ago, Koenig worked out the value of 1.5.</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62F4CD6-C98C-D077-6B7A-2D50C6B70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BE514C-6559-4927-99EC-C9BD9BA6D614}" type="slidenum">
              <a:rPr lang="en-GB" altLang="en-US"/>
              <a:pPr>
                <a:spcBef>
                  <a:spcPct val="0"/>
                </a:spcBef>
              </a:pPr>
              <a:t>13</a:t>
            </a:fld>
            <a:endParaRPr lang="en-GB" altLang="en-US"/>
          </a:p>
        </p:txBody>
      </p:sp>
      <p:sp>
        <p:nvSpPr>
          <p:cNvPr id="64515" name="Rectangle 2">
            <a:extLst>
              <a:ext uri="{FF2B5EF4-FFF2-40B4-BE49-F238E27FC236}">
                <a16:creationId xmlns:a16="http://schemas.microsoft.com/office/drawing/2014/main" id="{48B004EC-713D-8C02-89E3-902E52F20C31}"/>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CCED682B-EAE5-FAF8-C529-5FA56452AA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CD78B8E-397C-A5F4-5386-6982B0E240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C1745F-B33A-4877-B805-B8325265DE01}" type="slidenum">
              <a:rPr lang="en-GB" altLang="en-US"/>
              <a:pPr>
                <a:spcBef>
                  <a:spcPct val="0"/>
                </a:spcBef>
              </a:pPr>
              <a:t>14</a:t>
            </a:fld>
            <a:endParaRPr lang="en-GB" altLang="en-US"/>
          </a:p>
        </p:txBody>
      </p:sp>
      <p:sp>
        <p:nvSpPr>
          <p:cNvPr id="66563" name="Rectangle 2">
            <a:extLst>
              <a:ext uri="{FF2B5EF4-FFF2-40B4-BE49-F238E27FC236}">
                <a16:creationId xmlns:a16="http://schemas.microsoft.com/office/drawing/2014/main" id="{D7EDF657-36CF-25AF-DB43-29E89CDD8C98}"/>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1EA9E5D7-5492-5F54-23A9-318501384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The return value is after the last erased element. </a:t>
            </a:r>
          </a:p>
          <a:p>
            <a:pPr eaLnBrk="1" hangingPunct="1"/>
            <a:endParaRPr lang="en-US" altLang="en-US"/>
          </a:p>
          <a:p>
            <a:pPr eaLnBrk="1" hangingPunct="1"/>
            <a:r>
              <a:rPr lang="en-US" altLang="en-US"/>
              <a:t>[2] Is this a good idea? An assumption is being made that the iterator is valid after the modification of IntVec. Is this the case? If an item not at the end is deleted, then the rest of the items must be shifted across.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FA4EED8-1698-C075-E46A-072A04123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10CC8C-42B1-40BE-8186-F96349ED8BB4}" type="slidenum">
              <a:rPr lang="en-GB" altLang="en-US"/>
              <a:pPr>
                <a:spcBef>
                  <a:spcPct val="0"/>
                </a:spcBef>
              </a:pPr>
              <a:t>15</a:t>
            </a:fld>
            <a:endParaRPr lang="en-GB" altLang="en-US"/>
          </a:p>
        </p:txBody>
      </p:sp>
      <p:sp>
        <p:nvSpPr>
          <p:cNvPr id="68611" name="Rectangle 2">
            <a:extLst>
              <a:ext uri="{FF2B5EF4-FFF2-40B4-BE49-F238E27FC236}">
                <a16:creationId xmlns:a16="http://schemas.microsoft.com/office/drawing/2014/main" id="{696BB496-A460-2A31-2CF1-AB8B742DBE4E}"/>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5F0C436F-4193-7BD9-D5B8-F3F70AC3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2F53E75-FB77-D5CA-C9DE-11E5C430A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44E111-3F8B-4E53-BA14-0338E38619D9}" type="slidenum">
              <a:rPr lang="en-GB" altLang="en-US"/>
              <a:pPr>
                <a:spcBef>
                  <a:spcPct val="0"/>
                </a:spcBef>
              </a:pPr>
              <a:t>16</a:t>
            </a:fld>
            <a:endParaRPr lang="en-GB" altLang="en-US"/>
          </a:p>
        </p:txBody>
      </p:sp>
      <p:sp>
        <p:nvSpPr>
          <p:cNvPr id="70659" name="Rectangle 2">
            <a:extLst>
              <a:ext uri="{FF2B5EF4-FFF2-40B4-BE49-F238E27FC236}">
                <a16:creationId xmlns:a16="http://schemas.microsoft.com/office/drawing/2014/main" id="{A5F82D92-4BBB-68AA-E9C8-B29EF4ACFA06}"/>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98AC9D30-1BA1-69BE-42D0-3AFD549594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A3FFB2-73F2-BE25-FB79-89D0069481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1ED70D-C255-4FE9-A550-56A9F8DDC6A2}" type="slidenum">
              <a:rPr lang="en-GB" altLang="en-US"/>
              <a:pPr>
                <a:spcBef>
                  <a:spcPct val="0"/>
                </a:spcBef>
              </a:pPr>
              <a:t>17</a:t>
            </a:fld>
            <a:endParaRPr lang="en-GB" altLang="en-US"/>
          </a:p>
        </p:txBody>
      </p:sp>
      <p:sp>
        <p:nvSpPr>
          <p:cNvPr id="72707" name="Rectangle 2">
            <a:extLst>
              <a:ext uri="{FF2B5EF4-FFF2-40B4-BE49-F238E27FC236}">
                <a16:creationId xmlns:a16="http://schemas.microsoft.com/office/drawing/2014/main" id="{BD6E1AB5-0169-8D23-6432-43A2C996721D}"/>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C36F4DEB-53CE-27F9-3DB4-9BBB8AD12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9D38B9C-3B63-5174-EFFB-E4F50DBBC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0005D9-E2A4-4D0B-8B5B-92D7FA438CEB}" type="slidenum">
              <a:rPr lang="en-GB" altLang="en-US"/>
              <a:pPr>
                <a:spcBef>
                  <a:spcPct val="0"/>
                </a:spcBef>
              </a:pPr>
              <a:t>18</a:t>
            </a:fld>
            <a:endParaRPr lang="en-GB" altLang="en-US"/>
          </a:p>
        </p:txBody>
      </p:sp>
      <p:sp>
        <p:nvSpPr>
          <p:cNvPr id="74755" name="Rectangle 2">
            <a:extLst>
              <a:ext uri="{FF2B5EF4-FFF2-40B4-BE49-F238E27FC236}">
                <a16:creationId xmlns:a16="http://schemas.microsoft.com/office/drawing/2014/main" id="{2111F8FB-A258-C648-1E7D-DF428522CA02}"/>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666400A2-2058-23D6-DEE3-11D68C604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BA19F06-2F64-9690-0BAA-C0BC272B3C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E927B7-B996-4C7E-B905-BBC9F3FB707C}" type="slidenum">
              <a:rPr lang="en-GB" altLang="en-US"/>
              <a:pPr>
                <a:spcBef>
                  <a:spcPct val="0"/>
                </a:spcBef>
              </a:pPr>
              <a:t>19</a:t>
            </a:fld>
            <a:endParaRPr lang="en-GB" altLang="en-US"/>
          </a:p>
        </p:txBody>
      </p:sp>
      <p:sp>
        <p:nvSpPr>
          <p:cNvPr id="76803" name="Rectangle 2">
            <a:extLst>
              <a:ext uri="{FF2B5EF4-FFF2-40B4-BE49-F238E27FC236}">
                <a16:creationId xmlns:a16="http://schemas.microsoft.com/office/drawing/2014/main" id="{58EABCD8-C792-7279-5701-63367EFDCEA5}"/>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E26A7EDC-6DF1-F9C6-5E3D-C9A3FA2E48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E5E0A10-7D78-4930-9A6C-0B6776D087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018A01-3256-4383-82BE-32817FAB8C04}" type="slidenum">
              <a:rPr lang="en-GB" altLang="en-US"/>
              <a:pPr>
                <a:spcBef>
                  <a:spcPct val="0"/>
                </a:spcBef>
              </a:pPr>
              <a:t>2</a:t>
            </a:fld>
            <a:endParaRPr lang="en-GB" altLang="en-US"/>
          </a:p>
        </p:txBody>
      </p:sp>
      <p:sp>
        <p:nvSpPr>
          <p:cNvPr id="41987" name="Rectangle 2">
            <a:extLst>
              <a:ext uri="{FF2B5EF4-FFF2-40B4-BE49-F238E27FC236}">
                <a16:creationId xmlns:a16="http://schemas.microsoft.com/office/drawing/2014/main" id="{D9AB8347-F1BD-8DDD-4CE6-27A18C973910}"/>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0699F00A-C0A4-709F-4667-2393690A4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e.g. used to describe worst case scenarios or typical scenarios, .etc</a:t>
            </a:r>
          </a:p>
          <a:p>
            <a:pPr eaLnBrk="1" hangingPunct="1"/>
            <a:endParaRPr lang="en-US" altLang="en-US"/>
          </a:p>
          <a:p>
            <a:pPr eaLnBrk="1" hangingPunct="1"/>
            <a:r>
              <a:rPr lang="en-US" altLang="en-US"/>
              <a:t>In the worst-case situation, it describes the performance limits of algorithms when the inputs to the algorithm tend to be very large.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5FABD5B-FAD8-58B3-701D-FC51A8B36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A72D51-0000-4C70-9304-FABD0AF808A0}" type="slidenum">
              <a:rPr lang="en-GB" altLang="en-US"/>
              <a:pPr>
                <a:spcBef>
                  <a:spcPct val="0"/>
                </a:spcBef>
              </a:pPr>
              <a:t>20</a:t>
            </a:fld>
            <a:endParaRPr lang="en-GB" altLang="en-US"/>
          </a:p>
        </p:txBody>
      </p:sp>
      <p:sp>
        <p:nvSpPr>
          <p:cNvPr id="78851" name="Rectangle 2">
            <a:extLst>
              <a:ext uri="{FF2B5EF4-FFF2-40B4-BE49-F238E27FC236}">
                <a16:creationId xmlns:a16="http://schemas.microsoft.com/office/drawing/2014/main" id="{79161600-781E-7707-87FA-01EFBC96A849}"/>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1ABDE0E6-034B-206A-EA8F-30F8CC0A33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E98B9B3-EE17-7768-6B5F-EC0DC5A5F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BE546B-A201-4CC3-B6B6-43ECB6454FD8}" type="slidenum">
              <a:rPr lang="en-GB" altLang="en-US"/>
              <a:pPr>
                <a:spcBef>
                  <a:spcPct val="0"/>
                </a:spcBef>
              </a:pPr>
              <a:t>21</a:t>
            </a:fld>
            <a:endParaRPr lang="en-GB" altLang="en-US"/>
          </a:p>
        </p:txBody>
      </p:sp>
      <p:sp>
        <p:nvSpPr>
          <p:cNvPr id="80899" name="Rectangle 2">
            <a:extLst>
              <a:ext uri="{FF2B5EF4-FFF2-40B4-BE49-F238E27FC236}">
                <a16:creationId xmlns:a16="http://schemas.microsoft.com/office/drawing/2014/main" id="{90107539-9553-5D5E-2C46-1F0B937F3156}"/>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3D0DC747-8139-FA99-C5A4-159953DF42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398AD8B-3B4A-07E5-7D95-BB200247F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56A5E1-7601-4902-8560-98F50F9EB179}" type="slidenum">
              <a:rPr lang="en-GB" altLang="en-US"/>
              <a:pPr>
                <a:spcBef>
                  <a:spcPct val="0"/>
                </a:spcBef>
              </a:pPr>
              <a:t>22</a:t>
            </a:fld>
            <a:endParaRPr lang="en-GB" altLang="en-US"/>
          </a:p>
        </p:txBody>
      </p:sp>
      <p:sp>
        <p:nvSpPr>
          <p:cNvPr id="82947" name="Rectangle 2">
            <a:extLst>
              <a:ext uri="{FF2B5EF4-FFF2-40B4-BE49-F238E27FC236}">
                <a16:creationId xmlns:a16="http://schemas.microsoft.com/office/drawing/2014/main" id="{F3A381BD-FE4E-2F1A-1E4E-017D9DDE02F7}"/>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19C46649-AAFD-3942-EFC1-8111091E2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D281CE8-9B35-4549-276A-8687D405D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DF8837-CA8B-4C6D-9BDE-FD4CB2791EF8}" type="slidenum">
              <a:rPr lang="en-GB" altLang="en-US"/>
              <a:pPr>
                <a:spcBef>
                  <a:spcPct val="0"/>
                </a:spcBef>
              </a:pPr>
              <a:t>23</a:t>
            </a:fld>
            <a:endParaRPr lang="en-GB" altLang="en-US"/>
          </a:p>
        </p:txBody>
      </p:sp>
      <p:sp>
        <p:nvSpPr>
          <p:cNvPr id="84995" name="Rectangle 2">
            <a:extLst>
              <a:ext uri="{FF2B5EF4-FFF2-40B4-BE49-F238E27FC236}">
                <a16:creationId xmlns:a16="http://schemas.microsoft.com/office/drawing/2014/main" id="{7C726BC6-74A5-1E74-A3FF-7970338DE94B}"/>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DBFF724A-1503-49A4-A140-781AB74D4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C0889A4-4C2B-82FC-73FC-147A0BF35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94A4C5-619A-4E14-944E-433580A8936B}" type="slidenum">
              <a:rPr lang="en-GB" altLang="en-US"/>
              <a:pPr>
                <a:spcBef>
                  <a:spcPct val="0"/>
                </a:spcBef>
              </a:pPr>
              <a:t>24</a:t>
            </a:fld>
            <a:endParaRPr lang="en-GB" altLang="en-US"/>
          </a:p>
        </p:txBody>
      </p:sp>
      <p:sp>
        <p:nvSpPr>
          <p:cNvPr id="87043" name="Rectangle 2">
            <a:extLst>
              <a:ext uri="{FF2B5EF4-FFF2-40B4-BE49-F238E27FC236}">
                <a16:creationId xmlns:a16="http://schemas.microsoft.com/office/drawing/2014/main" id="{A997FE11-745D-4678-CA55-E4835859DEDC}"/>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D390B33B-7741-EC63-797B-CE1E89FDE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46E4B67-1F89-783F-87C0-55C4D44CF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49AA12-70AA-451A-BF46-69BE2CA18DA7}" type="slidenum">
              <a:rPr lang="en-GB" altLang="en-US"/>
              <a:pPr>
                <a:spcBef>
                  <a:spcPct val="0"/>
                </a:spcBef>
              </a:pPr>
              <a:t>25</a:t>
            </a:fld>
            <a:endParaRPr lang="en-GB" altLang="en-US"/>
          </a:p>
        </p:txBody>
      </p:sp>
      <p:sp>
        <p:nvSpPr>
          <p:cNvPr id="89091" name="Rectangle 2">
            <a:extLst>
              <a:ext uri="{FF2B5EF4-FFF2-40B4-BE49-F238E27FC236}">
                <a16:creationId xmlns:a16="http://schemas.microsoft.com/office/drawing/2014/main" id="{A227DF58-6826-CD3C-3357-09293C48A1C6}"/>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B71F26F8-368E-C688-F6E4-A6C818FEF8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Looking at the diagrams, what is the Big-O value for erase on vectors?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FFF1E7B-EBA7-E365-E5A2-15480CF95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85D212-04DE-4CBF-A6BA-EFAD216B1A8D}" type="slidenum">
              <a:rPr lang="en-GB" altLang="en-US"/>
              <a:pPr>
                <a:spcBef>
                  <a:spcPct val="0"/>
                </a:spcBef>
              </a:pPr>
              <a:t>26</a:t>
            </a:fld>
            <a:endParaRPr lang="en-GB" altLang="en-US"/>
          </a:p>
        </p:txBody>
      </p:sp>
      <p:sp>
        <p:nvSpPr>
          <p:cNvPr id="91139" name="Rectangle 2">
            <a:extLst>
              <a:ext uri="{FF2B5EF4-FFF2-40B4-BE49-F238E27FC236}">
                <a16:creationId xmlns:a16="http://schemas.microsoft.com/office/drawing/2014/main" id="{902821F9-2E4A-AF8A-F964-5B715295927A}"/>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49DAAF60-C318-6162-6ACF-2F0B9879F4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5EAEB47-6B37-FECF-3214-AEAAB113E7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614326-0EB3-4B74-B432-5E65024179FD}" type="slidenum">
              <a:rPr lang="en-GB" altLang="en-US"/>
              <a:pPr>
                <a:spcBef>
                  <a:spcPct val="0"/>
                </a:spcBef>
              </a:pPr>
              <a:t>27</a:t>
            </a:fld>
            <a:endParaRPr lang="en-GB" altLang="en-US"/>
          </a:p>
        </p:txBody>
      </p:sp>
      <p:sp>
        <p:nvSpPr>
          <p:cNvPr id="93187" name="Rectangle 2">
            <a:extLst>
              <a:ext uri="{FF2B5EF4-FFF2-40B4-BE49-F238E27FC236}">
                <a16:creationId xmlns:a16="http://schemas.microsoft.com/office/drawing/2014/main" id="{1A0B05F5-FDA0-7C3B-EBAD-4D313B4F39FE}"/>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9FFE971F-A540-7B51-3574-EC83455769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A3E8158-96A4-695A-62CF-02A956927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5B9D7-D765-4CDB-9BDF-3FE7595B47EC}" type="slidenum">
              <a:rPr lang="en-GB" altLang="en-US"/>
              <a:pPr>
                <a:spcBef>
                  <a:spcPct val="0"/>
                </a:spcBef>
              </a:pPr>
              <a:t>28</a:t>
            </a:fld>
            <a:endParaRPr lang="en-GB" altLang="en-US"/>
          </a:p>
        </p:txBody>
      </p:sp>
      <p:sp>
        <p:nvSpPr>
          <p:cNvPr id="95235" name="Rectangle 2">
            <a:extLst>
              <a:ext uri="{FF2B5EF4-FFF2-40B4-BE49-F238E27FC236}">
                <a16:creationId xmlns:a16="http://schemas.microsoft.com/office/drawing/2014/main" id="{3E242A39-0DAA-6EF5-7648-7541CD4895FF}"/>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EC7B7D71-5BBB-E208-973A-CCF405D6DE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4D698AE-C238-E303-E5C3-C0A0A4F58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CE297-DD34-4C58-8EFF-6577B0C5E3EB}" type="slidenum">
              <a:rPr lang="en-GB" altLang="en-US"/>
              <a:pPr>
                <a:spcBef>
                  <a:spcPct val="0"/>
                </a:spcBef>
              </a:pPr>
              <a:t>29</a:t>
            </a:fld>
            <a:endParaRPr lang="en-GB" altLang="en-US"/>
          </a:p>
        </p:txBody>
      </p:sp>
      <p:sp>
        <p:nvSpPr>
          <p:cNvPr id="97283" name="Rectangle 2">
            <a:extLst>
              <a:ext uri="{FF2B5EF4-FFF2-40B4-BE49-F238E27FC236}">
                <a16:creationId xmlns:a16="http://schemas.microsoft.com/office/drawing/2014/main" id="{A1B59219-E7D8-6345-CA7B-8EB9C3F9AD50}"/>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439FF20E-B285-4000-ABB0-C9D78BCE7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E8EDF20-3A30-1AF1-F312-0B5C27E94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2F67-A402-43AE-B6E0-8AD6EF03EDCB}" type="slidenum">
              <a:rPr lang="en-GB" altLang="en-US"/>
              <a:pPr>
                <a:spcBef>
                  <a:spcPct val="0"/>
                </a:spcBef>
              </a:pPr>
              <a:t>3</a:t>
            </a:fld>
            <a:endParaRPr lang="en-GB" altLang="en-US"/>
          </a:p>
        </p:txBody>
      </p:sp>
      <p:sp>
        <p:nvSpPr>
          <p:cNvPr id="44035" name="Rectangle 2">
            <a:extLst>
              <a:ext uri="{FF2B5EF4-FFF2-40B4-BE49-F238E27FC236}">
                <a16:creationId xmlns:a16="http://schemas.microsoft.com/office/drawing/2014/main" id="{39DF2AFD-9ACF-3BC1-EEF5-B52F9E20A09C}"/>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2B202D62-F14D-90F0-2802-68DED5097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C09C31A-24B6-BC36-6E8C-3ACB23837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409814-1282-4341-8A27-8B7EEBB3606A}" type="slidenum">
              <a:rPr lang="en-GB" altLang="en-US"/>
              <a:pPr>
                <a:spcBef>
                  <a:spcPct val="0"/>
                </a:spcBef>
              </a:pPr>
              <a:t>30</a:t>
            </a:fld>
            <a:endParaRPr lang="en-GB" altLang="en-US"/>
          </a:p>
        </p:txBody>
      </p:sp>
      <p:sp>
        <p:nvSpPr>
          <p:cNvPr id="99331" name="Rectangle 2">
            <a:extLst>
              <a:ext uri="{FF2B5EF4-FFF2-40B4-BE49-F238E27FC236}">
                <a16:creationId xmlns:a16="http://schemas.microsoft.com/office/drawing/2014/main" id="{EC3434C5-2A7B-F490-1668-7722C51F282C}"/>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F193BE4C-FDA5-3AD5-FAE1-BD725515B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“Deck” according to D. E. Knuth – see his algorithms book.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3AD7951-4CE4-0CAF-E0C5-5A6AD4BC5D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40E1CA-AA94-4E07-9471-E7510F4490C5}" type="slidenum">
              <a:rPr lang="en-GB" altLang="en-US"/>
              <a:pPr>
                <a:spcBef>
                  <a:spcPct val="0"/>
                </a:spcBef>
              </a:pPr>
              <a:t>31</a:t>
            </a:fld>
            <a:endParaRPr lang="en-GB" altLang="en-US"/>
          </a:p>
        </p:txBody>
      </p:sp>
      <p:sp>
        <p:nvSpPr>
          <p:cNvPr id="101379" name="Rectangle 2">
            <a:extLst>
              <a:ext uri="{FF2B5EF4-FFF2-40B4-BE49-F238E27FC236}">
                <a16:creationId xmlns:a16="http://schemas.microsoft.com/office/drawing/2014/main" id="{1ADA4855-ABE5-B658-8A6C-2183ED617BFC}"/>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AC3D4961-482F-4AED-885A-B67AD6D0A1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D2756F6-BA7D-93CC-6A17-1651D95CB628}"/>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F9E7BFBB-CB89-F10B-519E-8229847BDE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FF0000"/>
                </a:solidFill>
              </a:rPr>
              <a:t>[1]</a:t>
            </a:r>
          </a:p>
          <a:p>
            <a:r>
              <a:rPr lang="en-US" altLang="en-US"/>
              <a:t>The STL vector cannot be used in your assignment. You need to write you own minimal but complete template Vector class. This template Vector class is no more than an encapsulated template array.</a:t>
            </a:r>
            <a:endParaRPr lang="en-GB" altLang="en-US"/>
          </a:p>
        </p:txBody>
      </p:sp>
      <p:sp>
        <p:nvSpPr>
          <p:cNvPr id="103428" name="Slide Number Placeholder 3">
            <a:extLst>
              <a:ext uri="{FF2B5EF4-FFF2-40B4-BE49-F238E27FC236}">
                <a16:creationId xmlns:a16="http://schemas.microsoft.com/office/drawing/2014/main" id="{06888BD7-37CC-46DD-EDB3-0182AEA2FD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141B3C-2239-487A-9E74-431BAD30CE32}" type="slidenum">
              <a:rPr lang="en-GB" altLang="en-US"/>
              <a:pPr>
                <a:spcBef>
                  <a:spcPct val="0"/>
                </a:spcBef>
              </a:pPr>
              <a:t>32</a:t>
            </a:fld>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127742C-C713-2F97-5178-D211C62BA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1B1277-8B57-4972-A1F7-B87233CB3B8D}" type="slidenum">
              <a:rPr lang="en-GB" altLang="en-US"/>
              <a:pPr>
                <a:spcBef>
                  <a:spcPct val="0"/>
                </a:spcBef>
              </a:pPr>
              <a:t>33</a:t>
            </a:fld>
            <a:endParaRPr lang="en-GB" altLang="en-US"/>
          </a:p>
        </p:txBody>
      </p:sp>
      <p:sp>
        <p:nvSpPr>
          <p:cNvPr id="105475" name="Rectangle 2">
            <a:extLst>
              <a:ext uri="{FF2B5EF4-FFF2-40B4-BE49-F238E27FC236}">
                <a16:creationId xmlns:a16="http://schemas.microsoft.com/office/drawing/2014/main" id="{DA543FEE-0EEA-0BAD-EAF0-58B7A3C57CC5}"/>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7401A49A-29FA-40E1-66C2-1A70D333B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From main site http://www.cplusplus.com/</a:t>
            </a:r>
          </a:p>
          <a:p>
            <a:pPr eaLnBrk="1" hangingPunct="1"/>
            <a:endParaRPr lang="en-US" altLang="en-US"/>
          </a:p>
          <a:p>
            <a:pPr eaLnBrk="1" hangingPunct="1"/>
            <a:r>
              <a:rPr lang="en-US" altLang="en-US"/>
              <a:t>[2] This is the main site of the links given earlier.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A3AC9CD-9099-056A-649B-B0D653381E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4336A5-452F-47C1-9336-4302401BEED3}" type="slidenum">
              <a:rPr lang="en-GB" altLang="en-US"/>
              <a:pPr>
                <a:spcBef>
                  <a:spcPct val="0"/>
                </a:spcBef>
              </a:pPr>
              <a:t>4</a:t>
            </a:fld>
            <a:endParaRPr lang="en-GB" altLang="en-US"/>
          </a:p>
        </p:txBody>
      </p:sp>
      <p:sp>
        <p:nvSpPr>
          <p:cNvPr id="46083" name="Rectangle 2">
            <a:extLst>
              <a:ext uri="{FF2B5EF4-FFF2-40B4-BE49-F238E27FC236}">
                <a16:creationId xmlns:a16="http://schemas.microsoft.com/office/drawing/2014/main" id="{2FE14F87-1D72-E4B9-AB86-1A886B8D17AF}"/>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C29A6D72-A623-F42C-2CDF-FD01E72A16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a:t>A nicer plot can be done using wxMaxima.</a:t>
            </a:r>
          </a:p>
          <a:p>
            <a:pPr eaLnBrk="1" hangingPunct="1"/>
            <a:r>
              <a:rPr lang="sv-SE" altLang="en-US"/>
              <a:t>wxplot2d([log(x),x*log(x),x,2^x,x^2,x^3], [x,1,15], [y,1,3000])$</a:t>
            </a:r>
          </a:p>
          <a:p>
            <a:pPr eaLnBrk="1" hangingPunct="1"/>
            <a:r>
              <a:rPr lang="sv-SE" altLang="en-US"/>
              <a:t>Vary upper value for y from 10 to 3000 </a:t>
            </a:r>
          </a:p>
          <a:p>
            <a:pPr eaLnBrk="1" hangingPunct="1"/>
            <a:endParaRPr lang="sv-SE" altLang="en-US"/>
          </a:p>
          <a:p>
            <a:pPr eaLnBrk="1" hangingPunct="1"/>
            <a:endParaRPr lang="sv-SE" altLang="en-US"/>
          </a:p>
          <a:p>
            <a:pPr eaLnBrk="1" hangingPunct="1"/>
            <a:r>
              <a:rPr lang="sv-SE" altLang="en-US"/>
              <a:t>to see how 2^n dominates in terms of computational cost</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25F1286-CEEF-2E1B-5FCA-2C88BB17A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FB4DBE-5550-45BF-A6F8-4410A40D8B00}" type="slidenum">
              <a:rPr lang="en-GB" altLang="en-US"/>
              <a:pPr>
                <a:spcBef>
                  <a:spcPct val="0"/>
                </a:spcBef>
              </a:pPr>
              <a:t>5</a:t>
            </a:fld>
            <a:endParaRPr lang="en-GB" altLang="en-US"/>
          </a:p>
        </p:txBody>
      </p:sp>
      <p:sp>
        <p:nvSpPr>
          <p:cNvPr id="48131" name="Rectangle 2">
            <a:extLst>
              <a:ext uri="{FF2B5EF4-FFF2-40B4-BE49-F238E27FC236}">
                <a16:creationId xmlns:a16="http://schemas.microsoft.com/office/drawing/2014/main" id="{D5645A57-F062-B966-BDDD-C24BC7790F7B}"/>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9E571C5A-6B74-11EC-4DB8-F6BC1E6B29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533E390-4C50-EC90-9271-A72BEC2AD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3920A5-EE3C-4521-AE59-DA1C820A477A}" type="slidenum">
              <a:rPr lang="en-GB" altLang="en-US"/>
              <a:pPr>
                <a:spcBef>
                  <a:spcPct val="0"/>
                </a:spcBef>
              </a:pPr>
              <a:t>6</a:t>
            </a:fld>
            <a:endParaRPr lang="en-GB" altLang="en-US"/>
          </a:p>
        </p:txBody>
      </p:sp>
      <p:sp>
        <p:nvSpPr>
          <p:cNvPr id="50179" name="Rectangle 2">
            <a:extLst>
              <a:ext uri="{FF2B5EF4-FFF2-40B4-BE49-F238E27FC236}">
                <a16:creationId xmlns:a16="http://schemas.microsoft.com/office/drawing/2014/main" id="{677E9ED2-37F6-AF6B-480C-22980EE6B435}"/>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7470879B-5607-7D31-1AB5-F472FF64C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For lab 5 and assignment 1, the STL vector can’t be used.</a:t>
            </a:r>
          </a:p>
          <a:p>
            <a:pPr eaLnBrk="1" hangingPunct="1"/>
            <a:r>
              <a:rPr lang="en-US" altLang="en-US"/>
              <a:t>So do not have any #include that looks like the following in lab 5 or assignment 1</a:t>
            </a:r>
          </a:p>
          <a:p>
            <a:pPr eaLnBrk="1" hangingPunct="1"/>
            <a:r>
              <a:rPr lang="en-US" altLang="en-US"/>
              <a:t>#include &lt;vector&gt;</a:t>
            </a:r>
          </a:p>
          <a:p>
            <a:pPr eaLnBrk="1" hangingPunct="1"/>
            <a:endParaRPr lang="en-US" altLang="en-US"/>
          </a:p>
          <a:p>
            <a:pPr eaLnBrk="1" hangingPunct="1"/>
            <a:r>
              <a:rPr lang="en-US" altLang="en-US"/>
              <a:t>The Vector (upper case V) for lab 5 and assignment 1 is a templated Array. The closes analogy to the Vector that we need for lab 5 and assignment 1 is the Java ArrayList that was covered in ict167, except that you have build Vector from the ground up in C++, and the use it in your application.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C74C16E-2346-18A7-F9C7-2B80F0D1CF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F9E52-9EA7-4ACC-B057-16C9A3B6E3B8}" type="slidenum">
              <a:rPr lang="en-GB" altLang="en-US"/>
              <a:pPr>
                <a:spcBef>
                  <a:spcPct val="0"/>
                </a:spcBef>
              </a:pPr>
              <a:t>7</a:t>
            </a:fld>
            <a:endParaRPr lang="en-GB" altLang="en-US"/>
          </a:p>
        </p:txBody>
      </p:sp>
      <p:sp>
        <p:nvSpPr>
          <p:cNvPr id="52227" name="Rectangle 2">
            <a:extLst>
              <a:ext uri="{FF2B5EF4-FFF2-40B4-BE49-F238E27FC236}">
                <a16:creationId xmlns:a16="http://schemas.microsoft.com/office/drawing/2014/main" id="{0091BB24-48F7-4D79-F9AE-B60DCFFB53AC}"/>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E4035296-C943-131F-92B3-E770AF7FC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1FA4789-61AF-8D82-8A4B-7CB5648688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EC5C78-12FA-45C9-A934-92E6873E6B63}" type="slidenum">
              <a:rPr lang="en-GB" altLang="en-US"/>
              <a:pPr>
                <a:spcBef>
                  <a:spcPct val="0"/>
                </a:spcBef>
              </a:pPr>
              <a:t>8</a:t>
            </a:fld>
            <a:endParaRPr lang="en-GB" altLang="en-US"/>
          </a:p>
        </p:txBody>
      </p:sp>
      <p:sp>
        <p:nvSpPr>
          <p:cNvPr id="54275" name="Rectangle 2">
            <a:extLst>
              <a:ext uri="{FF2B5EF4-FFF2-40B4-BE49-F238E27FC236}">
                <a16:creationId xmlns:a16="http://schemas.microsoft.com/office/drawing/2014/main" id="{0479FBDE-E287-8370-522D-70582DBAB85C}"/>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3F48AFBC-6777-562F-27E4-C9C318CD55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B69A2E1-E313-6CB3-F0DD-FD3DAE628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53F0A3-CCA3-40CA-8CC7-A8502F14EACE}" type="slidenum">
              <a:rPr lang="en-GB" altLang="en-US"/>
              <a:pPr>
                <a:spcBef>
                  <a:spcPct val="0"/>
                </a:spcBef>
              </a:pPr>
              <a:t>9</a:t>
            </a:fld>
            <a:endParaRPr lang="en-GB" altLang="en-US"/>
          </a:p>
        </p:txBody>
      </p:sp>
      <p:sp>
        <p:nvSpPr>
          <p:cNvPr id="56323" name="Rectangle 2">
            <a:extLst>
              <a:ext uri="{FF2B5EF4-FFF2-40B4-BE49-F238E27FC236}">
                <a16:creationId xmlns:a16="http://schemas.microsoft.com/office/drawing/2014/main" id="{D7090A92-8ACF-5CDE-8188-D2562027F4C8}"/>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D20E2416-FA8E-C2B9-B999-B58039CE6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8" descr="white">
            <a:extLst>
              <a:ext uri="{FF2B5EF4-FFF2-40B4-BE49-F238E27FC236}">
                <a16:creationId xmlns:a16="http://schemas.microsoft.com/office/drawing/2014/main" id="{A41AA4B1-5B1A-889E-5C69-575890E57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h1">
            <a:extLst>
              <a:ext uri="{FF2B5EF4-FFF2-40B4-BE49-F238E27FC236}">
                <a16:creationId xmlns:a16="http://schemas.microsoft.com/office/drawing/2014/main" id="{6726A3AD-22B9-46F7-F5E2-326C0E8EC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218238"/>
            <a:ext cx="310991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id="{D6BB3204-D100-FF80-700C-03FC0B2F875D}"/>
              </a:ext>
            </a:extLst>
          </p:cNvPr>
          <p:cNvSpPr txBox="1">
            <a:spLocks noChangeArrowheads="1"/>
          </p:cNvSpPr>
          <p:nvPr/>
        </p:nvSpPr>
        <p:spPr bwMode="auto">
          <a:xfrm>
            <a:off x="5292725" y="1773238"/>
            <a:ext cx="3692525" cy="3048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20000"/>
              </a:spcBef>
              <a:defRPr/>
            </a:pPr>
            <a:r>
              <a:rPr lang="en-GB" altLang="en-US" sz="1400" b="1">
                <a:solidFill>
                  <a:srgbClr val="AE2F3A"/>
                </a:solidFill>
              </a:rPr>
              <a:t>ICT209 Data Structures and Abstractions</a:t>
            </a:r>
          </a:p>
        </p:txBody>
      </p:sp>
      <p:sp>
        <p:nvSpPr>
          <p:cNvPr id="91139" name="Rectangle 3"/>
          <p:cNvSpPr>
            <a:spLocks noGrp="1" noChangeArrowheads="1"/>
          </p:cNvSpPr>
          <p:nvPr>
            <p:ph type="ctrTitle"/>
          </p:nvPr>
        </p:nvSpPr>
        <p:spPr>
          <a:xfrm>
            <a:off x="684213" y="3213100"/>
            <a:ext cx="7772400" cy="1143000"/>
          </a:xfrm>
        </p:spPr>
        <p:txBody>
          <a:bodyPr/>
          <a:lstStyle>
            <a:lvl1pPr>
              <a:defRPr sz="4400"/>
            </a:lvl1pPr>
          </a:lstStyle>
          <a:p>
            <a:r>
              <a:rPr lang="en-GB"/>
              <a:t>Title</a:t>
            </a:r>
            <a:br>
              <a:rPr lang="en-GB"/>
            </a:br>
            <a:r>
              <a:rPr lang="en-GB"/>
              <a:t>ClassGarmnd BT bold 44pt</a:t>
            </a:r>
          </a:p>
        </p:txBody>
      </p:sp>
    </p:spTree>
    <p:extLst>
      <p:ext uri="{BB962C8B-B14F-4D97-AF65-F5344CB8AC3E}">
        <p14:creationId xmlns:p14="http://schemas.microsoft.com/office/powerpoint/2010/main" val="110759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C0875AFF-0DF7-92AD-2FC2-15F0D86787CE}"/>
              </a:ext>
            </a:extLst>
          </p:cNvPr>
          <p:cNvSpPr>
            <a:spLocks noGrp="1" noChangeArrowheads="1"/>
          </p:cNvSpPr>
          <p:nvPr>
            <p:ph type="sldNum" sz="quarter" idx="10"/>
          </p:nvPr>
        </p:nvSpPr>
        <p:spPr>
          <a:ln/>
        </p:spPr>
        <p:txBody>
          <a:bodyPr/>
          <a:lstStyle>
            <a:lvl1pPr>
              <a:defRPr/>
            </a:lvl1pPr>
          </a:lstStyle>
          <a:p>
            <a:r>
              <a:rPr lang="en-GB" altLang="en-US"/>
              <a:t> </a:t>
            </a:r>
            <a:fld id="{A853C1C9-6E6A-444B-8F72-0E4A9F461A14}" type="slidenum">
              <a:rPr lang="en-GB" altLang="en-US"/>
              <a:pPr/>
              <a:t>‹#›</a:t>
            </a:fld>
            <a:endParaRPr lang="en-GB" altLang="en-US"/>
          </a:p>
        </p:txBody>
      </p:sp>
    </p:spTree>
    <p:extLst>
      <p:ext uri="{BB962C8B-B14F-4D97-AF65-F5344CB8AC3E}">
        <p14:creationId xmlns:p14="http://schemas.microsoft.com/office/powerpoint/2010/main" val="390198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549275"/>
            <a:ext cx="1943100" cy="59039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55650" y="549275"/>
            <a:ext cx="5676900"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CEC9085-4AC4-5BFE-FAB3-D6744A37B3EC}"/>
              </a:ext>
            </a:extLst>
          </p:cNvPr>
          <p:cNvSpPr>
            <a:spLocks noGrp="1" noChangeArrowheads="1"/>
          </p:cNvSpPr>
          <p:nvPr>
            <p:ph type="sldNum" sz="quarter" idx="10"/>
          </p:nvPr>
        </p:nvSpPr>
        <p:spPr>
          <a:ln/>
        </p:spPr>
        <p:txBody>
          <a:bodyPr/>
          <a:lstStyle>
            <a:lvl1pPr>
              <a:defRPr/>
            </a:lvl1pPr>
          </a:lstStyle>
          <a:p>
            <a:r>
              <a:rPr lang="en-GB" altLang="en-US"/>
              <a:t> </a:t>
            </a:r>
            <a:fld id="{6EC5018D-D767-481A-AEB8-B560D1A5F860}" type="slidenum">
              <a:rPr lang="en-GB" altLang="en-US"/>
              <a:pPr/>
              <a:t>‹#›</a:t>
            </a:fld>
            <a:endParaRPr lang="en-GB" altLang="en-US"/>
          </a:p>
        </p:txBody>
      </p:sp>
    </p:spTree>
    <p:extLst>
      <p:ext uri="{BB962C8B-B14F-4D97-AF65-F5344CB8AC3E}">
        <p14:creationId xmlns:p14="http://schemas.microsoft.com/office/powerpoint/2010/main" val="222913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able Placeholder 2"/>
          <p:cNvSpPr>
            <a:spLocks noGrp="1"/>
          </p:cNvSpPr>
          <p:nvPr>
            <p:ph type="tbl" idx="1"/>
          </p:nvPr>
        </p:nvSpPr>
        <p:spPr>
          <a:xfrm>
            <a:off x="755650" y="1196975"/>
            <a:ext cx="7772400" cy="5256213"/>
          </a:xfrm>
        </p:spPr>
        <p:txBody>
          <a:bodyPr/>
          <a:lstStyle/>
          <a:p>
            <a:pPr lvl="0"/>
            <a:endParaRPr lang="en-GB" noProof="0"/>
          </a:p>
        </p:txBody>
      </p:sp>
      <p:sp>
        <p:nvSpPr>
          <p:cNvPr id="4" name="Rectangle 7">
            <a:extLst>
              <a:ext uri="{FF2B5EF4-FFF2-40B4-BE49-F238E27FC236}">
                <a16:creationId xmlns:a16="http://schemas.microsoft.com/office/drawing/2014/main" id="{4D0713A0-98FF-AFEC-754E-A4250FAC6D91}"/>
              </a:ext>
            </a:extLst>
          </p:cNvPr>
          <p:cNvSpPr>
            <a:spLocks noGrp="1" noChangeArrowheads="1"/>
          </p:cNvSpPr>
          <p:nvPr>
            <p:ph type="sldNum" sz="quarter" idx="10"/>
          </p:nvPr>
        </p:nvSpPr>
        <p:spPr>
          <a:ln/>
        </p:spPr>
        <p:txBody>
          <a:bodyPr/>
          <a:lstStyle>
            <a:lvl1pPr>
              <a:defRPr/>
            </a:lvl1pPr>
          </a:lstStyle>
          <a:p>
            <a:r>
              <a:rPr lang="en-GB" altLang="en-US"/>
              <a:t> </a:t>
            </a:r>
            <a:fld id="{13B0B666-A3BB-44DE-B65D-41C5D25854EE}" type="slidenum">
              <a:rPr lang="en-GB" altLang="en-US"/>
              <a:pPr/>
              <a:t>‹#›</a:t>
            </a:fld>
            <a:endParaRPr lang="en-GB" altLang="en-US"/>
          </a:p>
        </p:txBody>
      </p:sp>
    </p:spTree>
    <p:extLst>
      <p:ext uri="{BB962C8B-B14F-4D97-AF65-F5344CB8AC3E}">
        <p14:creationId xmlns:p14="http://schemas.microsoft.com/office/powerpoint/2010/main" val="334165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2EB66025-C23D-97F4-954D-7BCEF90162B6}"/>
              </a:ext>
            </a:extLst>
          </p:cNvPr>
          <p:cNvSpPr>
            <a:spLocks noGrp="1" noChangeArrowheads="1"/>
          </p:cNvSpPr>
          <p:nvPr>
            <p:ph type="sldNum" sz="quarter" idx="10"/>
          </p:nvPr>
        </p:nvSpPr>
        <p:spPr>
          <a:ln/>
        </p:spPr>
        <p:txBody>
          <a:bodyPr/>
          <a:lstStyle>
            <a:lvl1pPr>
              <a:defRPr/>
            </a:lvl1pPr>
          </a:lstStyle>
          <a:p>
            <a:r>
              <a:rPr lang="en-GB" altLang="en-US"/>
              <a:t> </a:t>
            </a:r>
            <a:fld id="{72DEC7E3-3DD5-457C-ACD8-AD36497F7F4E}" type="slidenum">
              <a:rPr lang="en-GB" altLang="en-US"/>
              <a:pPr/>
              <a:t>‹#›</a:t>
            </a:fld>
            <a:endParaRPr lang="en-GB" altLang="en-US"/>
          </a:p>
        </p:txBody>
      </p:sp>
    </p:spTree>
    <p:extLst>
      <p:ext uri="{BB962C8B-B14F-4D97-AF65-F5344CB8AC3E}">
        <p14:creationId xmlns:p14="http://schemas.microsoft.com/office/powerpoint/2010/main" val="2927489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099B6345-2EAF-EC4C-77F4-F088EE3334D6}"/>
              </a:ext>
            </a:extLst>
          </p:cNvPr>
          <p:cNvSpPr>
            <a:spLocks noGrp="1" noChangeArrowheads="1"/>
          </p:cNvSpPr>
          <p:nvPr>
            <p:ph type="sldNum" sz="quarter" idx="10"/>
          </p:nvPr>
        </p:nvSpPr>
        <p:spPr>
          <a:ln/>
        </p:spPr>
        <p:txBody>
          <a:bodyPr/>
          <a:lstStyle>
            <a:lvl1pPr>
              <a:defRPr/>
            </a:lvl1pPr>
          </a:lstStyle>
          <a:p>
            <a:r>
              <a:rPr lang="en-GB" altLang="en-US"/>
              <a:t> </a:t>
            </a:r>
            <a:fld id="{AADDE507-0623-42F8-B29B-C231EA9CD68D}" type="slidenum">
              <a:rPr lang="en-GB" altLang="en-US"/>
              <a:pPr/>
              <a:t>‹#›</a:t>
            </a:fld>
            <a:endParaRPr lang="en-GB" altLang="en-US"/>
          </a:p>
        </p:txBody>
      </p:sp>
    </p:spTree>
    <p:extLst>
      <p:ext uri="{BB962C8B-B14F-4D97-AF65-F5344CB8AC3E}">
        <p14:creationId xmlns:p14="http://schemas.microsoft.com/office/powerpoint/2010/main" val="1093860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5C3355F3-C80F-95D5-66A8-64D5909478DC}"/>
              </a:ext>
            </a:extLst>
          </p:cNvPr>
          <p:cNvSpPr>
            <a:spLocks noGrp="1" noChangeArrowheads="1"/>
          </p:cNvSpPr>
          <p:nvPr>
            <p:ph type="sldNum" sz="quarter" idx="10"/>
          </p:nvPr>
        </p:nvSpPr>
        <p:spPr>
          <a:ln/>
        </p:spPr>
        <p:txBody>
          <a:bodyPr/>
          <a:lstStyle>
            <a:lvl1pPr>
              <a:defRPr/>
            </a:lvl1pPr>
          </a:lstStyle>
          <a:p>
            <a:r>
              <a:rPr lang="en-GB" altLang="en-US"/>
              <a:t> </a:t>
            </a:r>
            <a:fld id="{F1CE4BC5-4F79-45AE-8D15-F8F0F8805578}" type="slidenum">
              <a:rPr lang="en-GB" altLang="en-US"/>
              <a:pPr/>
              <a:t>‹#›</a:t>
            </a:fld>
            <a:endParaRPr lang="en-GB" altLang="en-US"/>
          </a:p>
        </p:txBody>
      </p:sp>
    </p:spTree>
    <p:extLst>
      <p:ext uri="{BB962C8B-B14F-4D97-AF65-F5344CB8AC3E}">
        <p14:creationId xmlns:p14="http://schemas.microsoft.com/office/powerpoint/2010/main" val="115170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EBA08E0B-E56D-4E0B-9F99-850C67599FBF}"/>
              </a:ext>
            </a:extLst>
          </p:cNvPr>
          <p:cNvSpPr>
            <a:spLocks noGrp="1" noChangeArrowheads="1"/>
          </p:cNvSpPr>
          <p:nvPr>
            <p:ph type="sldNum" sz="quarter" idx="10"/>
          </p:nvPr>
        </p:nvSpPr>
        <p:spPr>
          <a:ln/>
        </p:spPr>
        <p:txBody>
          <a:bodyPr/>
          <a:lstStyle>
            <a:lvl1pPr>
              <a:defRPr/>
            </a:lvl1pPr>
          </a:lstStyle>
          <a:p>
            <a:r>
              <a:rPr lang="en-GB" altLang="en-US"/>
              <a:t> </a:t>
            </a:r>
            <a:fld id="{0CCB5736-8B0E-47AB-A018-77856209FFCB}" type="slidenum">
              <a:rPr lang="en-GB" altLang="en-US"/>
              <a:pPr/>
              <a:t>‹#›</a:t>
            </a:fld>
            <a:endParaRPr lang="en-GB" altLang="en-US"/>
          </a:p>
        </p:txBody>
      </p:sp>
    </p:spTree>
    <p:extLst>
      <p:ext uri="{BB962C8B-B14F-4D97-AF65-F5344CB8AC3E}">
        <p14:creationId xmlns:p14="http://schemas.microsoft.com/office/powerpoint/2010/main" val="34123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67B4C781-0DDC-5DA5-DBAF-8735FD1C1367}"/>
              </a:ext>
            </a:extLst>
          </p:cNvPr>
          <p:cNvSpPr>
            <a:spLocks noGrp="1" noChangeArrowheads="1"/>
          </p:cNvSpPr>
          <p:nvPr>
            <p:ph type="sldNum" sz="quarter" idx="10"/>
          </p:nvPr>
        </p:nvSpPr>
        <p:spPr>
          <a:ln/>
        </p:spPr>
        <p:txBody>
          <a:bodyPr/>
          <a:lstStyle>
            <a:lvl1pPr>
              <a:defRPr/>
            </a:lvl1pPr>
          </a:lstStyle>
          <a:p>
            <a:r>
              <a:rPr lang="en-GB" altLang="en-US"/>
              <a:t> </a:t>
            </a:r>
            <a:fld id="{989F2C9F-A253-4F40-B31F-7ED572D54ACD}" type="slidenum">
              <a:rPr lang="en-GB" altLang="en-US"/>
              <a:pPr/>
              <a:t>‹#›</a:t>
            </a:fld>
            <a:endParaRPr lang="en-GB" altLang="en-US"/>
          </a:p>
        </p:txBody>
      </p:sp>
    </p:spTree>
    <p:extLst>
      <p:ext uri="{BB962C8B-B14F-4D97-AF65-F5344CB8AC3E}">
        <p14:creationId xmlns:p14="http://schemas.microsoft.com/office/powerpoint/2010/main" val="978725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B5E611C5-B92F-102C-84C7-375C5A1B8989}"/>
              </a:ext>
            </a:extLst>
          </p:cNvPr>
          <p:cNvSpPr>
            <a:spLocks noGrp="1" noChangeArrowheads="1"/>
          </p:cNvSpPr>
          <p:nvPr>
            <p:ph type="sldNum" sz="quarter" idx="10"/>
          </p:nvPr>
        </p:nvSpPr>
        <p:spPr>
          <a:ln/>
        </p:spPr>
        <p:txBody>
          <a:bodyPr/>
          <a:lstStyle>
            <a:lvl1pPr>
              <a:defRPr/>
            </a:lvl1pPr>
          </a:lstStyle>
          <a:p>
            <a:r>
              <a:rPr lang="en-GB" altLang="en-US"/>
              <a:t> </a:t>
            </a:r>
            <a:fld id="{F16FC4F6-0B8C-4369-B5C9-6437B5FACE80}" type="slidenum">
              <a:rPr lang="en-GB" altLang="en-US"/>
              <a:pPr/>
              <a:t>‹#›</a:t>
            </a:fld>
            <a:endParaRPr lang="en-GB" altLang="en-US"/>
          </a:p>
        </p:txBody>
      </p:sp>
    </p:spTree>
    <p:extLst>
      <p:ext uri="{BB962C8B-B14F-4D97-AF65-F5344CB8AC3E}">
        <p14:creationId xmlns:p14="http://schemas.microsoft.com/office/powerpoint/2010/main" val="2438258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DE220731-E8AC-4C6A-9852-D3F7DCB89674}"/>
              </a:ext>
            </a:extLst>
          </p:cNvPr>
          <p:cNvSpPr>
            <a:spLocks noGrp="1" noChangeArrowheads="1"/>
          </p:cNvSpPr>
          <p:nvPr>
            <p:ph type="sldNum" sz="quarter" idx="10"/>
          </p:nvPr>
        </p:nvSpPr>
        <p:spPr>
          <a:ln/>
        </p:spPr>
        <p:txBody>
          <a:bodyPr/>
          <a:lstStyle>
            <a:lvl1pPr>
              <a:defRPr/>
            </a:lvl1pPr>
          </a:lstStyle>
          <a:p>
            <a:r>
              <a:rPr lang="en-GB" altLang="en-US"/>
              <a:t> </a:t>
            </a:r>
            <a:fld id="{365A02AF-90F1-4C0E-9A6E-B5475CFAC329}" type="slidenum">
              <a:rPr lang="en-GB" altLang="en-US"/>
              <a:pPr/>
              <a:t>‹#›</a:t>
            </a:fld>
            <a:endParaRPr lang="en-GB" altLang="en-US"/>
          </a:p>
        </p:txBody>
      </p:sp>
    </p:spTree>
    <p:extLst>
      <p:ext uri="{BB962C8B-B14F-4D97-AF65-F5344CB8AC3E}">
        <p14:creationId xmlns:p14="http://schemas.microsoft.com/office/powerpoint/2010/main" val="101166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87E17055-CB4A-5B9A-2F8B-8C9B350676C0}"/>
              </a:ext>
            </a:extLst>
          </p:cNvPr>
          <p:cNvSpPr>
            <a:spLocks noGrp="1" noChangeArrowheads="1"/>
          </p:cNvSpPr>
          <p:nvPr>
            <p:ph type="sldNum" sz="quarter" idx="10"/>
          </p:nvPr>
        </p:nvSpPr>
        <p:spPr>
          <a:ln/>
        </p:spPr>
        <p:txBody>
          <a:bodyPr/>
          <a:lstStyle>
            <a:lvl1pPr>
              <a:defRPr/>
            </a:lvl1pPr>
          </a:lstStyle>
          <a:p>
            <a:r>
              <a:rPr lang="en-GB" altLang="en-US"/>
              <a:t> </a:t>
            </a:r>
            <a:fld id="{0CDA1728-6FCD-4A56-A378-D89AE7C1ECC4}" type="slidenum">
              <a:rPr lang="en-GB" altLang="en-US"/>
              <a:pPr/>
              <a:t>‹#›</a:t>
            </a:fld>
            <a:endParaRPr lang="en-GB" altLang="en-US"/>
          </a:p>
        </p:txBody>
      </p:sp>
    </p:spTree>
    <p:extLst>
      <p:ext uri="{BB962C8B-B14F-4D97-AF65-F5344CB8AC3E}">
        <p14:creationId xmlns:p14="http://schemas.microsoft.com/office/powerpoint/2010/main" val="142897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2960869-7CFC-8871-B75B-0ADC806FF292}"/>
              </a:ext>
            </a:extLst>
          </p:cNvPr>
          <p:cNvSpPr>
            <a:spLocks noGrp="1" noChangeArrowheads="1"/>
          </p:cNvSpPr>
          <p:nvPr>
            <p:ph type="sldNum" sz="quarter" idx="10"/>
          </p:nvPr>
        </p:nvSpPr>
        <p:spPr>
          <a:ln/>
        </p:spPr>
        <p:txBody>
          <a:bodyPr/>
          <a:lstStyle>
            <a:lvl1pPr>
              <a:defRPr/>
            </a:lvl1pPr>
          </a:lstStyle>
          <a:p>
            <a:r>
              <a:rPr lang="en-GB" altLang="en-US"/>
              <a:t> </a:t>
            </a:r>
            <a:fld id="{D7D2F5F3-B063-4FD1-9F8E-482BA470EB8F}" type="slidenum">
              <a:rPr lang="en-GB" altLang="en-US"/>
              <a:pPr/>
              <a:t>‹#›</a:t>
            </a:fld>
            <a:endParaRPr lang="en-GB" altLang="en-US"/>
          </a:p>
        </p:txBody>
      </p:sp>
    </p:spTree>
    <p:extLst>
      <p:ext uri="{BB962C8B-B14F-4D97-AF65-F5344CB8AC3E}">
        <p14:creationId xmlns:p14="http://schemas.microsoft.com/office/powerpoint/2010/main" val="1683158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E4D7E5D-7170-0F2A-7C20-F9F0E84DCB59}"/>
              </a:ext>
            </a:extLst>
          </p:cNvPr>
          <p:cNvSpPr>
            <a:spLocks noGrp="1" noChangeArrowheads="1"/>
          </p:cNvSpPr>
          <p:nvPr>
            <p:ph type="sldNum" sz="quarter" idx="10"/>
          </p:nvPr>
        </p:nvSpPr>
        <p:spPr>
          <a:ln/>
        </p:spPr>
        <p:txBody>
          <a:bodyPr/>
          <a:lstStyle>
            <a:lvl1pPr>
              <a:defRPr/>
            </a:lvl1pPr>
          </a:lstStyle>
          <a:p>
            <a:r>
              <a:rPr lang="en-GB" altLang="en-US"/>
              <a:t> </a:t>
            </a:r>
            <a:fld id="{2B19FC4B-D766-48C5-8521-7C45F7D0EDA7}" type="slidenum">
              <a:rPr lang="en-GB" altLang="en-US"/>
              <a:pPr/>
              <a:t>‹#›</a:t>
            </a:fld>
            <a:endParaRPr lang="en-GB" altLang="en-US"/>
          </a:p>
        </p:txBody>
      </p:sp>
    </p:spTree>
    <p:extLst>
      <p:ext uri="{BB962C8B-B14F-4D97-AF65-F5344CB8AC3E}">
        <p14:creationId xmlns:p14="http://schemas.microsoft.com/office/powerpoint/2010/main" val="4115270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2D0ADFD-B562-14CC-C508-3F5625A8EFA1}"/>
              </a:ext>
            </a:extLst>
          </p:cNvPr>
          <p:cNvSpPr>
            <a:spLocks noGrp="1" noChangeArrowheads="1"/>
          </p:cNvSpPr>
          <p:nvPr>
            <p:ph type="sldNum" sz="quarter" idx="10"/>
          </p:nvPr>
        </p:nvSpPr>
        <p:spPr>
          <a:ln/>
        </p:spPr>
        <p:txBody>
          <a:bodyPr/>
          <a:lstStyle>
            <a:lvl1pPr>
              <a:defRPr/>
            </a:lvl1pPr>
          </a:lstStyle>
          <a:p>
            <a:r>
              <a:rPr lang="en-GB" altLang="en-US"/>
              <a:t> </a:t>
            </a:r>
            <a:fld id="{B4C76C61-675A-4DFE-9FF1-7B59B4BD4A14}" type="slidenum">
              <a:rPr lang="en-GB" altLang="en-US"/>
              <a:pPr/>
              <a:t>‹#›</a:t>
            </a:fld>
            <a:endParaRPr lang="en-GB" altLang="en-US"/>
          </a:p>
        </p:txBody>
      </p:sp>
    </p:spTree>
    <p:extLst>
      <p:ext uri="{BB962C8B-B14F-4D97-AF65-F5344CB8AC3E}">
        <p14:creationId xmlns:p14="http://schemas.microsoft.com/office/powerpoint/2010/main" val="2996294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6CDB6EBA-3D97-FB22-4E0F-43DC71C10E8B}"/>
              </a:ext>
            </a:extLst>
          </p:cNvPr>
          <p:cNvSpPr>
            <a:spLocks noGrp="1" noChangeArrowheads="1"/>
          </p:cNvSpPr>
          <p:nvPr>
            <p:ph type="sldNum" sz="quarter" idx="10"/>
          </p:nvPr>
        </p:nvSpPr>
        <p:spPr>
          <a:ln/>
        </p:spPr>
        <p:txBody>
          <a:bodyPr/>
          <a:lstStyle>
            <a:lvl1pPr>
              <a:defRPr/>
            </a:lvl1pPr>
          </a:lstStyle>
          <a:p>
            <a:r>
              <a:rPr lang="en-GB" altLang="en-US"/>
              <a:t> </a:t>
            </a:r>
            <a:fld id="{66D28CD3-9DF4-4FB1-A8AE-0665499FE585}" type="slidenum">
              <a:rPr lang="en-GB" altLang="en-US"/>
              <a:pPr/>
              <a:t>‹#›</a:t>
            </a:fld>
            <a:endParaRPr lang="en-GB" altLang="en-US"/>
          </a:p>
        </p:txBody>
      </p:sp>
    </p:spTree>
    <p:extLst>
      <p:ext uri="{BB962C8B-B14F-4D97-AF65-F5344CB8AC3E}">
        <p14:creationId xmlns:p14="http://schemas.microsoft.com/office/powerpoint/2010/main" val="3638834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BAD5EF17-DFAC-1CD8-29C5-1E1BF2EA089A}"/>
              </a:ext>
            </a:extLst>
          </p:cNvPr>
          <p:cNvSpPr>
            <a:spLocks noGrp="1" noChangeArrowheads="1"/>
          </p:cNvSpPr>
          <p:nvPr>
            <p:ph type="sldNum" sz="quarter" idx="10"/>
          </p:nvPr>
        </p:nvSpPr>
        <p:spPr>
          <a:ln/>
        </p:spPr>
        <p:txBody>
          <a:bodyPr/>
          <a:lstStyle>
            <a:lvl1pPr>
              <a:defRPr/>
            </a:lvl1pPr>
          </a:lstStyle>
          <a:p>
            <a:r>
              <a:rPr lang="en-GB" altLang="en-US"/>
              <a:t> </a:t>
            </a:r>
            <a:fld id="{4B251FBB-ED33-4564-844A-74459289DDF0}" type="slidenum">
              <a:rPr lang="en-GB" altLang="en-US"/>
              <a:pPr/>
              <a:t>‹#›</a:t>
            </a:fld>
            <a:endParaRPr lang="en-GB" altLang="en-US"/>
          </a:p>
        </p:txBody>
      </p:sp>
    </p:spTree>
    <p:extLst>
      <p:ext uri="{BB962C8B-B14F-4D97-AF65-F5344CB8AC3E}">
        <p14:creationId xmlns:p14="http://schemas.microsoft.com/office/powerpoint/2010/main" val="2830899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32D73F4E-17CE-5A5D-EE2A-3E6927704CA2}"/>
              </a:ext>
            </a:extLst>
          </p:cNvPr>
          <p:cNvSpPr>
            <a:spLocks noGrp="1" noChangeArrowheads="1"/>
          </p:cNvSpPr>
          <p:nvPr>
            <p:ph type="sldNum" sz="quarter" idx="10"/>
          </p:nvPr>
        </p:nvSpPr>
        <p:spPr>
          <a:ln/>
        </p:spPr>
        <p:txBody>
          <a:bodyPr/>
          <a:lstStyle>
            <a:lvl1pPr>
              <a:defRPr/>
            </a:lvl1pPr>
          </a:lstStyle>
          <a:p>
            <a:r>
              <a:rPr lang="en-GB" altLang="en-US"/>
              <a:t> </a:t>
            </a:r>
            <a:fld id="{4845AE69-CA88-43E1-81ED-DF3EC5F4EDD7}" type="slidenum">
              <a:rPr lang="en-GB" altLang="en-US"/>
              <a:pPr/>
              <a:t>‹#›</a:t>
            </a:fld>
            <a:endParaRPr lang="en-GB" altLang="en-US"/>
          </a:p>
        </p:txBody>
      </p:sp>
    </p:spTree>
    <p:extLst>
      <p:ext uri="{BB962C8B-B14F-4D97-AF65-F5344CB8AC3E}">
        <p14:creationId xmlns:p14="http://schemas.microsoft.com/office/powerpoint/2010/main" val="1291014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8174DDC0-BF1D-1DF0-9DBD-FB3C655DD28B}"/>
              </a:ext>
            </a:extLst>
          </p:cNvPr>
          <p:cNvSpPr>
            <a:spLocks noGrp="1" noChangeArrowheads="1"/>
          </p:cNvSpPr>
          <p:nvPr>
            <p:ph type="sldNum" sz="quarter" idx="10"/>
          </p:nvPr>
        </p:nvSpPr>
        <p:spPr>
          <a:ln/>
        </p:spPr>
        <p:txBody>
          <a:bodyPr/>
          <a:lstStyle>
            <a:lvl1pPr>
              <a:defRPr/>
            </a:lvl1pPr>
          </a:lstStyle>
          <a:p>
            <a:r>
              <a:rPr lang="en-GB" altLang="en-US"/>
              <a:t> </a:t>
            </a:r>
            <a:fld id="{8B62D5BD-5FC9-4CCB-A666-C4F4D703B98A}" type="slidenum">
              <a:rPr lang="en-GB" altLang="en-US"/>
              <a:pPr/>
              <a:t>‹#›</a:t>
            </a:fld>
            <a:endParaRPr lang="en-GB" altLang="en-US"/>
          </a:p>
        </p:txBody>
      </p:sp>
    </p:spTree>
    <p:extLst>
      <p:ext uri="{BB962C8B-B14F-4D97-AF65-F5344CB8AC3E}">
        <p14:creationId xmlns:p14="http://schemas.microsoft.com/office/powerpoint/2010/main" val="1220133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EA82EE9-74FF-1089-6467-E6941B1B3A63}"/>
              </a:ext>
            </a:extLst>
          </p:cNvPr>
          <p:cNvSpPr>
            <a:spLocks noGrp="1" noChangeArrowheads="1"/>
          </p:cNvSpPr>
          <p:nvPr>
            <p:ph type="sldNum" sz="quarter" idx="10"/>
          </p:nvPr>
        </p:nvSpPr>
        <p:spPr>
          <a:ln/>
        </p:spPr>
        <p:txBody>
          <a:bodyPr/>
          <a:lstStyle>
            <a:lvl1pPr>
              <a:defRPr/>
            </a:lvl1pPr>
          </a:lstStyle>
          <a:p>
            <a:r>
              <a:rPr lang="en-GB" altLang="en-US"/>
              <a:t> </a:t>
            </a:r>
            <a:fld id="{3A4777E5-417A-4E05-84B2-6E4B023BCB6A}" type="slidenum">
              <a:rPr lang="en-GB" altLang="en-US"/>
              <a:pPr/>
              <a:t>‹#›</a:t>
            </a:fld>
            <a:endParaRPr lang="en-GB" altLang="en-US"/>
          </a:p>
        </p:txBody>
      </p:sp>
    </p:spTree>
    <p:extLst>
      <p:ext uri="{BB962C8B-B14F-4D97-AF65-F5344CB8AC3E}">
        <p14:creationId xmlns:p14="http://schemas.microsoft.com/office/powerpoint/2010/main" val="428918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B00CFA7B-57EA-AA1D-24BF-A18311A86EAB}"/>
              </a:ext>
            </a:extLst>
          </p:cNvPr>
          <p:cNvSpPr>
            <a:spLocks noGrp="1" noChangeArrowheads="1"/>
          </p:cNvSpPr>
          <p:nvPr>
            <p:ph type="sldNum" sz="quarter" idx="10"/>
          </p:nvPr>
        </p:nvSpPr>
        <p:spPr>
          <a:ln/>
        </p:spPr>
        <p:txBody>
          <a:bodyPr/>
          <a:lstStyle>
            <a:lvl1pPr>
              <a:defRPr/>
            </a:lvl1pPr>
          </a:lstStyle>
          <a:p>
            <a:r>
              <a:rPr lang="en-GB" altLang="en-US"/>
              <a:t> </a:t>
            </a:r>
            <a:fld id="{702C74C2-FC8C-4D70-8CAC-9CBA9F74AD88}" type="slidenum">
              <a:rPr lang="en-GB" altLang="en-US"/>
              <a:pPr/>
              <a:t>‹#›</a:t>
            </a:fld>
            <a:endParaRPr lang="en-GB" altLang="en-US"/>
          </a:p>
        </p:txBody>
      </p:sp>
    </p:spTree>
    <p:extLst>
      <p:ext uri="{BB962C8B-B14F-4D97-AF65-F5344CB8AC3E}">
        <p14:creationId xmlns:p14="http://schemas.microsoft.com/office/powerpoint/2010/main" val="39073857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A695FED5-9062-47DE-9F07-CB840E558A89}"/>
              </a:ext>
            </a:extLst>
          </p:cNvPr>
          <p:cNvSpPr>
            <a:spLocks noGrp="1" noChangeArrowheads="1"/>
          </p:cNvSpPr>
          <p:nvPr>
            <p:ph type="sldNum" sz="quarter" idx="10"/>
          </p:nvPr>
        </p:nvSpPr>
        <p:spPr>
          <a:ln/>
        </p:spPr>
        <p:txBody>
          <a:bodyPr/>
          <a:lstStyle>
            <a:lvl1pPr>
              <a:defRPr/>
            </a:lvl1pPr>
          </a:lstStyle>
          <a:p>
            <a:r>
              <a:rPr lang="en-GB" altLang="en-US"/>
              <a:t> </a:t>
            </a:r>
            <a:fld id="{5DD16EEB-D9D3-4B3B-8887-F442FC475BD6}" type="slidenum">
              <a:rPr lang="en-GB" altLang="en-US"/>
              <a:pPr/>
              <a:t>‹#›</a:t>
            </a:fld>
            <a:endParaRPr lang="en-GB" altLang="en-US"/>
          </a:p>
        </p:txBody>
      </p:sp>
    </p:spTree>
    <p:extLst>
      <p:ext uri="{BB962C8B-B14F-4D97-AF65-F5344CB8AC3E}">
        <p14:creationId xmlns:p14="http://schemas.microsoft.com/office/powerpoint/2010/main" val="424164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E1FD9603-E875-D9E7-EDE3-7FB7E0F840F3}"/>
              </a:ext>
            </a:extLst>
          </p:cNvPr>
          <p:cNvSpPr>
            <a:spLocks noGrp="1" noChangeArrowheads="1"/>
          </p:cNvSpPr>
          <p:nvPr>
            <p:ph type="sldNum" sz="quarter" idx="10"/>
          </p:nvPr>
        </p:nvSpPr>
        <p:spPr>
          <a:ln/>
        </p:spPr>
        <p:txBody>
          <a:bodyPr/>
          <a:lstStyle>
            <a:lvl1pPr>
              <a:defRPr/>
            </a:lvl1pPr>
          </a:lstStyle>
          <a:p>
            <a:r>
              <a:rPr lang="en-GB" altLang="en-US"/>
              <a:t> </a:t>
            </a:r>
            <a:fld id="{B20157B0-5651-46E5-A010-801F0AD754B4}" type="slidenum">
              <a:rPr lang="en-GB" altLang="en-US"/>
              <a:pPr/>
              <a:t>‹#›</a:t>
            </a:fld>
            <a:endParaRPr lang="en-GB" altLang="en-US"/>
          </a:p>
        </p:txBody>
      </p:sp>
    </p:spTree>
    <p:extLst>
      <p:ext uri="{BB962C8B-B14F-4D97-AF65-F5344CB8AC3E}">
        <p14:creationId xmlns:p14="http://schemas.microsoft.com/office/powerpoint/2010/main" val="571790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6AB996BD-D6CE-EAAC-B84E-F6CCC4487061}"/>
              </a:ext>
            </a:extLst>
          </p:cNvPr>
          <p:cNvSpPr>
            <a:spLocks noGrp="1" noChangeArrowheads="1"/>
          </p:cNvSpPr>
          <p:nvPr>
            <p:ph type="sldNum" sz="quarter" idx="10"/>
          </p:nvPr>
        </p:nvSpPr>
        <p:spPr>
          <a:ln/>
        </p:spPr>
        <p:txBody>
          <a:bodyPr/>
          <a:lstStyle>
            <a:lvl1pPr>
              <a:defRPr/>
            </a:lvl1pPr>
          </a:lstStyle>
          <a:p>
            <a:r>
              <a:rPr lang="en-GB" altLang="en-US"/>
              <a:t> </a:t>
            </a:r>
            <a:fld id="{5E51E1E4-2BD6-4D46-A742-BF9D577A0625}" type="slidenum">
              <a:rPr lang="en-GB" altLang="en-US"/>
              <a:pPr/>
              <a:t>‹#›</a:t>
            </a:fld>
            <a:endParaRPr lang="en-GB" altLang="en-US"/>
          </a:p>
        </p:txBody>
      </p:sp>
    </p:spTree>
    <p:extLst>
      <p:ext uri="{BB962C8B-B14F-4D97-AF65-F5344CB8AC3E}">
        <p14:creationId xmlns:p14="http://schemas.microsoft.com/office/powerpoint/2010/main" val="1517950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2E5CF06-4531-44E3-B2F8-A4B529762A04}"/>
              </a:ext>
            </a:extLst>
          </p:cNvPr>
          <p:cNvSpPr>
            <a:spLocks noGrp="1" noChangeArrowheads="1"/>
          </p:cNvSpPr>
          <p:nvPr>
            <p:ph type="sldNum" sz="quarter" idx="10"/>
          </p:nvPr>
        </p:nvSpPr>
        <p:spPr>
          <a:ln/>
        </p:spPr>
        <p:txBody>
          <a:bodyPr/>
          <a:lstStyle>
            <a:lvl1pPr>
              <a:defRPr/>
            </a:lvl1pPr>
          </a:lstStyle>
          <a:p>
            <a:r>
              <a:rPr lang="en-GB" altLang="en-US"/>
              <a:t> </a:t>
            </a:r>
            <a:fld id="{BFDC368F-F133-48C0-8B35-F9E6A9EBA217}" type="slidenum">
              <a:rPr lang="en-GB" altLang="en-US"/>
              <a:pPr/>
              <a:t>‹#›</a:t>
            </a:fld>
            <a:endParaRPr lang="en-GB" altLang="en-US"/>
          </a:p>
        </p:txBody>
      </p:sp>
    </p:spTree>
    <p:extLst>
      <p:ext uri="{BB962C8B-B14F-4D97-AF65-F5344CB8AC3E}">
        <p14:creationId xmlns:p14="http://schemas.microsoft.com/office/powerpoint/2010/main" val="2649213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7A3694E-FF90-A013-19B3-4772CCF4569A}"/>
              </a:ext>
            </a:extLst>
          </p:cNvPr>
          <p:cNvSpPr>
            <a:spLocks noGrp="1" noChangeArrowheads="1"/>
          </p:cNvSpPr>
          <p:nvPr>
            <p:ph type="sldNum" sz="quarter" idx="10"/>
          </p:nvPr>
        </p:nvSpPr>
        <p:spPr>
          <a:ln/>
        </p:spPr>
        <p:txBody>
          <a:bodyPr/>
          <a:lstStyle>
            <a:lvl1pPr>
              <a:defRPr/>
            </a:lvl1pPr>
          </a:lstStyle>
          <a:p>
            <a:r>
              <a:rPr lang="en-GB" altLang="en-US"/>
              <a:t> </a:t>
            </a:r>
            <a:fld id="{171BA145-C83E-4A54-BB5D-672BE43A8335}" type="slidenum">
              <a:rPr lang="en-GB" altLang="en-US"/>
              <a:pPr/>
              <a:t>‹#›</a:t>
            </a:fld>
            <a:endParaRPr lang="en-GB" altLang="en-US"/>
          </a:p>
        </p:txBody>
      </p:sp>
    </p:spTree>
    <p:extLst>
      <p:ext uri="{BB962C8B-B14F-4D97-AF65-F5344CB8AC3E}">
        <p14:creationId xmlns:p14="http://schemas.microsoft.com/office/powerpoint/2010/main" val="1538728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A8ED6D8-F11E-1696-6171-C30E95882F83}"/>
              </a:ext>
            </a:extLst>
          </p:cNvPr>
          <p:cNvSpPr>
            <a:spLocks noGrp="1" noChangeArrowheads="1"/>
          </p:cNvSpPr>
          <p:nvPr>
            <p:ph type="sldNum" sz="quarter" idx="10"/>
          </p:nvPr>
        </p:nvSpPr>
        <p:spPr>
          <a:ln/>
        </p:spPr>
        <p:txBody>
          <a:bodyPr/>
          <a:lstStyle>
            <a:lvl1pPr>
              <a:defRPr/>
            </a:lvl1pPr>
          </a:lstStyle>
          <a:p>
            <a:r>
              <a:rPr lang="en-GB" altLang="en-US"/>
              <a:t> </a:t>
            </a:r>
            <a:fld id="{EC37CB9A-403B-4483-857C-26B919862D8A}" type="slidenum">
              <a:rPr lang="en-GB" altLang="en-US"/>
              <a:pPr/>
              <a:t>‹#›</a:t>
            </a:fld>
            <a:endParaRPr lang="en-GB" altLang="en-US"/>
          </a:p>
        </p:txBody>
      </p:sp>
    </p:spTree>
    <p:extLst>
      <p:ext uri="{BB962C8B-B14F-4D97-AF65-F5344CB8AC3E}">
        <p14:creationId xmlns:p14="http://schemas.microsoft.com/office/powerpoint/2010/main" val="3269895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29A7F008-E2E4-88F7-3863-F1AE890183AA}"/>
              </a:ext>
            </a:extLst>
          </p:cNvPr>
          <p:cNvSpPr>
            <a:spLocks noGrp="1" noChangeArrowheads="1"/>
          </p:cNvSpPr>
          <p:nvPr>
            <p:ph type="sldNum" sz="quarter" idx="10"/>
          </p:nvPr>
        </p:nvSpPr>
        <p:spPr>
          <a:ln/>
        </p:spPr>
        <p:txBody>
          <a:bodyPr/>
          <a:lstStyle>
            <a:lvl1pPr>
              <a:defRPr/>
            </a:lvl1pPr>
          </a:lstStyle>
          <a:p>
            <a:r>
              <a:rPr lang="en-GB" altLang="en-US"/>
              <a:t> </a:t>
            </a:r>
            <a:fld id="{7871FF97-EBD4-4B5A-9C40-3DAD20658591}" type="slidenum">
              <a:rPr lang="en-GB" altLang="en-US"/>
              <a:pPr/>
              <a:t>‹#›</a:t>
            </a:fld>
            <a:endParaRPr lang="en-GB" altLang="en-US"/>
          </a:p>
        </p:txBody>
      </p:sp>
    </p:spTree>
    <p:extLst>
      <p:ext uri="{BB962C8B-B14F-4D97-AF65-F5344CB8AC3E}">
        <p14:creationId xmlns:p14="http://schemas.microsoft.com/office/powerpoint/2010/main" val="1362669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A385AB0A-EDB7-8C41-998D-DE28DE3B82FD}"/>
              </a:ext>
            </a:extLst>
          </p:cNvPr>
          <p:cNvSpPr>
            <a:spLocks noGrp="1" noChangeArrowheads="1"/>
          </p:cNvSpPr>
          <p:nvPr>
            <p:ph type="sldNum" sz="quarter" idx="10"/>
          </p:nvPr>
        </p:nvSpPr>
        <p:spPr>
          <a:ln/>
        </p:spPr>
        <p:txBody>
          <a:bodyPr/>
          <a:lstStyle>
            <a:lvl1pPr>
              <a:defRPr/>
            </a:lvl1pPr>
          </a:lstStyle>
          <a:p>
            <a:r>
              <a:rPr lang="en-GB" altLang="en-US"/>
              <a:t> </a:t>
            </a:r>
            <a:fld id="{76902A70-6F8D-40D9-9DF2-2ED2B8B8EB76}" type="slidenum">
              <a:rPr lang="en-GB" altLang="en-US"/>
              <a:pPr/>
              <a:t>‹#›</a:t>
            </a:fld>
            <a:endParaRPr lang="en-GB" altLang="en-US"/>
          </a:p>
        </p:txBody>
      </p:sp>
    </p:spTree>
    <p:extLst>
      <p:ext uri="{BB962C8B-B14F-4D97-AF65-F5344CB8AC3E}">
        <p14:creationId xmlns:p14="http://schemas.microsoft.com/office/powerpoint/2010/main" val="1239936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FEEDEDD6-F218-C8DA-D833-84D648F39939}"/>
              </a:ext>
            </a:extLst>
          </p:cNvPr>
          <p:cNvSpPr>
            <a:spLocks noGrp="1" noChangeArrowheads="1"/>
          </p:cNvSpPr>
          <p:nvPr>
            <p:ph type="sldNum" sz="quarter" idx="10"/>
          </p:nvPr>
        </p:nvSpPr>
        <p:spPr>
          <a:ln/>
        </p:spPr>
        <p:txBody>
          <a:bodyPr/>
          <a:lstStyle>
            <a:lvl1pPr>
              <a:defRPr/>
            </a:lvl1pPr>
          </a:lstStyle>
          <a:p>
            <a:r>
              <a:rPr lang="en-GB" altLang="en-US"/>
              <a:t> </a:t>
            </a:r>
            <a:fld id="{F385A6DD-55AC-479E-96F6-B9294AD9DF2E}" type="slidenum">
              <a:rPr lang="en-GB" altLang="en-US"/>
              <a:pPr/>
              <a:t>‹#›</a:t>
            </a:fld>
            <a:endParaRPr lang="en-GB" altLang="en-US"/>
          </a:p>
        </p:txBody>
      </p:sp>
    </p:spTree>
    <p:extLst>
      <p:ext uri="{BB962C8B-B14F-4D97-AF65-F5344CB8AC3E}">
        <p14:creationId xmlns:p14="http://schemas.microsoft.com/office/powerpoint/2010/main" val="863311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E446F579-A923-1F88-DD89-1AA88072F722}"/>
              </a:ext>
            </a:extLst>
          </p:cNvPr>
          <p:cNvSpPr>
            <a:spLocks noGrp="1" noChangeArrowheads="1"/>
          </p:cNvSpPr>
          <p:nvPr>
            <p:ph type="sldNum" sz="quarter" idx="10"/>
          </p:nvPr>
        </p:nvSpPr>
        <p:spPr>
          <a:ln/>
        </p:spPr>
        <p:txBody>
          <a:bodyPr/>
          <a:lstStyle>
            <a:lvl1pPr>
              <a:defRPr/>
            </a:lvl1pPr>
          </a:lstStyle>
          <a:p>
            <a:r>
              <a:rPr lang="en-GB" altLang="en-US"/>
              <a:t> </a:t>
            </a:r>
            <a:fld id="{D254A676-A3B9-47CA-B51C-8D80DA30F35F}" type="slidenum">
              <a:rPr lang="en-GB" altLang="en-US"/>
              <a:pPr/>
              <a:t>‹#›</a:t>
            </a:fld>
            <a:endParaRPr lang="en-GB" altLang="en-US"/>
          </a:p>
        </p:txBody>
      </p:sp>
    </p:spTree>
    <p:extLst>
      <p:ext uri="{BB962C8B-B14F-4D97-AF65-F5344CB8AC3E}">
        <p14:creationId xmlns:p14="http://schemas.microsoft.com/office/powerpoint/2010/main" val="995966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2B56553-DAD6-B59A-9676-CB49D7B32A3D}"/>
              </a:ext>
            </a:extLst>
          </p:cNvPr>
          <p:cNvSpPr>
            <a:spLocks noGrp="1" noChangeArrowheads="1"/>
          </p:cNvSpPr>
          <p:nvPr>
            <p:ph type="sldNum" sz="quarter" idx="10"/>
          </p:nvPr>
        </p:nvSpPr>
        <p:spPr>
          <a:ln/>
        </p:spPr>
        <p:txBody>
          <a:bodyPr/>
          <a:lstStyle>
            <a:lvl1pPr>
              <a:defRPr/>
            </a:lvl1pPr>
          </a:lstStyle>
          <a:p>
            <a:r>
              <a:rPr lang="en-GB" altLang="en-US"/>
              <a:t> </a:t>
            </a:r>
            <a:fld id="{E635D24B-480C-48DF-908E-B10FD5DB6F29}" type="slidenum">
              <a:rPr lang="en-GB" altLang="en-US"/>
              <a:pPr/>
              <a:t>‹#›</a:t>
            </a:fld>
            <a:endParaRPr lang="en-GB" altLang="en-US"/>
          </a:p>
        </p:txBody>
      </p:sp>
    </p:spTree>
    <p:extLst>
      <p:ext uri="{BB962C8B-B14F-4D97-AF65-F5344CB8AC3E}">
        <p14:creationId xmlns:p14="http://schemas.microsoft.com/office/powerpoint/2010/main" val="2363055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3F731D1E-E60A-9532-E4A2-B0B8DA0811A3}"/>
              </a:ext>
            </a:extLst>
          </p:cNvPr>
          <p:cNvSpPr>
            <a:spLocks noGrp="1" noChangeArrowheads="1"/>
          </p:cNvSpPr>
          <p:nvPr>
            <p:ph type="sldNum" sz="quarter" idx="10"/>
          </p:nvPr>
        </p:nvSpPr>
        <p:spPr>
          <a:ln/>
        </p:spPr>
        <p:txBody>
          <a:bodyPr/>
          <a:lstStyle>
            <a:lvl1pPr>
              <a:defRPr/>
            </a:lvl1pPr>
          </a:lstStyle>
          <a:p>
            <a:r>
              <a:rPr lang="en-GB" altLang="en-US"/>
              <a:t> </a:t>
            </a:r>
            <a:fld id="{85E901F7-A731-42A1-85AF-46C41B2C8BE3}" type="slidenum">
              <a:rPr lang="en-GB" altLang="en-US"/>
              <a:pPr/>
              <a:t>‹#›</a:t>
            </a:fld>
            <a:endParaRPr lang="en-GB" altLang="en-US"/>
          </a:p>
        </p:txBody>
      </p:sp>
    </p:spTree>
    <p:extLst>
      <p:ext uri="{BB962C8B-B14F-4D97-AF65-F5344CB8AC3E}">
        <p14:creationId xmlns:p14="http://schemas.microsoft.com/office/powerpoint/2010/main" val="109326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556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A3DA682B-FAC7-1D7A-224F-AF36DD7DB13A}"/>
              </a:ext>
            </a:extLst>
          </p:cNvPr>
          <p:cNvSpPr>
            <a:spLocks noGrp="1" noChangeArrowheads="1"/>
          </p:cNvSpPr>
          <p:nvPr>
            <p:ph type="sldNum" sz="quarter" idx="10"/>
          </p:nvPr>
        </p:nvSpPr>
        <p:spPr>
          <a:ln/>
        </p:spPr>
        <p:txBody>
          <a:bodyPr/>
          <a:lstStyle>
            <a:lvl1pPr>
              <a:defRPr/>
            </a:lvl1pPr>
          </a:lstStyle>
          <a:p>
            <a:r>
              <a:rPr lang="en-GB" altLang="en-US"/>
              <a:t> </a:t>
            </a:r>
            <a:fld id="{A6E5D3D1-0B67-4C5C-BA6B-F82390D7180A}" type="slidenum">
              <a:rPr lang="en-GB" altLang="en-US"/>
              <a:pPr/>
              <a:t>‹#›</a:t>
            </a:fld>
            <a:endParaRPr lang="en-GB" altLang="en-US"/>
          </a:p>
        </p:txBody>
      </p:sp>
    </p:spTree>
    <p:extLst>
      <p:ext uri="{BB962C8B-B14F-4D97-AF65-F5344CB8AC3E}">
        <p14:creationId xmlns:p14="http://schemas.microsoft.com/office/powerpoint/2010/main" val="3929509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B2598DA-E487-EE5F-AE91-6A3075717D13}"/>
              </a:ext>
            </a:extLst>
          </p:cNvPr>
          <p:cNvSpPr>
            <a:spLocks noGrp="1" noChangeArrowheads="1"/>
          </p:cNvSpPr>
          <p:nvPr>
            <p:ph type="sldNum" sz="quarter" idx="10"/>
          </p:nvPr>
        </p:nvSpPr>
        <p:spPr>
          <a:ln/>
        </p:spPr>
        <p:txBody>
          <a:bodyPr/>
          <a:lstStyle>
            <a:lvl1pPr>
              <a:defRPr/>
            </a:lvl1pPr>
          </a:lstStyle>
          <a:p>
            <a:r>
              <a:rPr lang="en-GB" altLang="en-US"/>
              <a:t> </a:t>
            </a:r>
            <a:fld id="{3B268D0A-B648-4582-A4A5-AED7102F3785}" type="slidenum">
              <a:rPr lang="en-GB" altLang="en-US"/>
              <a:pPr/>
              <a:t>‹#›</a:t>
            </a:fld>
            <a:endParaRPr lang="en-GB" altLang="en-US"/>
          </a:p>
        </p:txBody>
      </p:sp>
    </p:spTree>
    <p:extLst>
      <p:ext uri="{BB962C8B-B14F-4D97-AF65-F5344CB8AC3E}">
        <p14:creationId xmlns:p14="http://schemas.microsoft.com/office/powerpoint/2010/main" val="2029405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FDBAD40E-9400-4B3D-0316-8BE05D92EB37}"/>
              </a:ext>
            </a:extLst>
          </p:cNvPr>
          <p:cNvSpPr>
            <a:spLocks noGrp="1" noChangeArrowheads="1"/>
          </p:cNvSpPr>
          <p:nvPr>
            <p:ph type="sldNum" sz="quarter" idx="10"/>
          </p:nvPr>
        </p:nvSpPr>
        <p:spPr>
          <a:ln/>
        </p:spPr>
        <p:txBody>
          <a:bodyPr/>
          <a:lstStyle>
            <a:lvl1pPr>
              <a:defRPr/>
            </a:lvl1pPr>
          </a:lstStyle>
          <a:p>
            <a:r>
              <a:rPr lang="en-GB" altLang="en-US"/>
              <a:t> </a:t>
            </a:r>
            <a:fld id="{DE3829C2-00A4-449D-9347-B44EACD40FD9}" type="slidenum">
              <a:rPr lang="en-GB" altLang="en-US"/>
              <a:pPr/>
              <a:t>‹#›</a:t>
            </a:fld>
            <a:endParaRPr lang="en-GB" altLang="en-US"/>
          </a:p>
        </p:txBody>
      </p:sp>
    </p:spTree>
    <p:extLst>
      <p:ext uri="{BB962C8B-B14F-4D97-AF65-F5344CB8AC3E}">
        <p14:creationId xmlns:p14="http://schemas.microsoft.com/office/powerpoint/2010/main" val="11836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A6422D8-0096-5028-8D0C-04E7F68CB839}"/>
              </a:ext>
            </a:extLst>
          </p:cNvPr>
          <p:cNvSpPr>
            <a:spLocks noGrp="1" noChangeArrowheads="1"/>
          </p:cNvSpPr>
          <p:nvPr>
            <p:ph type="sldNum" sz="quarter" idx="10"/>
          </p:nvPr>
        </p:nvSpPr>
        <p:spPr>
          <a:ln/>
        </p:spPr>
        <p:txBody>
          <a:bodyPr/>
          <a:lstStyle>
            <a:lvl1pPr>
              <a:defRPr/>
            </a:lvl1pPr>
          </a:lstStyle>
          <a:p>
            <a:r>
              <a:rPr lang="en-GB" altLang="en-US"/>
              <a:t> </a:t>
            </a:r>
            <a:fld id="{1605E051-DC8F-4C5B-ABA5-1A0995092DC1}" type="slidenum">
              <a:rPr lang="en-GB" altLang="en-US"/>
              <a:pPr/>
              <a:t>‹#›</a:t>
            </a:fld>
            <a:endParaRPr lang="en-GB" altLang="en-US"/>
          </a:p>
        </p:txBody>
      </p:sp>
    </p:spTree>
    <p:extLst>
      <p:ext uri="{BB962C8B-B14F-4D97-AF65-F5344CB8AC3E}">
        <p14:creationId xmlns:p14="http://schemas.microsoft.com/office/powerpoint/2010/main" val="3068462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4820F8C-F3AF-220E-C76B-821FB238CF85}"/>
              </a:ext>
            </a:extLst>
          </p:cNvPr>
          <p:cNvSpPr>
            <a:spLocks noGrp="1" noChangeArrowheads="1"/>
          </p:cNvSpPr>
          <p:nvPr>
            <p:ph type="sldNum" sz="quarter" idx="10"/>
          </p:nvPr>
        </p:nvSpPr>
        <p:spPr>
          <a:ln/>
        </p:spPr>
        <p:txBody>
          <a:bodyPr/>
          <a:lstStyle>
            <a:lvl1pPr>
              <a:defRPr/>
            </a:lvl1pPr>
          </a:lstStyle>
          <a:p>
            <a:r>
              <a:rPr lang="en-GB" altLang="en-US"/>
              <a:t> </a:t>
            </a:r>
            <a:fld id="{795DB3B4-7C82-42C4-838E-DB57D93F883B}" type="slidenum">
              <a:rPr lang="en-GB" altLang="en-US"/>
              <a:pPr/>
              <a:t>‹#›</a:t>
            </a:fld>
            <a:endParaRPr lang="en-GB" altLang="en-US"/>
          </a:p>
        </p:txBody>
      </p:sp>
    </p:spTree>
    <p:extLst>
      <p:ext uri="{BB962C8B-B14F-4D97-AF65-F5344CB8AC3E}">
        <p14:creationId xmlns:p14="http://schemas.microsoft.com/office/powerpoint/2010/main" val="22681076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09A4C74A-CDC7-A125-0473-C4EFC64306EC}"/>
              </a:ext>
            </a:extLst>
          </p:cNvPr>
          <p:cNvSpPr>
            <a:spLocks noGrp="1" noChangeArrowheads="1"/>
          </p:cNvSpPr>
          <p:nvPr>
            <p:ph type="sldNum" sz="quarter" idx="10"/>
          </p:nvPr>
        </p:nvSpPr>
        <p:spPr>
          <a:ln/>
        </p:spPr>
        <p:txBody>
          <a:bodyPr/>
          <a:lstStyle>
            <a:lvl1pPr>
              <a:defRPr/>
            </a:lvl1pPr>
          </a:lstStyle>
          <a:p>
            <a:r>
              <a:rPr lang="en-GB" altLang="en-US"/>
              <a:t> </a:t>
            </a:r>
            <a:fld id="{4BE099AD-87DB-4484-894E-FB4B034653A5}" type="slidenum">
              <a:rPr lang="en-GB" altLang="en-US"/>
              <a:pPr/>
              <a:t>‹#›</a:t>
            </a:fld>
            <a:endParaRPr lang="en-GB" altLang="en-US"/>
          </a:p>
        </p:txBody>
      </p:sp>
    </p:spTree>
    <p:extLst>
      <p:ext uri="{BB962C8B-B14F-4D97-AF65-F5344CB8AC3E}">
        <p14:creationId xmlns:p14="http://schemas.microsoft.com/office/powerpoint/2010/main" val="21139000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530A57EA-4D14-C9B7-658A-D7DE79085257}"/>
              </a:ext>
            </a:extLst>
          </p:cNvPr>
          <p:cNvSpPr>
            <a:spLocks noGrp="1" noChangeArrowheads="1"/>
          </p:cNvSpPr>
          <p:nvPr>
            <p:ph type="sldNum" sz="quarter" idx="10"/>
          </p:nvPr>
        </p:nvSpPr>
        <p:spPr>
          <a:ln/>
        </p:spPr>
        <p:txBody>
          <a:bodyPr/>
          <a:lstStyle>
            <a:lvl1pPr>
              <a:defRPr/>
            </a:lvl1pPr>
          </a:lstStyle>
          <a:p>
            <a:r>
              <a:rPr lang="en-GB" altLang="en-US"/>
              <a:t> </a:t>
            </a:r>
            <a:fld id="{5B4C0BF1-FA28-4731-B304-7DC372CA3D0A}" type="slidenum">
              <a:rPr lang="en-GB" altLang="en-US"/>
              <a:pPr/>
              <a:t>‹#›</a:t>
            </a:fld>
            <a:endParaRPr lang="en-GB" altLang="en-US"/>
          </a:p>
        </p:txBody>
      </p:sp>
    </p:spTree>
    <p:extLst>
      <p:ext uri="{BB962C8B-B14F-4D97-AF65-F5344CB8AC3E}">
        <p14:creationId xmlns:p14="http://schemas.microsoft.com/office/powerpoint/2010/main" val="231358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28EB97D6-3125-328D-BBC0-A9912933B60A}"/>
              </a:ext>
            </a:extLst>
          </p:cNvPr>
          <p:cNvSpPr>
            <a:spLocks noGrp="1" noChangeArrowheads="1"/>
          </p:cNvSpPr>
          <p:nvPr>
            <p:ph type="sldNum" sz="quarter" idx="10"/>
          </p:nvPr>
        </p:nvSpPr>
        <p:spPr>
          <a:ln/>
        </p:spPr>
        <p:txBody>
          <a:bodyPr/>
          <a:lstStyle>
            <a:lvl1pPr>
              <a:defRPr/>
            </a:lvl1pPr>
          </a:lstStyle>
          <a:p>
            <a:r>
              <a:rPr lang="en-GB" altLang="en-US"/>
              <a:t> </a:t>
            </a:r>
            <a:fld id="{6FA2C7C5-8548-4083-9300-7D496CE72E17}" type="slidenum">
              <a:rPr lang="en-GB" altLang="en-US"/>
              <a:pPr/>
              <a:t>‹#›</a:t>
            </a:fld>
            <a:endParaRPr lang="en-GB" altLang="en-US"/>
          </a:p>
        </p:txBody>
      </p:sp>
    </p:spTree>
    <p:extLst>
      <p:ext uri="{BB962C8B-B14F-4D97-AF65-F5344CB8AC3E}">
        <p14:creationId xmlns:p14="http://schemas.microsoft.com/office/powerpoint/2010/main" val="40527762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9DD3CB84-129F-5C5B-C0EE-4ECF744FBF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159C6261-8E99-1AD2-CE30-8FBA2660F2D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endParaRPr lang="en-AU" dirty="0"/>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4919177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308FCF4F-421B-82CB-5AC8-23B6E3564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54D4023A-95CD-E19B-029F-EBE8A7F011F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GB" dirty="0"/>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6536699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127B41D8-B610-F972-8045-D7DC5782BA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EE8EE293-B685-2CDB-C6C4-C8636951366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8139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D0C31C9-08B7-24EE-D419-7B437BE93817}"/>
              </a:ext>
            </a:extLst>
          </p:cNvPr>
          <p:cNvSpPr>
            <a:spLocks noGrp="1" noChangeArrowheads="1"/>
          </p:cNvSpPr>
          <p:nvPr>
            <p:ph type="sldNum" sz="quarter" idx="10"/>
          </p:nvPr>
        </p:nvSpPr>
        <p:spPr>
          <a:ln/>
        </p:spPr>
        <p:txBody>
          <a:bodyPr/>
          <a:lstStyle>
            <a:lvl1pPr>
              <a:defRPr/>
            </a:lvl1pPr>
          </a:lstStyle>
          <a:p>
            <a:r>
              <a:rPr lang="en-GB" altLang="en-US"/>
              <a:t> </a:t>
            </a:r>
            <a:fld id="{ACE034B3-065F-4B19-93BB-AEBC31E6658B}" type="slidenum">
              <a:rPr lang="en-GB" altLang="en-US"/>
              <a:pPr/>
              <a:t>‹#›</a:t>
            </a:fld>
            <a:endParaRPr lang="en-GB" altLang="en-US"/>
          </a:p>
        </p:txBody>
      </p:sp>
    </p:spTree>
    <p:extLst>
      <p:ext uri="{BB962C8B-B14F-4D97-AF65-F5344CB8AC3E}">
        <p14:creationId xmlns:p14="http://schemas.microsoft.com/office/powerpoint/2010/main" val="38050100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F49152A8-0571-5882-C108-FBE45570A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42A14C9-E53A-3162-37E6-002ECBC2F4C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75187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C0A23525-30DE-61FC-14BF-136729655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9BFC9FEE-9FB9-B8D1-107B-9F6F3914DC3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569384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8EFC18-0FFB-07E5-9059-B04871C7C4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0369FF3-C39A-245B-0097-314E1F73DEC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endParaRPr lang="en-AU" dirty="0"/>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7031081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989352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05138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03662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54668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1553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33096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5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201DA7E3-EF94-1D9B-CCA4-5B93EFEBFEC6}"/>
              </a:ext>
            </a:extLst>
          </p:cNvPr>
          <p:cNvSpPr>
            <a:spLocks noGrp="1" noChangeArrowheads="1"/>
          </p:cNvSpPr>
          <p:nvPr>
            <p:ph type="sldNum" sz="quarter" idx="10"/>
          </p:nvPr>
        </p:nvSpPr>
        <p:spPr>
          <a:ln/>
        </p:spPr>
        <p:txBody>
          <a:bodyPr/>
          <a:lstStyle>
            <a:lvl1pPr>
              <a:defRPr/>
            </a:lvl1pPr>
          </a:lstStyle>
          <a:p>
            <a:r>
              <a:rPr lang="en-GB" altLang="en-US"/>
              <a:t> </a:t>
            </a:r>
            <a:fld id="{6225C8BE-8371-4493-906C-D87BB851A82A}" type="slidenum">
              <a:rPr lang="en-GB" altLang="en-US"/>
              <a:pPr/>
              <a:t>‹#›</a:t>
            </a:fld>
            <a:endParaRPr lang="en-GB" altLang="en-US"/>
          </a:p>
        </p:txBody>
      </p:sp>
    </p:spTree>
    <p:extLst>
      <p:ext uri="{BB962C8B-B14F-4D97-AF65-F5344CB8AC3E}">
        <p14:creationId xmlns:p14="http://schemas.microsoft.com/office/powerpoint/2010/main" val="3596015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1605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77529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01722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7792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able Placeholder 2"/>
          <p:cNvSpPr>
            <a:spLocks noGrp="1"/>
          </p:cNvSpPr>
          <p:nvPr>
            <p:ph type="tbl" idx="1"/>
          </p:nvPr>
        </p:nvSpPr>
        <p:spPr>
          <a:xfrm>
            <a:off x="755650" y="1196975"/>
            <a:ext cx="7772400" cy="5256213"/>
          </a:xfrm>
        </p:spPr>
        <p:txBody>
          <a:bodyPr rtlCol="0">
            <a:normAutofit/>
          </a:bodyPr>
          <a:lstStyle/>
          <a:p>
            <a:pPr lvl="0"/>
            <a:endParaRPr lang="en-GB" noProof="0"/>
          </a:p>
        </p:txBody>
      </p:sp>
      <p:sp>
        <p:nvSpPr>
          <p:cNvPr id="4" name="Rectangle 7">
            <a:extLst>
              <a:ext uri="{FF2B5EF4-FFF2-40B4-BE49-F238E27FC236}">
                <a16:creationId xmlns:a16="http://schemas.microsoft.com/office/drawing/2014/main" id="{DCCC41C0-2E6C-81E1-87C7-2CE71D579C8E}"/>
              </a:ext>
            </a:extLst>
          </p:cNvPr>
          <p:cNvSpPr>
            <a:spLocks noGrp="1" noChangeArrowheads="1"/>
          </p:cNvSpPr>
          <p:nvPr>
            <p:ph type="sldNum" sz="quarter" idx="10"/>
          </p:nvPr>
        </p:nvSpPr>
        <p:spPr>
          <a:xfrm>
            <a:off x="8555038" y="6597650"/>
            <a:ext cx="58896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FontTx/>
              <a:buChar char="•"/>
              <a:defRPr/>
            </a:lvl1pPr>
          </a:lstStyle>
          <a:p>
            <a:r>
              <a:rPr lang="en-GB" altLang="en-US"/>
              <a:t> </a:t>
            </a:r>
            <a:fld id="{B80862F5-BC06-41DA-A2A4-8A456CA65E9D}" type="slidenum">
              <a:rPr lang="en-GB" altLang="en-US"/>
              <a:pPr/>
              <a:t>‹#›</a:t>
            </a:fld>
            <a:endParaRPr lang="en-GB" altLang="en-US"/>
          </a:p>
        </p:txBody>
      </p:sp>
    </p:spTree>
    <p:extLst>
      <p:ext uri="{BB962C8B-B14F-4D97-AF65-F5344CB8AC3E}">
        <p14:creationId xmlns:p14="http://schemas.microsoft.com/office/powerpoint/2010/main" val="42788197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CECED666-9AB5-687E-0FCA-F1F13565910B}"/>
              </a:ext>
            </a:extLst>
          </p:cNvPr>
          <p:cNvSpPr>
            <a:spLocks noGrp="1" noChangeArrowheads="1"/>
          </p:cNvSpPr>
          <p:nvPr>
            <p:ph type="sldNum" sz="quarter" idx="10"/>
          </p:nvPr>
        </p:nvSpPr>
        <p:spPr>
          <a:xfrm>
            <a:off x="8555038" y="6597650"/>
            <a:ext cx="58896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FontTx/>
              <a:buChar char="•"/>
              <a:defRPr/>
            </a:lvl1pPr>
          </a:lstStyle>
          <a:p>
            <a:r>
              <a:rPr lang="en-GB" altLang="en-US"/>
              <a:t> </a:t>
            </a:r>
            <a:fld id="{EE5751F4-11E8-45FE-AB8E-05A835F13CC6}" type="slidenum">
              <a:rPr lang="en-GB" altLang="en-US"/>
              <a:pPr/>
              <a:t>‹#›</a:t>
            </a:fld>
            <a:endParaRPr lang="en-GB" altLang="en-US"/>
          </a:p>
        </p:txBody>
      </p:sp>
    </p:spTree>
    <p:extLst>
      <p:ext uri="{BB962C8B-B14F-4D97-AF65-F5344CB8AC3E}">
        <p14:creationId xmlns:p14="http://schemas.microsoft.com/office/powerpoint/2010/main" val="40297819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B1120052-C982-14B6-34E0-8AD2651660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0272D69-501F-CD0C-B823-5BF90EA906F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1108916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851B507D-0774-DBC4-1105-EDC47DA28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3C21C38-B483-060D-56AE-10DC6932C83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2969770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F202BE88-4340-3EC5-1BB2-F3E2335EA5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3F3C3276-C535-F118-9F04-057B496E7E3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8227918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A22303B-B3F1-B7B1-88E9-0AEA3CCEE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D9127A46-038D-2248-B35F-D5C00543AA8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3247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20008E5-9E1A-896E-FD2E-345292188D52}"/>
              </a:ext>
            </a:extLst>
          </p:cNvPr>
          <p:cNvSpPr>
            <a:spLocks noGrp="1" noChangeArrowheads="1"/>
          </p:cNvSpPr>
          <p:nvPr>
            <p:ph type="sldNum" sz="quarter" idx="10"/>
          </p:nvPr>
        </p:nvSpPr>
        <p:spPr>
          <a:ln/>
        </p:spPr>
        <p:txBody>
          <a:bodyPr/>
          <a:lstStyle>
            <a:lvl1pPr>
              <a:defRPr/>
            </a:lvl1pPr>
          </a:lstStyle>
          <a:p>
            <a:r>
              <a:rPr lang="en-GB" altLang="en-US"/>
              <a:t> </a:t>
            </a:r>
            <a:fld id="{39AF3C7B-4F52-4B7A-88B7-7E197105B92E}" type="slidenum">
              <a:rPr lang="en-GB" altLang="en-US"/>
              <a:pPr/>
              <a:t>‹#›</a:t>
            </a:fld>
            <a:endParaRPr lang="en-GB" altLang="en-US"/>
          </a:p>
        </p:txBody>
      </p:sp>
    </p:spTree>
    <p:extLst>
      <p:ext uri="{BB962C8B-B14F-4D97-AF65-F5344CB8AC3E}">
        <p14:creationId xmlns:p14="http://schemas.microsoft.com/office/powerpoint/2010/main" val="21203796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AAFA1ED4-9498-869E-C523-1EDF4DD7E3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732F1FC-191C-7AFC-36BC-A561829E410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6099645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A674DD9-58A3-67A0-3C56-8F2F70C445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D694B844-C0CE-EA24-8189-BDA07AB9275D}"/>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844034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31A49DFE-C1CA-54E0-1DB5-9FCAFC2D02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B9F6640B-FCA9-629A-E8D2-00ACB15C688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4256263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FA2A8C0-A4D3-D2C8-423B-0C4B7650AC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734384F2-97D8-04EC-6033-E9ED10B754E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4358980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3512B064-891A-9702-16E2-C825174D72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92C5EB6-B737-0804-0AA0-02D6257817B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6527178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74A6C8B-24A3-F068-7939-6B00EEE6C6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C144E9DD-6E08-7E8E-50F3-3CCF3A5860D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40213161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1A632DF6-B5A0-2CFE-2156-450980C1F8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37EBF3E-DB63-EA1C-E842-1E8881F4E84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529608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D3F0822C-78A8-1496-2F92-9D349F541D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AB77F777-5C54-9642-3012-E1999AED7C1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7300411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14715F3-5A4B-0737-6109-4CDC4397E8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970260DC-8165-CA28-6EFB-1F110730983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63497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4AA7E994-A124-5E39-B357-6032E51511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4E93B3E-FF07-D892-AACA-8326E4C6925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6113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E4BD26D1-7947-3046-3808-4604C083D142}"/>
              </a:ext>
            </a:extLst>
          </p:cNvPr>
          <p:cNvSpPr>
            <a:spLocks noGrp="1" noChangeArrowheads="1"/>
          </p:cNvSpPr>
          <p:nvPr>
            <p:ph type="sldNum" sz="quarter" idx="10"/>
          </p:nvPr>
        </p:nvSpPr>
        <p:spPr>
          <a:ln/>
        </p:spPr>
        <p:txBody>
          <a:bodyPr/>
          <a:lstStyle>
            <a:lvl1pPr>
              <a:defRPr/>
            </a:lvl1pPr>
          </a:lstStyle>
          <a:p>
            <a:r>
              <a:rPr lang="en-GB" altLang="en-US"/>
              <a:t> </a:t>
            </a:r>
            <a:fld id="{E706FE3F-D4AC-4940-805A-DAA1A18773E4}" type="slidenum">
              <a:rPr lang="en-GB" altLang="en-US"/>
              <a:pPr/>
              <a:t>‹#›</a:t>
            </a:fld>
            <a:endParaRPr lang="en-GB" altLang="en-US"/>
          </a:p>
        </p:txBody>
      </p:sp>
    </p:spTree>
    <p:extLst>
      <p:ext uri="{BB962C8B-B14F-4D97-AF65-F5344CB8AC3E}">
        <p14:creationId xmlns:p14="http://schemas.microsoft.com/office/powerpoint/2010/main" val="1420300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1C51647D-D7C1-B1E0-416D-721DF4A3DB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71228D4-A377-AD1C-57C3-28D7320E86A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3697653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8BFBEF72-5837-5C57-A427-0E79391021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3E72D38B-2156-5868-CED1-9AA799D604D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9456996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6E322CCD-08A0-D289-3277-84819A753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300F46B-B359-AFDD-219C-E27FFC56D78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9355521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90FF3CD-1298-1454-E7CE-4727C05F01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80EA3024-859C-567D-D87F-B88DEAAB8C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01083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0FC9A66E-6AEB-31B7-287C-4B32A1C04AE4}"/>
              </a:ext>
            </a:extLst>
          </p:cNvPr>
          <p:cNvSpPr>
            <a:spLocks noGrp="1" noChangeArrowheads="1"/>
          </p:cNvSpPr>
          <p:nvPr>
            <p:ph type="sldNum" sz="quarter" idx="10"/>
          </p:nvPr>
        </p:nvSpPr>
        <p:spPr>
          <a:ln/>
        </p:spPr>
        <p:txBody>
          <a:bodyPr/>
          <a:lstStyle>
            <a:lvl1pPr>
              <a:defRPr/>
            </a:lvl1pPr>
          </a:lstStyle>
          <a:p>
            <a:r>
              <a:rPr lang="en-GB" altLang="en-US"/>
              <a:t> </a:t>
            </a:r>
            <a:fld id="{18FA1A6E-3DC7-4502-A448-0B56986E84A8}" type="slidenum">
              <a:rPr lang="en-GB" altLang="en-US"/>
              <a:pPr/>
              <a:t>‹#›</a:t>
            </a:fld>
            <a:endParaRPr lang="en-GB" altLang="en-US"/>
          </a:p>
        </p:txBody>
      </p:sp>
    </p:spTree>
    <p:extLst>
      <p:ext uri="{BB962C8B-B14F-4D97-AF65-F5344CB8AC3E}">
        <p14:creationId xmlns:p14="http://schemas.microsoft.com/office/powerpoint/2010/main" val="367254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5.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6.wmf"/><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7.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8.xml"/><Relationship Id="rId7" Type="http://schemas.openxmlformats.org/officeDocument/2006/relationships/theme" Target="../theme/theme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image" Target="../media/image9.wmf"/><Relationship Id="rId4" Type="http://schemas.openxmlformats.org/officeDocument/2006/relationships/slideLayout" Target="../slideLayouts/slideLayout69.xml"/><Relationship Id="rId9" Type="http://schemas.openxmlformats.org/officeDocument/2006/relationships/image" Target="../media/image8.w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4.xml"/><Relationship Id="rId7" Type="http://schemas.openxmlformats.org/officeDocument/2006/relationships/theme" Target="../theme/theme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10" Type="http://schemas.openxmlformats.org/officeDocument/2006/relationships/image" Target="../media/image9.wmf"/><Relationship Id="rId4" Type="http://schemas.openxmlformats.org/officeDocument/2006/relationships/slideLayout" Target="../slideLayouts/slideLayout75.xml"/><Relationship Id="rId9" Type="http://schemas.openxmlformats.org/officeDocument/2006/relationships/image" Target="../media/image8.w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80.xml"/><Relationship Id="rId7" Type="http://schemas.openxmlformats.org/officeDocument/2006/relationships/theme" Target="../theme/theme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10" Type="http://schemas.openxmlformats.org/officeDocument/2006/relationships/image" Target="../media/image9.wmf"/><Relationship Id="rId4" Type="http://schemas.openxmlformats.org/officeDocument/2006/relationships/slideLayout" Target="../slideLayouts/slideLayout81.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hite">
            <a:extLst>
              <a:ext uri="{FF2B5EF4-FFF2-40B4-BE49-F238E27FC236}">
                <a16:creationId xmlns:a16="http://schemas.microsoft.com/office/drawing/2014/main" id="{590BD56B-33EB-6305-913F-B2F6E97D8E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BC8F20D-7016-D333-AD22-E99DF217930A}"/>
              </a:ext>
            </a:extLst>
          </p:cNvPr>
          <p:cNvSpPr>
            <a:spLocks noGrp="1" noChangeArrowheads="1"/>
          </p:cNvSpPr>
          <p:nvPr>
            <p:ph type="title"/>
          </p:nvPr>
        </p:nvSpPr>
        <p:spPr bwMode="auto">
          <a:xfrm>
            <a:off x="755650" y="5492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Title here – bold CassGarmnd 32 pt</a:t>
            </a:r>
          </a:p>
        </p:txBody>
      </p:sp>
      <p:sp>
        <p:nvSpPr>
          <p:cNvPr id="3076" name="Text Box 4">
            <a:extLst>
              <a:ext uri="{FF2B5EF4-FFF2-40B4-BE49-F238E27FC236}">
                <a16:creationId xmlns:a16="http://schemas.microsoft.com/office/drawing/2014/main" id="{03501D03-AC7D-A886-E510-8782EF6E2C43}"/>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1029" name="Rectangle 5">
            <a:extLst>
              <a:ext uri="{FF2B5EF4-FFF2-40B4-BE49-F238E27FC236}">
                <a16:creationId xmlns:a16="http://schemas.microsoft.com/office/drawing/2014/main" id="{81CD2254-EC69-91FB-FE8C-C0FDEA7DE980}"/>
              </a:ext>
            </a:extLst>
          </p:cNvPr>
          <p:cNvSpPr>
            <a:spLocks noGrp="1" noChangeArrowheads="1"/>
          </p:cNvSpPr>
          <p:nvPr>
            <p:ph type="body" idx="1"/>
          </p:nvPr>
        </p:nvSpPr>
        <p:spPr bwMode="auto">
          <a:xfrm>
            <a:off x="755650" y="1196975"/>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pic>
        <p:nvPicPr>
          <p:cNvPr id="1030" name="Picture 6" descr="h1">
            <a:extLst>
              <a:ext uri="{FF2B5EF4-FFF2-40B4-BE49-F238E27FC236}">
                <a16:creationId xmlns:a16="http://schemas.microsoft.com/office/drawing/2014/main" id="{335B2506-45DF-D875-7092-4C61E9A21D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6516688"/>
            <a:ext cx="16557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Rectangle 7">
            <a:extLst>
              <a:ext uri="{FF2B5EF4-FFF2-40B4-BE49-F238E27FC236}">
                <a16:creationId xmlns:a16="http://schemas.microsoft.com/office/drawing/2014/main" id="{4730663E-3142-92B4-70A6-FC7EEA5B3BBD}"/>
              </a:ext>
            </a:extLst>
          </p:cNvPr>
          <p:cNvSpPr>
            <a:spLocks noGrp="1" noChangeArrowheads="1"/>
          </p:cNvSpPr>
          <p:nvPr>
            <p:ph type="sldNum" sz="quarter" idx="4"/>
          </p:nvPr>
        </p:nvSpPr>
        <p:spPr bwMode="auto">
          <a:xfrm>
            <a:off x="8555038" y="6597650"/>
            <a:ext cx="5889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1F1E2AEA-2A15-4F8A-8FE4-6FB7FFE6FBEC}" type="slidenum">
              <a:rPr lang="en-GB" altLang="en-US"/>
              <a:pPr/>
              <a:t>‹#›</a:t>
            </a:fld>
            <a:endParaRPr lang="en-GB" altLang="en-US"/>
          </a:p>
        </p:txBody>
      </p:sp>
      <p:sp>
        <p:nvSpPr>
          <p:cNvPr id="3080" name="Text Box 8">
            <a:extLst>
              <a:ext uri="{FF2B5EF4-FFF2-40B4-BE49-F238E27FC236}">
                <a16:creationId xmlns:a16="http://schemas.microsoft.com/office/drawing/2014/main" id="{3FFC7F54-4C3C-2D19-DAF7-C7B0484DE203}"/>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512" r:id="rId1"/>
    <p:sldLayoutId id="2147485456" r:id="rId2"/>
    <p:sldLayoutId id="2147485457" r:id="rId3"/>
    <p:sldLayoutId id="2147485458" r:id="rId4"/>
    <p:sldLayoutId id="2147485459" r:id="rId5"/>
    <p:sldLayoutId id="2147485460" r:id="rId6"/>
    <p:sldLayoutId id="2147485461" r:id="rId7"/>
    <p:sldLayoutId id="2147485462" r:id="rId8"/>
    <p:sldLayoutId id="2147485463" r:id="rId9"/>
    <p:sldLayoutId id="2147485464" r:id="rId10"/>
    <p:sldLayoutId id="2147485465" r:id="rId11"/>
    <p:sldLayoutId id="2147485466" r:id="rId12"/>
    <p:sldLayoutId id="2147485467" r:id="rId13"/>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just" rtl="0" eaLnBrk="0" fontAlgn="base" hangingPunct="0">
        <a:spcBef>
          <a:spcPct val="20000"/>
        </a:spcBef>
        <a:spcAft>
          <a:spcPct val="10000"/>
        </a:spcAft>
        <a:buSzPct val="120000"/>
        <a:buChar char="•"/>
        <a:defRPr sz="2800">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n-lt"/>
        </a:defRPr>
      </a:lvl2pPr>
      <a:lvl3pPr marL="1143000" indent="-228600" algn="just" rtl="0" eaLnBrk="0" fontAlgn="base" hangingPunct="0">
        <a:spcBef>
          <a:spcPct val="20000"/>
        </a:spcBef>
        <a:spcAft>
          <a:spcPct val="10000"/>
        </a:spcAft>
        <a:buChar char="•"/>
        <a:defRPr sz="2000">
          <a:solidFill>
            <a:schemeClr val="tx1"/>
          </a:solidFill>
          <a:latin typeface="+mn-lt"/>
        </a:defRPr>
      </a:lvl3pPr>
      <a:lvl4pPr marL="1600200" indent="-228600" algn="just" rtl="0" eaLnBrk="0" fontAlgn="base" hangingPunct="0">
        <a:spcBef>
          <a:spcPct val="20000"/>
        </a:spcBef>
        <a:spcAft>
          <a:spcPct val="10000"/>
        </a:spcAft>
        <a:buChar char="–"/>
        <a:defRPr sz="1600">
          <a:solidFill>
            <a:schemeClr val="tx1"/>
          </a:solidFill>
          <a:latin typeface="+mn-lt"/>
        </a:defRPr>
      </a:lvl4pPr>
      <a:lvl5pPr marL="2057400" indent="-228600" algn="l" rtl="0" eaLnBrk="0" fontAlgn="base" hangingPunct="0">
        <a:spcBef>
          <a:spcPct val="20000"/>
        </a:spcBef>
        <a:spcAft>
          <a:spcPct val="0"/>
        </a:spcAft>
        <a:defRPr sz="2800">
          <a:solidFill>
            <a:schemeClr val="tx1"/>
          </a:solidFill>
          <a:latin typeface="+mn-lt"/>
        </a:defRPr>
      </a:lvl5pPr>
      <a:lvl6pPr marL="2514600" indent="-228600" algn="l" rtl="0" fontAlgn="base">
        <a:spcBef>
          <a:spcPct val="20000"/>
        </a:spcBef>
        <a:spcAft>
          <a:spcPct val="0"/>
        </a:spcAft>
        <a:defRPr sz="2800">
          <a:solidFill>
            <a:schemeClr val="tx1"/>
          </a:solidFill>
          <a:latin typeface="+mn-lt"/>
        </a:defRPr>
      </a:lvl6pPr>
      <a:lvl7pPr marL="2971800" indent="-228600" algn="l" rtl="0" fontAlgn="base">
        <a:spcBef>
          <a:spcPct val="20000"/>
        </a:spcBef>
        <a:spcAft>
          <a:spcPct val="0"/>
        </a:spcAft>
        <a:defRPr sz="2800">
          <a:solidFill>
            <a:schemeClr val="tx1"/>
          </a:solidFill>
          <a:latin typeface="+mn-lt"/>
        </a:defRPr>
      </a:lvl7pPr>
      <a:lvl8pPr marL="3429000" indent="-228600" algn="l" rtl="0" fontAlgn="base">
        <a:spcBef>
          <a:spcPct val="20000"/>
        </a:spcBef>
        <a:spcAft>
          <a:spcPct val="0"/>
        </a:spcAft>
        <a:defRPr sz="2800">
          <a:solidFill>
            <a:schemeClr val="tx1"/>
          </a:solidFill>
          <a:latin typeface="+mn-lt"/>
        </a:defRPr>
      </a:lvl8pPr>
      <a:lvl9pPr marL="3886200" indent="-228600" algn="l" rtl="0" fontAlgn="base">
        <a:spcBef>
          <a:spcPct val="20000"/>
        </a:spcBef>
        <a:spcAft>
          <a:spcPct val="0"/>
        </a:spcAft>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white">
            <a:extLst>
              <a:ext uri="{FF2B5EF4-FFF2-40B4-BE49-F238E27FC236}">
                <a16:creationId xmlns:a16="http://schemas.microsoft.com/office/drawing/2014/main" id="{16AFD476-5F72-E1CA-451D-F4AE569C9C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a:extLst>
              <a:ext uri="{FF2B5EF4-FFF2-40B4-BE49-F238E27FC236}">
                <a16:creationId xmlns:a16="http://schemas.microsoft.com/office/drawing/2014/main" id="{C6B823C7-9548-1354-D494-423F0B2E7C17}"/>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2052" name="Rectangle 4">
            <a:extLst>
              <a:ext uri="{FF2B5EF4-FFF2-40B4-BE49-F238E27FC236}">
                <a16:creationId xmlns:a16="http://schemas.microsoft.com/office/drawing/2014/main" id="{B7201B6F-AC98-F033-EE6D-826A13928856}"/>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2053" name="Picture 5" descr="h1">
            <a:extLst>
              <a:ext uri="{FF2B5EF4-FFF2-40B4-BE49-F238E27FC236}">
                <a16:creationId xmlns:a16="http://schemas.microsoft.com/office/drawing/2014/main" id="{DFA957E6-8599-6535-2610-D509DD049F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Rectangle 6">
            <a:extLst>
              <a:ext uri="{FF2B5EF4-FFF2-40B4-BE49-F238E27FC236}">
                <a16:creationId xmlns:a16="http://schemas.microsoft.com/office/drawing/2014/main" id="{1F37B0B7-114C-D447-44FF-5D610D018A72}"/>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FCCE1645-17B1-4A29-ABD1-3786B28A91F5}" type="slidenum">
              <a:rPr lang="en-GB" altLang="en-US"/>
              <a:pPr/>
              <a:t>‹#›</a:t>
            </a:fld>
            <a:endParaRPr lang="en-GB" altLang="en-US"/>
          </a:p>
        </p:txBody>
      </p:sp>
      <p:sp>
        <p:nvSpPr>
          <p:cNvPr id="4103" name="Text Box 7">
            <a:extLst>
              <a:ext uri="{FF2B5EF4-FFF2-40B4-BE49-F238E27FC236}">
                <a16:creationId xmlns:a16="http://schemas.microsoft.com/office/drawing/2014/main" id="{9D30895C-80F1-37FD-6ADC-3E289CB80BEA}"/>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68" r:id="rId1"/>
    <p:sldLayoutId id="2147485469" r:id="rId2"/>
    <p:sldLayoutId id="2147485470" r:id="rId3"/>
    <p:sldLayoutId id="2147485471" r:id="rId4"/>
    <p:sldLayoutId id="2147485472" r:id="rId5"/>
    <p:sldLayoutId id="2147485473" r:id="rId6"/>
    <p:sldLayoutId id="2147485474" r:id="rId7"/>
    <p:sldLayoutId id="2147485475" r:id="rId8"/>
    <p:sldLayoutId id="2147485476" r:id="rId9"/>
    <p:sldLayoutId id="2147485477" r:id="rId10"/>
    <p:sldLayoutId id="2147485478"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white">
            <a:extLst>
              <a:ext uri="{FF2B5EF4-FFF2-40B4-BE49-F238E27FC236}">
                <a16:creationId xmlns:a16="http://schemas.microsoft.com/office/drawing/2014/main" id="{5E977D9D-0DB8-B225-5AD3-672C57EF1F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a:extLst>
              <a:ext uri="{FF2B5EF4-FFF2-40B4-BE49-F238E27FC236}">
                <a16:creationId xmlns:a16="http://schemas.microsoft.com/office/drawing/2014/main" id="{6D1B3FE2-2095-24D1-C150-FFD30F6E680A}"/>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3076" name="Rectangle 4">
            <a:extLst>
              <a:ext uri="{FF2B5EF4-FFF2-40B4-BE49-F238E27FC236}">
                <a16:creationId xmlns:a16="http://schemas.microsoft.com/office/drawing/2014/main" id="{247AED21-35FA-7703-20E2-209F79BB37F9}"/>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3077" name="Picture 5" descr="h1">
            <a:extLst>
              <a:ext uri="{FF2B5EF4-FFF2-40B4-BE49-F238E27FC236}">
                <a16:creationId xmlns:a16="http://schemas.microsoft.com/office/drawing/2014/main" id="{0F263053-BC5D-0E08-9132-5AB000F1FF0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6">
            <a:extLst>
              <a:ext uri="{FF2B5EF4-FFF2-40B4-BE49-F238E27FC236}">
                <a16:creationId xmlns:a16="http://schemas.microsoft.com/office/drawing/2014/main" id="{81D0F778-66F3-2B0C-724D-A2C50F4EAB44}"/>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349BBEFB-9FD5-4327-B87F-D8D4A00ABCE1}" type="slidenum">
              <a:rPr lang="en-GB" altLang="en-US"/>
              <a:pPr/>
              <a:t>‹#›</a:t>
            </a:fld>
            <a:endParaRPr lang="en-GB" altLang="en-US"/>
          </a:p>
        </p:txBody>
      </p:sp>
      <p:sp>
        <p:nvSpPr>
          <p:cNvPr id="5127" name="Text Box 7">
            <a:extLst>
              <a:ext uri="{FF2B5EF4-FFF2-40B4-BE49-F238E27FC236}">
                <a16:creationId xmlns:a16="http://schemas.microsoft.com/office/drawing/2014/main" id="{0569847B-4020-0D1A-CC79-94955CD45518}"/>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79" r:id="rId1"/>
    <p:sldLayoutId id="2147485480" r:id="rId2"/>
    <p:sldLayoutId id="2147485481" r:id="rId3"/>
    <p:sldLayoutId id="2147485482" r:id="rId4"/>
    <p:sldLayoutId id="2147485483" r:id="rId5"/>
    <p:sldLayoutId id="2147485484" r:id="rId6"/>
    <p:sldLayoutId id="2147485485" r:id="rId7"/>
    <p:sldLayoutId id="2147485486" r:id="rId8"/>
    <p:sldLayoutId id="2147485487" r:id="rId9"/>
    <p:sldLayoutId id="2147485488" r:id="rId10"/>
    <p:sldLayoutId id="214748548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white">
            <a:extLst>
              <a:ext uri="{FF2B5EF4-FFF2-40B4-BE49-F238E27FC236}">
                <a16:creationId xmlns:a16="http://schemas.microsoft.com/office/drawing/2014/main" id="{31E111BD-641E-6368-38E8-FE5A51D699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a:extLst>
              <a:ext uri="{FF2B5EF4-FFF2-40B4-BE49-F238E27FC236}">
                <a16:creationId xmlns:a16="http://schemas.microsoft.com/office/drawing/2014/main" id="{507FA0FB-B744-970C-FEC1-748D257879D8}"/>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4100" name="Rectangle 4">
            <a:extLst>
              <a:ext uri="{FF2B5EF4-FFF2-40B4-BE49-F238E27FC236}">
                <a16:creationId xmlns:a16="http://schemas.microsoft.com/office/drawing/2014/main" id="{A1FB4D07-7D88-0D1F-4BE0-77366D821545}"/>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4101" name="Picture 5" descr="h1">
            <a:extLst>
              <a:ext uri="{FF2B5EF4-FFF2-40B4-BE49-F238E27FC236}">
                <a16:creationId xmlns:a16="http://schemas.microsoft.com/office/drawing/2014/main" id="{0B4CC6D6-3D83-EB82-F6DF-8574FC8A07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Rectangle 6">
            <a:extLst>
              <a:ext uri="{FF2B5EF4-FFF2-40B4-BE49-F238E27FC236}">
                <a16:creationId xmlns:a16="http://schemas.microsoft.com/office/drawing/2014/main" id="{B14F5730-EDE4-DF76-71D8-5F9532FE5669}"/>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C97982A9-FA41-4A67-99DF-2D65970791EB}" type="slidenum">
              <a:rPr lang="en-GB" altLang="en-US"/>
              <a:pPr/>
              <a:t>‹#›</a:t>
            </a:fld>
            <a:endParaRPr lang="en-GB" altLang="en-US"/>
          </a:p>
        </p:txBody>
      </p:sp>
      <p:sp>
        <p:nvSpPr>
          <p:cNvPr id="6151" name="Text Box 7">
            <a:extLst>
              <a:ext uri="{FF2B5EF4-FFF2-40B4-BE49-F238E27FC236}">
                <a16:creationId xmlns:a16="http://schemas.microsoft.com/office/drawing/2014/main" id="{C81EBFC0-A45C-5C2C-2739-A528F65C7AFD}"/>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90" r:id="rId1"/>
    <p:sldLayoutId id="2147485491" r:id="rId2"/>
    <p:sldLayoutId id="2147485492" r:id="rId3"/>
    <p:sldLayoutId id="2147485493" r:id="rId4"/>
    <p:sldLayoutId id="2147485494" r:id="rId5"/>
    <p:sldLayoutId id="2147485495" r:id="rId6"/>
    <p:sldLayoutId id="2147485496" r:id="rId7"/>
    <p:sldLayoutId id="2147485497" r:id="rId8"/>
    <p:sldLayoutId id="2147485498" r:id="rId9"/>
    <p:sldLayoutId id="2147485499" r:id="rId10"/>
    <p:sldLayoutId id="2147485500"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a:extLst>
              <a:ext uri="{FF2B5EF4-FFF2-40B4-BE49-F238E27FC236}">
                <a16:creationId xmlns:a16="http://schemas.microsoft.com/office/drawing/2014/main" id="{F8DE00F1-9790-2844-73CC-DE92E7C7DFD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513" r:id="rId1"/>
    <p:sldLayoutId id="2147485514" r:id="rId2"/>
    <p:sldLayoutId id="2147485515" r:id="rId3"/>
    <p:sldLayoutId id="2147485516" r:id="rId4"/>
    <p:sldLayoutId id="2147485517" r:id="rId5"/>
    <p:sldLayoutId id="2147485518"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0A76C2D7-0807-1E28-E924-68790FA107F7}"/>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a:extLst>
              <a:ext uri="{FF2B5EF4-FFF2-40B4-BE49-F238E27FC236}">
                <a16:creationId xmlns:a16="http://schemas.microsoft.com/office/drawing/2014/main" id="{E9885BFA-BB60-61AC-D4CD-A3749A3BF645}"/>
              </a:ext>
            </a:extLst>
          </p:cNvPr>
          <p:cNvPicPr>
            <a:picLocks/>
          </p:cNvPicPr>
          <p:nvPr/>
        </p:nvPicPr>
        <p:blipFill>
          <a:blip r:embed="rId16">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a:extLst>
              <a:ext uri="{FF2B5EF4-FFF2-40B4-BE49-F238E27FC236}">
                <a16:creationId xmlns:a16="http://schemas.microsoft.com/office/drawing/2014/main" id="{BB7FBCA2-9586-FEE6-256D-6514C11D8A0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a:extLst>
              <a:ext uri="{FF2B5EF4-FFF2-40B4-BE49-F238E27FC236}">
                <a16:creationId xmlns:a16="http://schemas.microsoft.com/office/drawing/2014/main" id="{2CE35BD5-2F51-D991-696B-A5AFF8A24D4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501" r:id="rId1"/>
    <p:sldLayoutId id="2147485502" r:id="rId2"/>
    <p:sldLayoutId id="2147485503" r:id="rId3"/>
    <p:sldLayoutId id="2147485504" r:id="rId4"/>
    <p:sldLayoutId id="2147485505" r:id="rId5"/>
    <p:sldLayoutId id="2147485506" r:id="rId6"/>
    <p:sldLayoutId id="2147485507" r:id="rId7"/>
    <p:sldLayoutId id="2147485508" r:id="rId8"/>
    <p:sldLayoutId id="2147485509" r:id="rId9"/>
    <p:sldLayoutId id="2147485510" r:id="rId10"/>
    <p:sldLayoutId id="2147485511" r:id="rId11"/>
    <p:sldLayoutId id="2147485519" r:id="rId12"/>
    <p:sldLayoutId id="2147485520" r:id="rId13"/>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a:extLst>
              <a:ext uri="{FF2B5EF4-FFF2-40B4-BE49-F238E27FC236}">
                <a16:creationId xmlns:a16="http://schemas.microsoft.com/office/drawing/2014/main" id="{104AE24D-8280-9752-FD5D-AC6130B9D69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a:extLst>
              <a:ext uri="{FF2B5EF4-FFF2-40B4-BE49-F238E27FC236}">
                <a16:creationId xmlns:a16="http://schemas.microsoft.com/office/drawing/2014/main" id="{BC1C1F51-7A9C-BA08-2770-196BAD08AD96}"/>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3DB080DF-AFA4-CC0F-D9AE-E20A03AD7A1B}"/>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577CE8BD-5F19-3F00-0DB2-C8EAAD27AFE3}"/>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21" r:id="rId1"/>
    <p:sldLayoutId id="2147485522" r:id="rId2"/>
    <p:sldLayoutId id="2147485523" r:id="rId3"/>
    <p:sldLayoutId id="2147485524" r:id="rId4"/>
    <p:sldLayoutId id="2147485525" r:id="rId5"/>
    <p:sldLayoutId id="2147485526"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8194" name="Picture 2" descr="M-Red.wmf">
            <a:extLst>
              <a:ext uri="{FF2B5EF4-FFF2-40B4-BE49-F238E27FC236}">
                <a16:creationId xmlns:a16="http://schemas.microsoft.com/office/drawing/2014/main" id="{FDA0B9BD-1DFB-0B3D-0532-27D65C65B72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Murdoch_port_reverse.wmf">
            <a:extLst>
              <a:ext uri="{FF2B5EF4-FFF2-40B4-BE49-F238E27FC236}">
                <a16:creationId xmlns:a16="http://schemas.microsoft.com/office/drawing/2014/main" id="{CB6DBDBC-BCC0-C16F-ACFD-E481D21455DD}"/>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5AC2023B-9A0A-55B1-3958-D8D0C2122DBB}"/>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A03B8F56-E7D7-E649-E35F-B87D0698C653}"/>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27" r:id="rId1"/>
    <p:sldLayoutId id="2147485528" r:id="rId2"/>
    <p:sldLayoutId id="2147485529" r:id="rId3"/>
    <p:sldLayoutId id="2147485530" r:id="rId4"/>
    <p:sldLayoutId id="2147485531" r:id="rId5"/>
    <p:sldLayoutId id="214748553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9218" name="Picture 2" descr="M-Red.wmf">
            <a:extLst>
              <a:ext uri="{FF2B5EF4-FFF2-40B4-BE49-F238E27FC236}">
                <a16:creationId xmlns:a16="http://schemas.microsoft.com/office/drawing/2014/main" id="{4941C71C-A00D-A2EE-9052-1FD50F1044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Murdoch_port_reverse.wmf">
            <a:extLst>
              <a:ext uri="{FF2B5EF4-FFF2-40B4-BE49-F238E27FC236}">
                <a16:creationId xmlns:a16="http://schemas.microsoft.com/office/drawing/2014/main" id="{2346151B-436A-B8C4-7F90-AE6A1EE21C4B}"/>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C3687415-7A14-0D13-6EAC-16224391C24F}"/>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9ED139BB-FC07-C76B-97E7-034F6D516367}"/>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33" r:id="rId1"/>
    <p:sldLayoutId id="2147485534" r:id="rId2"/>
    <p:sldLayoutId id="2147485535" r:id="rId3"/>
    <p:sldLayoutId id="2147485536" r:id="rId4"/>
    <p:sldLayoutId id="2147485537" r:id="rId5"/>
    <p:sldLayoutId id="2147485538"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47.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3" Type="http://schemas.openxmlformats.org/officeDocument/2006/relationships/hyperlink" Target="http://www.cppreference.com/cppvector/index.html" TargetMode="External"/><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hyperlink" Target="http://www.cppreference.com/cppalgorithm/index.html" TargetMode="External"/><Relationship Id="rId2" Type="http://schemas.openxmlformats.org/officeDocument/2006/relationships/notesSlide" Target="../notesSlides/notesSlide28.xml"/><Relationship Id="rId1" Type="http://schemas.openxmlformats.org/officeDocument/2006/relationships/slideLayout" Target="../slideLayouts/slideLayout54.xml"/><Relationship Id="rId4" Type="http://schemas.openxmlformats.org/officeDocument/2006/relationships/hyperlink" Target="http://www.cplusplus.com/reference/algorith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3" Type="http://schemas.openxmlformats.org/officeDocument/2006/relationships/hyperlink" Target="https://1drv.ms/b/s!Agztjnv6g7rnhJV6YJyRlPTwatxerQ?e=bTWQUW" TargetMode="External"/><Relationship Id="rId2" Type="http://schemas.openxmlformats.org/officeDocument/2006/relationships/notesSlide" Target="../notesSlides/notesSlide33.xml"/><Relationship Id="rId1" Type="http://schemas.openxmlformats.org/officeDocument/2006/relationships/slideLayout" Target="../slideLayouts/slideLayout54.xml"/><Relationship Id="rId5" Type="http://schemas.openxmlformats.org/officeDocument/2006/relationships/hyperlink" Target="http://www.cppreference.com/wiki/" TargetMode="External"/><Relationship Id="rId4" Type="http://schemas.openxmlformats.org/officeDocument/2006/relationships/hyperlink" Target="http://www.cplusplus.com/reference/"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54.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B1AE6FB-ED9D-E8F5-01E8-DDBF953F2954}"/>
              </a:ext>
            </a:extLst>
          </p:cNvPr>
          <p:cNvSpPr>
            <a:spLocks noGrp="1"/>
          </p:cNvSpPr>
          <p:nvPr>
            <p:ph type="ctrTitle" idx="4294967295"/>
          </p:nvPr>
        </p:nvSpPr>
        <p:spPr bwMode="auto">
          <a:xfrm>
            <a:off x="550863" y="2390775"/>
            <a:ext cx="3300412" cy="29829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cs typeface="Trebuchet MS" panose="020B0603020202020204" pitchFamily="34" charset="0"/>
              </a:rPr>
              <a:t>Complexity </a:t>
            </a:r>
            <a:br>
              <a:rPr lang="en-GB" altLang="en-US">
                <a:cs typeface="Trebuchet MS" panose="020B0603020202020204" pitchFamily="34" charset="0"/>
              </a:rPr>
            </a:br>
            <a:r>
              <a:rPr lang="en-GB" altLang="en-US">
                <a:cs typeface="Trebuchet MS" panose="020B0603020202020204" pitchFamily="34" charset="0"/>
              </a:rPr>
              <a:t>The STL vector </a:t>
            </a:r>
            <a:r>
              <a:rPr lang="en-GB" altLang="en-US">
                <a:solidFill>
                  <a:srgbClr val="FF0000"/>
                </a:solidFill>
                <a:cs typeface="Trebuchet MS" panose="020B0603020202020204" pitchFamily="34" charset="0"/>
              </a:rPr>
              <a:t>[1] </a:t>
            </a:r>
            <a:r>
              <a:rPr lang="en-GB" altLang="en-US">
                <a:cs typeface="Trebuchet MS" panose="020B0603020202020204" pitchFamily="34" charset="0"/>
              </a:rPr>
              <a:t>and</a:t>
            </a:r>
            <a:br>
              <a:rPr lang="en-GB" altLang="en-US">
                <a:cs typeface="Trebuchet MS" panose="020B0603020202020204" pitchFamily="34" charset="0"/>
              </a:rPr>
            </a:br>
            <a:r>
              <a:rPr lang="en-GB" altLang="en-US">
                <a:cs typeface="Trebuchet MS" panose="020B0603020202020204" pitchFamily="34" charset="0"/>
              </a:rPr>
              <a:t>Iterators</a:t>
            </a:r>
            <a:br>
              <a:rPr lang="en-US" altLang="en-US">
                <a:cs typeface="Trebuchet MS" panose="020B0603020202020204" pitchFamily="34" charset="0"/>
              </a:rPr>
            </a:br>
            <a:br>
              <a:rPr lang="en-US" altLang="en-US" sz="1800">
                <a:cs typeface="Trebuchet MS" panose="020B0603020202020204" pitchFamily="34" charset="0"/>
              </a:rPr>
            </a:br>
            <a:br>
              <a:rPr lang="en-US" altLang="en-US" sz="1800">
                <a:cs typeface="Trebuchet MS" panose="020B0603020202020204" pitchFamily="34" charset="0"/>
              </a:rPr>
            </a:br>
            <a:r>
              <a:rPr lang="en-GB" altLang="en-US" sz="1800">
                <a:cs typeface="Trebuchet MS" panose="020B0603020202020204" pitchFamily="34" charset="0"/>
              </a:rPr>
              <a:t>Lecture 10</a:t>
            </a:r>
          </a:p>
        </p:txBody>
      </p:sp>
      <p:sp>
        <p:nvSpPr>
          <p:cNvPr id="3" name="Subtitle 2">
            <a:extLst>
              <a:ext uri="{FF2B5EF4-FFF2-40B4-BE49-F238E27FC236}">
                <a16:creationId xmlns:a16="http://schemas.microsoft.com/office/drawing/2014/main" id="{CA406720-97B9-AD1E-4AAA-2961D83F3E41}"/>
              </a:ext>
            </a:extLst>
          </p:cNvPr>
          <p:cNvSpPr>
            <a:spLocks noGrp="1"/>
          </p:cNvSpPr>
          <p:nvPr>
            <p:ph type="subTitle" idx="4294967295"/>
          </p:nvPr>
        </p:nvSpPr>
        <p:spPr>
          <a:xfrm>
            <a:off x="2505075" y="1114425"/>
            <a:ext cx="6238875" cy="431800"/>
          </a:xfrm>
          <a:prstGeom prst="rect">
            <a:avLst/>
          </a:prstGeom>
        </p:spPr>
        <p:txBody>
          <a:bodyPr>
            <a:normAutofit/>
          </a:bodyPr>
          <a:lstStyle/>
          <a:p>
            <a:pPr marL="0" indent="0" algn="r" eaLnBrk="1" fontAlgn="auto" hangingPunct="1">
              <a:buFont typeface="Wingdings" panose="05000000000000000000" pitchFamily="2" charset="2"/>
              <a:buNone/>
              <a:defRPr/>
            </a:pPr>
            <a:r>
              <a:rPr lang="en-US" dirty="0">
                <a:solidFill>
                  <a:schemeClr val="bg1">
                    <a:lumMod val="75000"/>
                  </a:schemeClr>
                </a:solidFill>
              </a:rPr>
              <a:t>Data Structures and Abstractions</a:t>
            </a:r>
            <a:endParaRPr lang="en-GB" dirty="0">
              <a:solidFill>
                <a:schemeClr val="bg1">
                  <a:lumMod val="75000"/>
                </a:schemeClr>
              </a:solidFill>
            </a:endParaRPr>
          </a:p>
        </p:txBody>
      </p:sp>
      <p:pic>
        <p:nvPicPr>
          <p:cNvPr id="38916" name="Picture 5" descr="Murdoch_port_reverse.wmf">
            <a:extLst>
              <a:ext uri="{FF2B5EF4-FFF2-40B4-BE49-F238E27FC236}">
                <a16:creationId xmlns:a16="http://schemas.microsoft.com/office/drawing/2014/main" id="{BF36E236-9654-6276-5807-4711F797F4C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M-Red.wmf">
            <a:extLst>
              <a:ext uri="{FF2B5EF4-FFF2-40B4-BE49-F238E27FC236}">
                <a16:creationId xmlns:a16="http://schemas.microsoft.com/office/drawing/2014/main" id="{76160411-04C8-9209-A436-57B86DC544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BA7E7A42-CBDE-CEB8-6590-20963565E5F4}"/>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tLang="en-US" dirty="0"/>
              <a:t>std::vector Methods</a:t>
            </a:r>
          </a:p>
        </p:txBody>
      </p:sp>
      <p:sp>
        <p:nvSpPr>
          <p:cNvPr id="57347" name="Rectangle 3">
            <a:extLst>
              <a:ext uri="{FF2B5EF4-FFF2-40B4-BE49-F238E27FC236}">
                <a16:creationId xmlns:a16="http://schemas.microsoft.com/office/drawing/2014/main" id="{8DE0C0AA-9EAC-FB08-EBC8-CE0FA83E643B}"/>
              </a:ext>
            </a:extLst>
          </p:cNvPr>
          <p:cNvSpPr>
            <a:spLocks noGrp="1"/>
          </p:cNvSpPr>
          <p:nvPr>
            <p:ph type="body" sz="half" idx="1"/>
          </p:nvPr>
        </p:nvSpPr>
        <p:spPr>
          <a:xfrm>
            <a:off x="755650" y="1412875"/>
            <a:ext cx="7848600" cy="4824413"/>
          </a:xfrm>
        </p:spPr>
        <p:txBody>
          <a:bodyPr/>
          <a:lstStyle/>
          <a:p>
            <a:pPr marL="361950" indent="-361950" eaLnBrk="1" hangingPunct="1">
              <a:tabLst>
                <a:tab pos="361950" algn="l"/>
              </a:tabLst>
            </a:pPr>
            <a:r>
              <a:rPr lang="en-GB" altLang="en-US" sz="2400"/>
              <a:t>Like strings, vectors have many methods.</a:t>
            </a:r>
          </a:p>
          <a:p>
            <a:pPr marL="361950" indent="-361950" eaLnBrk="1" hangingPunct="1">
              <a:tabLst>
                <a:tab pos="361950" algn="l"/>
              </a:tabLst>
            </a:pPr>
            <a:r>
              <a:rPr lang="en-GB" altLang="en-US" sz="2400"/>
              <a:t>Again like strings, most of the methods have multiple overloads.</a:t>
            </a:r>
          </a:p>
          <a:p>
            <a:pPr marL="361950" indent="-361950" eaLnBrk="1" hangingPunct="1">
              <a:tabLst>
                <a:tab pos="361950" algn="l"/>
              </a:tabLst>
            </a:pPr>
            <a:r>
              <a:rPr lang="en-GB" altLang="en-US" sz="2400"/>
              <a:t>A good listing of information can be found at</a:t>
            </a:r>
          </a:p>
          <a:p>
            <a:pPr marL="361950" indent="-361950" eaLnBrk="1" hangingPunct="1">
              <a:buFontTx/>
              <a:buNone/>
              <a:tabLst>
                <a:tab pos="361950" algn="l"/>
              </a:tabLst>
            </a:pPr>
            <a:r>
              <a:rPr lang="en-GB" altLang="en-US" sz="2400"/>
              <a:t>	</a:t>
            </a:r>
            <a:r>
              <a:rPr lang="en-GB" altLang="en-US" sz="2400">
                <a:hlinkClick r:id="rId3"/>
              </a:rPr>
              <a:t>http://www.cppreference.com/cppvector/index.html</a:t>
            </a:r>
            <a:endParaRPr lang="en-GB" altLang="en-US" sz="2400"/>
          </a:p>
          <a:p>
            <a:pPr marL="361950" indent="-361950" eaLnBrk="1" hangingPunct="1">
              <a:tabLst>
                <a:tab pos="361950" algn="l"/>
              </a:tabLst>
            </a:pPr>
            <a:r>
              <a:rPr lang="en-GB" altLang="en-US" sz="2400"/>
              <a:t>Unlike strings, there are only a few operators that apply to vectors.</a:t>
            </a:r>
          </a:p>
          <a:p>
            <a:pPr marL="361950" indent="-361950" eaLnBrk="1" hangingPunct="1">
              <a:tabLst>
                <a:tab pos="361950" algn="l"/>
              </a:tabLst>
            </a:pPr>
            <a:r>
              <a:rPr lang="en-GB" altLang="en-US" sz="2400"/>
              <a:t>= and == are two useful operators that can be used with vectors. </a:t>
            </a:r>
            <a:r>
              <a:rPr lang="en-GB" altLang="en-US" sz="2400">
                <a:solidFill>
                  <a:srgbClr val="FF0000"/>
                </a:solidFill>
              </a:rPr>
              <a:t>[1]</a:t>
            </a:r>
          </a:p>
          <a:p>
            <a:pPr marL="361950" indent="-361950" eaLnBrk="1" hangingPunct="1">
              <a:tabLst>
                <a:tab pos="361950" algn="l"/>
              </a:tabLst>
            </a:pPr>
            <a:endParaRPr lang="en-GB" altLang="en-US" sz="2400"/>
          </a:p>
          <a:p>
            <a:pPr marL="361950" indent="-361950" eaLnBrk="1" hangingPunct="1">
              <a:buFontTx/>
              <a:buNone/>
              <a:tabLst>
                <a:tab pos="361950" algn="l"/>
              </a:tabLst>
            </a:pPr>
            <a:endParaRPr lang="en-GB" altLang="en-US" sz="2400"/>
          </a:p>
          <a:p>
            <a:pPr marL="361950" indent="-361950" eaLnBrk="1" hangingPunct="1">
              <a:buFontTx/>
              <a:buNone/>
              <a:tabLst>
                <a:tab pos="361950" algn="l"/>
              </a:tabLst>
            </a:pPr>
            <a:endParaRPr lang="en-GB" altLang="en-US" sz="1400"/>
          </a:p>
          <a:p>
            <a:pPr marL="361950" indent="-361950" eaLnBrk="1" hangingPunct="1">
              <a:buFontTx/>
              <a:buNone/>
              <a:tabLst>
                <a:tab pos="361950" algn="l"/>
              </a:tabLst>
            </a:pPr>
            <a:endParaRPr lang="en-GB"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30" name="Group 126">
            <a:extLst>
              <a:ext uri="{FF2B5EF4-FFF2-40B4-BE49-F238E27FC236}">
                <a16:creationId xmlns:a16="http://schemas.microsoft.com/office/drawing/2014/main" id="{C3C48F89-DA74-E278-C5C2-3795457D1AC6}"/>
              </a:ext>
            </a:extLst>
          </p:cNvPr>
          <p:cNvGraphicFramePr>
            <a:graphicFrameLocks noGrp="1"/>
          </p:cNvGraphicFramePr>
          <p:nvPr>
            <p:ph sz="half" idx="1"/>
          </p:nvPr>
        </p:nvGraphicFramePr>
        <p:xfrm>
          <a:off x="755650" y="1196975"/>
          <a:ext cx="7704138" cy="4819650"/>
        </p:xfrm>
        <a:graphic>
          <a:graphicData uri="http://schemas.openxmlformats.org/drawingml/2006/table">
            <a:tbl>
              <a:tblPr/>
              <a:tblGrid>
                <a:gridCol w="3240088">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vec.clear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Empties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vec.empty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true if the vector is empty.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0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vec.erase (&lt;various&gt;)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Erases a part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vec.insert (&lt;various&gt;)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Add data to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vec.push_back (data)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Add one piece of data to the end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vec.pop_back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Delete the last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vec.begin()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an iterator that points to the first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vec.end()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an iterator that points to just after the last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vec.size()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the size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vec.swap (vec2)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Swaps the contents of the two vectors.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9429" name="Text Box 127">
            <a:extLst>
              <a:ext uri="{FF2B5EF4-FFF2-40B4-BE49-F238E27FC236}">
                <a16:creationId xmlns:a16="http://schemas.microsoft.com/office/drawing/2014/main" id="{6CA6159E-DB15-40DE-BA68-500B88EDA4F3}"/>
              </a:ext>
            </a:extLst>
          </p:cNvPr>
          <p:cNvSpPr txBox="1">
            <a:spLocks noChangeArrowheads="1"/>
          </p:cNvSpPr>
          <p:nvPr/>
        </p:nvSpPr>
        <p:spPr bwMode="auto">
          <a:xfrm>
            <a:off x="325438" y="620713"/>
            <a:ext cx="8186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r>
              <a:rPr lang="en-AU" altLang="en-US" sz="2800">
                <a:latin typeface="ClassGarmnd BT" charset="0"/>
              </a:rPr>
              <a:t>Only some examples shown – there are more.. </a:t>
            </a:r>
            <a:r>
              <a:rPr lang="en-AU" altLang="en-US" sz="2800">
                <a:solidFill>
                  <a:srgbClr val="A50021"/>
                </a:solidFill>
                <a:latin typeface="ClassGarmnd BT" charset="0"/>
              </a:rPr>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7C8C8B6-7FEA-30E1-65EB-8D9092AA998A}"/>
              </a:ext>
            </a:extLst>
          </p:cNvPr>
          <p:cNvSpPr>
            <a:spLocks noGrp="1"/>
          </p:cNvSpPr>
          <p:nvPr>
            <p:ph type="title"/>
          </p:nvPr>
        </p:nvSpPr>
        <p:spPr/>
        <p:txBody>
          <a:bodyPr/>
          <a:lstStyle/>
          <a:p>
            <a:pPr eaLnBrk="1" hangingPunct="1"/>
            <a:r>
              <a:rPr lang="en-GB" altLang="en-US"/>
              <a:t>std::vector Allocation</a:t>
            </a:r>
            <a:endParaRPr lang="en-US" altLang="en-US"/>
          </a:p>
        </p:txBody>
      </p:sp>
      <p:sp>
        <p:nvSpPr>
          <p:cNvPr id="20484" name="Rectangle 3">
            <a:extLst>
              <a:ext uri="{FF2B5EF4-FFF2-40B4-BE49-F238E27FC236}">
                <a16:creationId xmlns:a16="http://schemas.microsoft.com/office/drawing/2014/main" id="{3542A4D5-01F1-FEA4-189A-39D6D22DE050}"/>
              </a:ext>
            </a:extLst>
          </p:cNvPr>
          <p:cNvSpPr>
            <a:spLocks noGrp="1" noChangeArrowheads="1"/>
          </p:cNvSpPr>
          <p:nvPr>
            <p:ph idx="1"/>
          </p:nvPr>
        </p:nvSpPr>
        <p:spPr/>
        <p:txBody>
          <a:bodyPr rtlCol="0">
            <a:normAutofit fontScale="92500" lnSpcReduction="10000"/>
          </a:bodyPr>
          <a:lstStyle/>
          <a:p>
            <a:pPr eaLnBrk="1" fontAlgn="auto" hangingPunct="1">
              <a:lnSpc>
                <a:spcPct val="110000"/>
              </a:lnSpc>
              <a:spcAft>
                <a:spcPts val="0"/>
              </a:spcAft>
              <a:buFont typeface="Arial"/>
              <a:buChar char="•"/>
              <a:defRPr/>
            </a:pPr>
            <a:r>
              <a:rPr lang="en-GB" altLang="en-US" sz="1600"/>
              <a:t>When you push_back data into a vector, space needs to be allocated to the vector. This is done dynamically and the programmer doesn’t need to worry about creating storage. This is normal for STL containers.</a:t>
            </a:r>
          </a:p>
          <a:p>
            <a:pPr eaLnBrk="1" fontAlgn="auto" hangingPunct="1">
              <a:lnSpc>
                <a:spcPct val="110000"/>
              </a:lnSpc>
              <a:spcAft>
                <a:spcPts val="0"/>
              </a:spcAft>
              <a:buFont typeface="Arial"/>
              <a:buChar char="•"/>
              <a:defRPr/>
            </a:pPr>
            <a:r>
              <a:rPr lang="en-GB" altLang="en-US" sz="1600"/>
              <a:t>The space is not allocated one ‘slot’ at a time.</a:t>
            </a:r>
          </a:p>
          <a:p>
            <a:pPr eaLnBrk="1" fontAlgn="auto" hangingPunct="1">
              <a:lnSpc>
                <a:spcPct val="110000"/>
              </a:lnSpc>
              <a:spcAft>
                <a:spcPts val="0"/>
              </a:spcAft>
              <a:buFont typeface="Arial"/>
              <a:buChar char="•"/>
              <a:defRPr/>
            </a:pPr>
            <a:r>
              <a:rPr lang="en-GB" altLang="en-US" sz="1600"/>
              <a:t>Instead it is allocated as follows: </a:t>
            </a:r>
            <a:r>
              <a:rPr lang="en-GB" altLang="en-US" sz="1600">
                <a:solidFill>
                  <a:srgbClr val="FF0000"/>
                </a:solidFill>
              </a:rPr>
              <a:t>[1]</a:t>
            </a:r>
          </a:p>
          <a:p>
            <a:pPr eaLnBrk="1" fontAlgn="auto" hangingPunct="1">
              <a:lnSpc>
                <a:spcPct val="110000"/>
              </a:lnSpc>
              <a:spcAft>
                <a:spcPts val="0"/>
              </a:spcAft>
              <a:buFont typeface="Arial"/>
              <a:buChar char="•"/>
              <a:defRPr/>
            </a:pPr>
            <a:endParaRPr lang="en-GB" altLang="en-US" sz="1600"/>
          </a:p>
          <a:p>
            <a:pPr eaLnBrk="1" fontAlgn="auto" hangingPunct="1">
              <a:lnSpc>
                <a:spcPct val="110000"/>
              </a:lnSpc>
              <a:spcAft>
                <a:spcPts val="0"/>
              </a:spcAft>
              <a:buFontTx/>
              <a:buNone/>
              <a:defRPr/>
            </a:pPr>
            <a:r>
              <a:rPr lang="en-GB" altLang="en-US" sz="1600"/>
              <a:t>	</a:t>
            </a:r>
            <a:r>
              <a:rPr lang="en-GB" altLang="en-US" sz="1600" b="1">
                <a:latin typeface="Courier New" pitchFamily="49" charset="0"/>
              </a:rPr>
              <a:t>IF size &gt; allocation/2</a:t>
            </a:r>
          </a:p>
          <a:p>
            <a:pPr eaLnBrk="1" fontAlgn="auto" hangingPunct="1">
              <a:lnSpc>
                <a:spcPct val="110000"/>
              </a:lnSpc>
              <a:spcAft>
                <a:spcPts val="0"/>
              </a:spcAft>
              <a:buFontTx/>
              <a:buNone/>
              <a:defRPr/>
            </a:pPr>
            <a:r>
              <a:rPr lang="en-GB" altLang="en-US" sz="1600" b="1">
                <a:latin typeface="Courier New" pitchFamily="49" charset="0"/>
              </a:rPr>
              <a:t>		allocate (size+1) new slots</a:t>
            </a:r>
          </a:p>
          <a:p>
            <a:pPr eaLnBrk="1" fontAlgn="auto" hangingPunct="1">
              <a:lnSpc>
                <a:spcPct val="110000"/>
              </a:lnSpc>
              <a:spcAft>
                <a:spcPts val="0"/>
              </a:spcAft>
              <a:buFontTx/>
              <a:buNone/>
              <a:defRPr/>
            </a:pPr>
            <a:r>
              <a:rPr lang="en-GB" altLang="en-US" sz="1600" b="1">
                <a:latin typeface="Courier New" pitchFamily="49" charset="0"/>
              </a:rPr>
              <a:t>	ELSE</a:t>
            </a:r>
          </a:p>
          <a:p>
            <a:pPr eaLnBrk="1" fontAlgn="auto" hangingPunct="1">
              <a:lnSpc>
                <a:spcPct val="110000"/>
              </a:lnSpc>
              <a:spcAft>
                <a:spcPts val="0"/>
              </a:spcAft>
              <a:buFontTx/>
              <a:buNone/>
              <a:defRPr/>
            </a:pPr>
            <a:r>
              <a:rPr lang="en-GB" altLang="en-US" sz="1600" b="1">
                <a:latin typeface="Courier New" pitchFamily="49" charset="0"/>
              </a:rPr>
              <a:t>		allocate 1 new slot</a:t>
            </a:r>
          </a:p>
          <a:p>
            <a:pPr eaLnBrk="1" fontAlgn="auto" hangingPunct="1">
              <a:lnSpc>
                <a:spcPct val="110000"/>
              </a:lnSpc>
              <a:spcAft>
                <a:spcPts val="0"/>
              </a:spcAft>
              <a:buFontTx/>
              <a:buNone/>
              <a:defRPr/>
            </a:pPr>
            <a:endParaRPr lang="en-GB" altLang="en-US" sz="1600" b="1">
              <a:latin typeface="Courier New" pitchFamily="49" charset="0"/>
            </a:endParaRPr>
          </a:p>
          <a:p>
            <a:pPr eaLnBrk="1" fontAlgn="auto" hangingPunct="1">
              <a:lnSpc>
                <a:spcPct val="110000"/>
              </a:lnSpc>
              <a:spcAft>
                <a:spcPts val="0"/>
              </a:spcAft>
              <a:buFont typeface="Arial"/>
              <a:buChar char="•"/>
              <a:defRPr/>
            </a:pPr>
            <a:r>
              <a:rPr lang="en-GB" altLang="en-US" sz="1600"/>
              <a:t>This results in the vector always being less than half full, which must give some efficiency advantage.</a:t>
            </a:r>
          </a:p>
          <a:p>
            <a:pPr eaLnBrk="1" fontAlgn="auto" hangingPunct="1">
              <a:lnSpc>
                <a:spcPct val="110000"/>
              </a:lnSpc>
              <a:spcAft>
                <a:spcPts val="0"/>
              </a:spcAft>
              <a:buFont typeface="Arial"/>
              <a:buChar char="•"/>
              <a:defRPr/>
            </a:pPr>
            <a:r>
              <a:rPr lang="en-GB" altLang="en-US" sz="1600"/>
              <a:t>However it means that vectors are space wasters.</a:t>
            </a:r>
          </a:p>
          <a:p>
            <a:pPr eaLnBrk="1" fontAlgn="auto" hangingPunct="1">
              <a:lnSpc>
                <a:spcPct val="110000"/>
              </a:lnSpc>
              <a:spcAft>
                <a:spcPts val="0"/>
              </a:spcAft>
              <a:buFont typeface="Arial"/>
              <a:buChar char="•"/>
              <a:defRPr/>
            </a:pPr>
            <a:r>
              <a:rPr lang="en-GB" altLang="en-US" sz="1600"/>
              <a:t>Furthermore, if the vector shrinks later, this does </a:t>
            </a:r>
            <a:r>
              <a:rPr lang="en-GB" altLang="en-US" sz="1600" i="1"/>
              <a:t>not</a:t>
            </a:r>
            <a:r>
              <a:rPr lang="en-GB" altLang="en-US" sz="1600"/>
              <a:t> result in released memory: the memory allocated stays allocated until the vector goes out of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2DA9EA6-EE94-8062-6F47-25C6273DCF06}"/>
              </a:ext>
            </a:extLst>
          </p:cNvPr>
          <p:cNvSpPr>
            <a:spLocks noGrp="1"/>
          </p:cNvSpPr>
          <p:nvPr>
            <p:ph type="title"/>
          </p:nvPr>
        </p:nvSpPr>
        <p:spPr/>
        <p:txBody>
          <a:bodyPr/>
          <a:lstStyle/>
          <a:p>
            <a:pPr eaLnBrk="1" hangingPunct="1"/>
            <a:r>
              <a:rPr lang="en-GB" altLang="en-US"/>
              <a:t>Example of Iterator Use</a:t>
            </a:r>
          </a:p>
        </p:txBody>
      </p:sp>
      <p:sp>
        <p:nvSpPr>
          <p:cNvPr id="63491" name="Rectangle 3">
            <a:extLst>
              <a:ext uri="{FF2B5EF4-FFF2-40B4-BE49-F238E27FC236}">
                <a16:creationId xmlns:a16="http://schemas.microsoft.com/office/drawing/2014/main" id="{A3D6D221-8DA6-A7E3-0CC9-825693CACCC8}"/>
              </a:ext>
            </a:extLst>
          </p:cNvPr>
          <p:cNvSpPr>
            <a:spLocks noGrp="1"/>
          </p:cNvSpPr>
          <p:nvPr>
            <p:ph idx="1"/>
          </p:nvPr>
        </p:nvSpPr>
        <p:spPr/>
        <p:txBody>
          <a:bodyPr/>
          <a:lstStyle/>
          <a:p>
            <a:pPr eaLnBrk="1" hangingPunct="1"/>
            <a:r>
              <a:rPr lang="en-GB" altLang="en-US" sz="2400"/>
              <a:t>Lets suppose we have a vector containing  integers.</a:t>
            </a:r>
          </a:p>
          <a:p>
            <a:pPr eaLnBrk="1" hangingPunct="1"/>
            <a:endParaRPr lang="en-GB" altLang="en-US" sz="2400"/>
          </a:p>
          <a:p>
            <a:pPr eaLnBrk="1" hangingPunct="1"/>
            <a:r>
              <a:rPr lang="en-GB" altLang="en-US" sz="2400"/>
              <a:t>We decide, for some reason, that we want to remove all the elements that are equal to some particular number, entered by the user.</a:t>
            </a:r>
          </a:p>
          <a:p>
            <a:pPr eaLnBrk="1" hangingPunct="1"/>
            <a:endParaRPr lang="en-GB" altLang="en-US" sz="2400"/>
          </a:p>
          <a:p>
            <a:pPr eaLnBrk="1" hangingPunct="1"/>
            <a:r>
              <a:rPr lang="en-GB" altLang="en-US" sz="2400"/>
              <a:t>This will require:</a:t>
            </a:r>
          </a:p>
          <a:p>
            <a:pPr lvl="1" eaLnBrk="1" hangingPunct="1"/>
            <a:r>
              <a:rPr lang="en-GB" altLang="en-US" sz="2000"/>
              <a:t>An iteration through the vector</a:t>
            </a:r>
          </a:p>
          <a:p>
            <a:pPr lvl="1" eaLnBrk="1" hangingPunct="1"/>
            <a:r>
              <a:rPr lang="en-GB" altLang="en-US" sz="2000"/>
              <a:t>Erasure of each target as we find it</a:t>
            </a:r>
          </a:p>
          <a:p>
            <a:pPr lvl="1" eaLnBrk="1" hangingPunct="1"/>
            <a:endParaRPr lang="en-GB" altLang="en-US" sz="2000"/>
          </a:p>
          <a:p>
            <a:pPr eaLnBrk="1" hangingPunct="1"/>
            <a:r>
              <a:rPr lang="en-GB" altLang="en-US" sz="2400"/>
              <a:t>The easiest way to do this is using an iterator.</a:t>
            </a:r>
          </a:p>
          <a:p>
            <a:pPr lvl="1" eaLnBrk="1" hangingPunct="1">
              <a:buFont typeface="Wingdings" panose="05000000000000000000" pitchFamily="2" charset="2"/>
              <a:buNone/>
            </a:pPr>
            <a:endParaRPr lang="en-GB" altLang="en-US" sz="2000"/>
          </a:p>
          <a:p>
            <a:pPr eaLnBrk="1" hangingPunct="1">
              <a:buFontTx/>
              <a:buNone/>
            </a:pPr>
            <a:endParaRPr lang="en-GB"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a:extLst>
              <a:ext uri="{FF2B5EF4-FFF2-40B4-BE49-F238E27FC236}">
                <a16:creationId xmlns:a16="http://schemas.microsoft.com/office/drawing/2014/main" id="{9C4D3F8D-ED5F-992B-B6AE-A780D30DFBA7}"/>
              </a:ext>
            </a:extLst>
          </p:cNvPr>
          <p:cNvSpPr>
            <a:spLocks noGrp="1" noChangeArrowheads="1"/>
          </p:cNvSpPr>
          <p:nvPr>
            <p:ph idx="1"/>
          </p:nvPr>
        </p:nvSpPr>
        <p:spPr>
          <a:solidFill>
            <a:srgbClr val="FFFFFF"/>
          </a:solidFill>
          <a:ln>
            <a:solidFill>
              <a:srgbClr val="000000"/>
            </a:solidFill>
            <a:miter lim="800000"/>
            <a:headEnd/>
            <a:tailEnd/>
          </a:ln>
        </p:spPr>
        <p:txBody>
          <a:bodyPr rtlCol="0">
            <a:normAutofit fontScale="55000" lnSpcReduction="20000"/>
          </a:bodyPr>
          <a:lstStyle/>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int</a:t>
            </a:r>
            <a:r>
              <a:rPr lang="en-GB" altLang="en-US"/>
              <a:t> target;</a:t>
            </a:r>
          </a:p>
          <a:p>
            <a:pPr marL="541338" indent="-541338" defTabSz="1073150" eaLnBrk="1" fontAlgn="auto" hangingPunct="1">
              <a:spcAft>
                <a:spcPts val="0"/>
              </a:spcAft>
              <a:buFont typeface="Arial"/>
              <a:buChar char="•"/>
              <a:tabLst>
                <a:tab pos="1073150" algn="l"/>
                <a:tab pos="1614488" algn="l"/>
              </a:tabLst>
              <a:defRPr/>
            </a:pPr>
            <a:r>
              <a:rPr lang="en-GB" altLang="en-US"/>
              <a:t>	cout &lt;&lt; </a:t>
            </a:r>
            <a:r>
              <a:rPr lang="en-GB" altLang="en-US">
                <a:solidFill>
                  <a:schemeClr val="hlink"/>
                </a:solidFill>
              </a:rPr>
              <a:t>“Enter number to be deleted: “</a:t>
            </a:r>
            <a:r>
              <a:rPr lang="en-GB" altLang="en-US"/>
              <a:t>;</a:t>
            </a:r>
          </a:p>
          <a:p>
            <a:pPr marL="541338" indent="-541338" defTabSz="1073150" eaLnBrk="1" fontAlgn="auto" hangingPunct="1">
              <a:spcAft>
                <a:spcPts val="0"/>
              </a:spcAft>
              <a:buFont typeface="Arial"/>
              <a:buChar char="•"/>
              <a:tabLst>
                <a:tab pos="1073150" algn="l"/>
                <a:tab pos="1614488" algn="l"/>
              </a:tabLst>
              <a:defRPr/>
            </a:pPr>
            <a:r>
              <a:rPr lang="en-GB" altLang="en-US"/>
              <a:t>	cin &gt;&gt; target;</a:t>
            </a:r>
          </a:p>
          <a:p>
            <a:pPr marL="541338" indent="-541338" defTabSz="1073150" eaLnBrk="1" fontAlgn="auto" hangingPunct="1">
              <a:spcAft>
                <a:spcPts val="0"/>
              </a:spcAft>
              <a:buFont typeface="Arial"/>
              <a:buChar char="•"/>
              <a:tabLst>
                <a:tab pos="1073150" algn="l"/>
                <a:tab pos="1614488" algn="l"/>
              </a:tabLst>
              <a:defRPr/>
            </a:pPr>
            <a:endParaRPr lang="en-GB" altLang="en-US"/>
          </a:p>
          <a:p>
            <a:pPr marL="541338" indent="-541338" defTabSz="1073150" eaLnBrk="1" fontAlgn="auto" hangingPunct="1">
              <a:spcAft>
                <a:spcPts val="0"/>
              </a:spcAft>
              <a:buFont typeface="Arial"/>
              <a:buChar char="•"/>
              <a:tabLst>
                <a:tab pos="1073150" algn="l"/>
                <a:tab pos="1614488" algn="l"/>
              </a:tabLst>
              <a:defRPr/>
            </a:pPr>
            <a:r>
              <a:rPr lang="en-GB" altLang="en-US"/>
              <a:t> 	IntVecItr itr = array.begin();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while</a:t>
            </a:r>
            <a:r>
              <a:rPr lang="en-GB" altLang="en-US"/>
              <a:t> (itr != array.end())</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if</a:t>
            </a:r>
            <a:r>
              <a:rPr lang="en-GB" altLang="en-US"/>
              <a:t> (*itr == target)</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itr = array.erase(itr); </a:t>
            </a:r>
            <a:r>
              <a:rPr lang="en-GB" altLang="en-US">
                <a:solidFill>
                  <a:schemeClr val="hlink"/>
                </a:solidFill>
              </a:rPr>
              <a:t>[1] [2]</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else</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itr++;</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endParaRPr lang="en-GB" altLang="en-US"/>
          </a:p>
        </p:txBody>
      </p:sp>
      <p:sp>
        <p:nvSpPr>
          <p:cNvPr id="110612" name="Oval 20">
            <a:extLst>
              <a:ext uri="{FF2B5EF4-FFF2-40B4-BE49-F238E27FC236}">
                <a16:creationId xmlns:a16="http://schemas.microsoft.com/office/drawing/2014/main" id="{32D20B07-074B-35D7-0A1A-61DED2F9BA17}"/>
              </a:ext>
            </a:extLst>
          </p:cNvPr>
          <p:cNvSpPr>
            <a:spLocks noChangeArrowheads="1"/>
          </p:cNvSpPr>
          <p:nvPr/>
        </p:nvSpPr>
        <p:spPr bwMode="auto">
          <a:xfrm>
            <a:off x="5148263" y="4508500"/>
            <a:ext cx="2519362" cy="1368425"/>
          </a:xfrm>
          <a:prstGeom prst="ellipse">
            <a:avLst/>
          </a:prstGeom>
          <a:solidFill>
            <a:srgbClr val="FFFFFF"/>
          </a:solidFill>
          <a:ln w="31750" algn="ctr">
            <a:solidFill>
              <a:srgbClr val="FF0000"/>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597" name="Oval 5">
            <a:extLst>
              <a:ext uri="{FF2B5EF4-FFF2-40B4-BE49-F238E27FC236}">
                <a16:creationId xmlns:a16="http://schemas.microsoft.com/office/drawing/2014/main" id="{D4861233-91C5-7CA5-9ACF-C4CBA29AA0FF}"/>
              </a:ext>
            </a:extLst>
          </p:cNvPr>
          <p:cNvSpPr>
            <a:spLocks noChangeArrowheads="1"/>
          </p:cNvSpPr>
          <p:nvPr/>
        </p:nvSpPr>
        <p:spPr bwMode="auto">
          <a:xfrm>
            <a:off x="6372225" y="1052513"/>
            <a:ext cx="1512888" cy="719137"/>
          </a:xfrm>
          <a:prstGeom prst="ellipse">
            <a:avLst/>
          </a:prstGeom>
          <a:solidFill>
            <a:srgbClr val="FFFFFF"/>
          </a:solidFill>
          <a:ln w="31750" algn="ctr">
            <a:solidFill>
              <a:srgbClr val="FF0000"/>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598" name="Text Box 6">
            <a:extLst>
              <a:ext uri="{FF2B5EF4-FFF2-40B4-BE49-F238E27FC236}">
                <a16:creationId xmlns:a16="http://schemas.microsoft.com/office/drawing/2014/main" id="{0FCA0F8D-ED11-2BC2-3E62-685740606AE5}"/>
              </a:ext>
            </a:extLst>
          </p:cNvPr>
          <p:cNvSpPr txBox="1">
            <a:spLocks noChangeArrowheads="1"/>
          </p:cNvSpPr>
          <p:nvPr/>
        </p:nvSpPr>
        <p:spPr bwMode="auto">
          <a:xfrm>
            <a:off x="6553200" y="1122363"/>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Defined earlier</a:t>
            </a:r>
          </a:p>
        </p:txBody>
      </p:sp>
      <p:sp>
        <p:nvSpPr>
          <p:cNvPr id="110600" name="Freeform 8">
            <a:extLst>
              <a:ext uri="{FF2B5EF4-FFF2-40B4-BE49-F238E27FC236}">
                <a16:creationId xmlns:a16="http://schemas.microsoft.com/office/drawing/2014/main" id="{0C71E8D5-66FB-F9E0-42BB-506049ACE14F}"/>
              </a:ext>
            </a:extLst>
          </p:cNvPr>
          <p:cNvSpPr>
            <a:spLocks/>
          </p:cNvSpPr>
          <p:nvPr/>
        </p:nvSpPr>
        <p:spPr bwMode="auto">
          <a:xfrm>
            <a:off x="1246188" y="1400175"/>
            <a:ext cx="5121275" cy="439738"/>
          </a:xfrm>
          <a:custGeom>
            <a:avLst/>
            <a:gdLst>
              <a:gd name="T0" fmla="*/ 2147483646 w 3226"/>
              <a:gd name="T1" fmla="*/ 0 h 277"/>
              <a:gd name="T2" fmla="*/ 2147483646 w 3226"/>
              <a:gd name="T3" fmla="*/ 2147483646 h 277"/>
              <a:gd name="T4" fmla="*/ 2147483646 w 3226"/>
              <a:gd name="T5" fmla="*/ 2147483646 h 277"/>
              <a:gd name="T6" fmla="*/ 0 60000 65536"/>
              <a:gd name="T7" fmla="*/ 0 60000 65536"/>
              <a:gd name="T8" fmla="*/ 0 60000 65536"/>
              <a:gd name="T9" fmla="*/ 0 w 3226"/>
              <a:gd name="T10" fmla="*/ 0 h 277"/>
              <a:gd name="T11" fmla="*/ 3226 w 3226"/>
              <a:gd name="T12" fmla="*/ 277 h 277"/>
            </a:gdLst>
            <a:ahLst/>
            <a:cxnLst>
              <a:cxn ang="T6">
                <a:pos x="T0" y="T1"/>
              </a:cxn>
              <a:cxn ang="T7">
                <a:pos x="T2" y="T3"/>
              </a:cxn>
              <a:cxn ang="T8">
                <a:pos x="T4" y="T5"/>
              </a:cxn>
            </a:cxnLst>
            <a:rect l="T9" t="T10" r="T11" b="T12"/>
            <a:pathLst>
              <a:path w="3226" h="277">
                <a:moveTo>
                  <a:pt x="3226" y="0"/>
                </a:moveTo>
                <a:cubicBezTo>
                  <a:pt x="2772" y="20"/>
                  <a:pt x="1004" y="68"/>
                  <a:pt x="502" y="114"/>
                </a:cubicBezTo>
                <a:cubicBezTo>
                  <a:pt x="0" y="160"/>
                  <a:pt x="272" y="243"/>
                  <a:pt x="211" y="277"/>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0603" name="Oval 11">
            <a:extLst>
              <a:ext uri="{FF2B5EF4-FFF2-40B4-BE49-F238E27FC236}">
                <a16:creationId xmlns:a16="http://schemas.microsoft.com/office/drawing/2014/main" id="{4E110249-AD84-F0FA-04B1-C364DF7E247E}"/>
              </a:ext>
            </a:extLst>
          </p:cNvPr>
          <p:cNvSpPr>
            <a:spLocks noChangeArrowheads="1"/>
          </p:cNvSpPr>
          <p:nvPr/>
        </p:nvSpPr>
        <p:spPr bwMode="auto">
          <a:xfrm>
            <a:off x="5651500" y="2708275"/>
            <a:ext cx="1512888" cy="1439863"/>
          </a:xfrm>
          <a:prstGeom prst="ellipse">
            <a:avLst/>
          </a:prstGeom>
          <a:solidFill>
            <a:srgbClr val="FFFFFF"/>
          </a:solidFill>
          <a:ln w="31750" algn="ctr">
            <a:solidFill>
              <a:srgbClr val="FF0000"/>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604" name="Text Box 12">
            <a:extLst>
              <a:ext uri="{FF2B5EF4-FFF2-40B4-BE49-F238E27FC236}">
                <a16:creationId xmlns:a16="http://schemas.microsoft.com/office/drawing/2014/main" id="{1EEE1B3F-5C9F-3807-8650-9C0FB7A8CDFF}"/>
              </a:ext>
            </a:extLst>
          </p:cNvPr>
          <p:cNvSpPr txBox="1">
            <a:spLocks noChangeArrowheads="1"/>
          </p:cNvSpPr>
          <p:nvPr/>
        </p:nvSpPr>
        <p:spPr bwMode="auto">
          <a:xfrm>
            <a:off x="5830888" y="2771775"/>
            <a:ext cx="11525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erase returns an iterator to the next item</a:t>
            </a:r>
          </a:p>
        </p:txBody>
      </p:sp>
      <p:sp>
        <p:nvSpPr>
          <p:cNvPr id="110611" name="Text Box 19">
            <a:extLst>
              <a:ext uri="{FF2B5EF4-FFF2-40B4-BE49-F238E27FC236}">
                <a16:creationId xmlns:a16="http://schemas.microsoft.com/office/drawing/2014/main" id="{7CEC8493-1929-A973-3A46-A9A4857B876A}"/>
              </a:ext>
            </a:extLst>
          </p:cNvPr>
          <p:cNvSpPr txBox="1">
            <a:spLocks noChangeArrowheads="1"/>
          </p:cNvSpPr>
          <p:nvPr/>
        </p:nvSpPr>
        <p:spPr bwMode="auto">
          <a:xfrm>
            <a:off x="5364163" y="4657725"/>
            <a:ext cx="20875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so we only need to increment itr if we did not delete an item</a:t>
            </a:r>
          </a:p>
        </p:txBody>
      </p:sp>
      <p:sp>
        <p:nvSpPr>
          <p:cNvPr id="110605" name="Freeform 13">
            <a:extLst>
              <a:ext uri="{FF2B5EF4-FFF2-40B4-BE49-F238E27FC236}">
                <a16:creationId xmlns:a16="http://schemas.microsoft.com/office/drawing/2014/main" id="{E42C02B2-2EF6-DA1F-E837-47DDDE565340}"/>
              </a:ext>
            </a:extLst>
          </p:cNvPr>
          <p:cNvSpPr>
            <a:spLocks/>
          </p:cNvSpPr>
          <p:nvPr/>
        </p:nvSpPr>
        <p:spPr bwMode="auto">
          <a:xfrm>
            <a:off x="3940175" y="3386138"/>
            <a:ext cx="1727200" cy="674687"/>
          </a:xfrm>
          <a:custGeom>
            <a:avLst/>
            <a:gdLst>
              <a:gd name="T0" fmla="*/ 2147483646 w 1088"/>
              <a:gd name="T1" fmla="*/ 0 h 425"/>
              <a:gd name="T2" fmla="*/ 2147483646 w 1088"/>
              <a:gd name="T3" fmla="*/ 2147483646 h 425"/>
              <a:gd name="T4" fmla="*/ 0 w 1088"/>
              <a:gd name="T5" fmla="*/ 2147483646 h 425"/>
              <a:gd name="T6" fmla="*/ 0 60000 65536"/>
              <a:gd name="T7" fmla="*/ 0 60000 65536"/>
              <a:gd name="T8" fmla="*/ 0 60000 65536"/>
              <a:gd name="T9" fmla="*/ 0 w 1088"/>
              <a:gd name="T10" fmla="*/ 0 h 425"/>
              <a:gd name="T11" fmla="*/ 1088 w 1088"/>
              <a:gd name="T12" fmla="*/ 425 h 425"/>
            </a:gdLst>
            <a:ahLst/>
            <a:cxnLst>
              <a:cxn ang="T6">
                <a:pos x="T0" y="T1"/>
              </a:cxn>
              <a:cxn ang="T7">
                <a:pos x="T2" y="T3"/>
              </a:cxn>
              <a:cxn ang="T8">
                <a:pos x="T4" y="T5"/>
              </a:cxn>
            </a:cxnLst>
            <a:rect l="T9" t="T10" r="T11" b="T12"/>
            <a:pathLst>
              <a:path w="1088" h="425">
                <a:moveTo>
                  <a:pt x="1088" y="0"/>
                </a:moveTo>
                <a:cubicBezTo>
                  <a:pt x="949" y="64"/>
                  <a:pt x="435" y="353"/>
                  <a:pt x="254" y="389"/>
                </a:cubicBezTo>
                <a:cubicBezTo>
                  <a:pt x="73" y="425"/>
                  <a:pt x="53" y="250"/>
                  <a:pt x="0" y="214"/>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0613" name="Freeform 21">
            <a:extLst>
              <a:ext uri="{FF2B5EF4-FFF2-40B4-BE49-F238E27FC236}">
                <a16:creationId xmlns:a16="http://schemas.microsoft.com/office/drawing/2014/main" id="{7BF01DA6-AEEF-3DAB-34B1-C5AEA48340F6}"/>
              </a:ext>
            </a:extLst>
          </p:cNvPr>
          <p:cNvSpPr>
            <a:spLocks/>
          </p:cNvSpPr>
          <p:nvPr/>
        </p:nvSpPr>
        <p:spPr bwMode="auto">
          <a:xfrm>
            <a:off x="2339975" y="5013325"/>
            <a:ext cx="2852738" cy="850900"/>
          </a:xfrm>
          <a:custGeom>
            <a:avLst/>
            <a:gdLst>
              <a:gd name="T0" fmla="*/ 2147483646 w 1797"/>
              <a:gd name="T1" fmla="*/ 2147483646 h 536"/>
              <a:gd name="T2" fmla="*/ 2147483646 w 1797"/>
              <a:gd name="T3" fmla="*/ 2147483646 h 536"/>
              <a:gd name="T4" fmla="*/ 2147483646 w 1797"/>
              <a:gd name="T5" fmla="*/ 2147483646 h 536"/>
              <a:gd name="T6" fmla="*/ 0 w 1797"/>
              <a:gd name="T7" fmla="*/ 0 h 536"/>
              <a:gd name="T8" fmla="*/ 0 60000 65536"/>
              <a:gd name="T9" fmla="*/ 0 60000 65536"/>
              <a:gd name="T10" fmla="*/ 0 60000 65536"/>
              <a:gd name="T11" fmla="*/ 0 60000 65536"/>
              <a:gd name="T12" fmla="*/ 0 w 1797"/>
              <a:gd name="T13" fmla="*/ 0 h 536"/>
              <a:gd name="T14" fmla="*/ 1797 w 1797"/>
              <a:gd name="T15" fmla="*/ 536 h 536"/>
            </a:gdLst>
            <a:ahLst/>
            <a:cxnLst>
              <a:cxn ang="T8">
                <a:pos x="T0" y="T1"/>
              </a:cxn>
              <a:cxn ang="T9">
                <a:pos x="T2" y="T3"/>
              </a:cxn>
              <a:cxn ang="T10">
                <a:pos x="T4" y="T5"/>
              </a:cxn>
              <a:cxn ang="T11">
                <a:pos x="T6" y="T7"/>
              </a:cxn>
            </a:cxnLst>
            <a:rect l="T12" t="T13" r="T14" b="T15"/>
            <a:pathLst>
              <a:path w="1797" h="536">
                <a:moveTo>
                  <a:pt x="1797" y="234"/>
                </a:moveTo>
                <a:cubicBezTo>
                  <a:pt x="1712" y="277"/>
                  <a:pt x="1523" y="453"/>
                  <a:pt x="1299" y="490"/>
                </a:cubicBezTo>
                <a:cubicBezTo>
                  <a:pt x="1075" y="527"/>
                  <a:pt x="670" y="536"/>
                  <a:pt x="453" y="454"/>
                </a:cubicBezTo>
                <a:cubicBezTo>
                  <a:pt x="236" y="372"/>
                  <a:pt x="75" y="76"/>
                  <a:pt x="0" y="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6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06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6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6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6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6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2" grpId="0" animBg="1"/>
      <p:bldP spid="110597" grpId="0" animBg="1"/>
      <p:bldP spid="110598" grpId="0"/>
      <p:bldP spid="110603" grpId="0" animBg="1"/>
      <p:bldP spid="110604" grpId="0"/>
      <p:bldP spid="1106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5B13AD1-5E5D-BCF7-212E-B3A73EECFDB3}"/>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67587" name="Text Box 7">
            <a:extLst>
              <a:ext uri="{FF2B5EF4-FFF2-40B4-BE49-F238E27FC236}">
                <a16:creationId xmlns:a16="http://schemas.microsoft.com/office/drawing/2014/main" id="{71BAEF41-C57E-B2E1-5337-CCE48C62A046}"/>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88" name="Text Box 13">
            <a:extLst>
              <a:ext uri="{FF2B5EF4-FFF2-40B4-BE49-F238E27FC236}">
                <a16:creationId xmlns:a16="http://schemas.microsoft.com/office/drawing/2014/main" id="{2EDA4097-4367-3BC4-62CB-8DC6CD5F375C}"/>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67589" name="Text Box 14">
            <a:extLst>
              <a:ext uri="{FF2B5EF4-FFF2-40B4-BE49-F238E27FC236}">
                <a16:creationId xmlns:a16="http://schemas.microsoft.com/office/drawing/2014/main" id="{8018FF03-B5A0-C0D8-01D1-D7C9E7ECB65E}"/>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67590" name="Text Box 15">
            <a:extLst>
              <a:ext uri="{FF2B5EF4-FFF2-40B4-BE49-F238E27FC236}">
                <a16:creationId xmlns:a16="http://schemas.microsoft.com/office/drawing/2014/main" id="{8971F396-5FBF-18E5-C32E-C2232934C124}"/>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91" name="Text Box 16">
            <a:extLst>
              <a:ext uri="{FF2B5EF4-FFF2-40B4-BE49-F238E27FC236}">
                <a16:creationId xmlns:a16="http://schemas.microsoft.com/office/drawing/2014/main" id="{89A3B2D7-4AC5-68DD-6E77-C4C3E6022E0D}"/>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67592" name="Text Box 17">
            <a:extLst>
              <a:ext uri="{FF2B5EF4-FFF2-40B4-BE49-F238E27FC236}">
                <a16:creationId xmlns:a16="http://schemas.microsoft.com/office/drawing/2014/main" id="{3B9020DD-0B24-21F8-9FB6-1D9BBB9E649B}"/>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67593" name="Text Box 18">
            <a:extLst>
              <a:ext uri="{FF2B5EF4-FFF2-40B4-BE49-F238E27FC236}">
                <a16:creationId xmlns:a16="http://schemas.microsoft.com/office/drawing/2014/main" id="{757250C7-2572-1ECA-9AB9-C304374A9804}"/>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67594" name="Text Box 20">
            <a:extLst>
              <a:ext uri="{FF2B5EF4-FFF2-40B4-BE49-F238E27FC236}">
                <a16:creationId xmlns:a16="http://schemas.microsoft.com/office/drawing/2014/main" id="{73F6BB4D-EEB5-0F34-F466-8F9231C7B8F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95" name="Text Box 21">
            <a:extLst>
              <a:ext uri="{FF2B5EF4-FFF2-40B4-BE49-F238E27FC236}">
                <a16:creationId xmlns:a16="http://schemas.microsoft.com/office/drawing/2014/main" id="{46F9BECE-FD24-7F84-DC8F-072EED7E6123}"/>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115734" name="Text Box 22">
            <a:extLst>
              <a:ext uri="{FF2B5EF4-FFF2-40B4-BE49-F238E27FC236}">
                <a16:creationId xmlns:a16="http://schemas.microsoft.com/office/drawing/2014/main" id="{B14BFAE7-5EE8-77F0-098D-3D2D33E3292E}"/>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15735" name="Text Box 23">
            <a:extLst>
              <a:ext uri="{FF2B5EF4-FFF2-40B4-BE49-F238E27FC236}">
                <a16:creationId xmlns:a16="http://schemas.microsoft.com/office/drawing/2014/main" id="{E78816AC-052D-1347-08AC-D1F5EF7F5CCA}"/>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67598" name="Text Box 24">
            <a:extLst>
              <a:ext uri="{FF2B5EF4-FFF2-40B4-BE49-F238E27FC236}">
                <a16:creationId xmlns:a16="http://schemas.microsoft.com/office/drawing/2014/main" id="{2EFE7CAC-BC2B-1EFA-4F51-517203D12E6A}"/>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115737" name="Text Box 25">
            <a:extLst>
              <a:ext uri="{FF2B5EF4-FFF2-40B4-BE49-F238E27FC236}">
                <a16:creationId xmlns:a16="http://schemas.microsoft.com/office/drawing/2014/main" id="{42BBF927-E5C8-324B-5A70-92351117A859}"/>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115738" name="Text Box 26">
            <a:extLst>
              <a:ext uri="{FF2B5EF4-FFF2-40B4-BE49-F238E27FC236}">
                <a16:creationId xmlns:a16="http://schemas.microsoft.com/office/drawing/2014/main" id="{7C46E69A-B172-603E-7387-BD775C9EBCB9}"/>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115741" name="Text Box 29">
            <a:extLst>
              <a:ext uri="{FF2B5EF4-FFF2-40B4-BE49-F238E27FC236}">
                <a16:creationId xmlns:a16="http://schemas.microsoft.com/office/drawing/2014/main" id="{0E5F6415-204C-E28D-57E4-1536ACFDF018}"/>
              </a:ext>
            </a:extLst>
          </p:cNvPr>
          <p:cNvSpPr txBox="1">
            <a:spLocks noChangeArrowheads="1"/>
          </p:cNvSpPr>
          <p:nvPr/>
        </p:nvSpPr>
        <p:spPr bwMode="auto">
          <a:xfrm>
            <a:off x="2268538" y="5076825"/>
            <a:ext cx="4032250"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IntVecItr itr = array.begin();</a:t>
            </a:r>
          </a:p>
        </p:txBody>
      </p:sp>
      <p:sp>
        <p:nvSpPr>
          <p:cNvPr id="115744" name="Text Box 32">
            <a:extLst>
              <a:ext uri="{FF2B5EF4-FFF2-40B4-BE49-F238E27FC236}">
                <a16:creationId xmlns:a16="http://schemas.microsoft.com/office/drawing/2014/main" id="{98B92A6B-D4DC-1422-AAD6-ACA15689D6B3}"/>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15745" name="Text Box 33">
            <a:extLst>
              <a:ext uri="{FF2B5EF4-FFF2-40B4-BE49-F238E27FC236}">
                <a16:creationId xmlns:a16="http://schemas.microsoft.com/office/drawing/2014/main" id="{0D89A84B-AEF4-DE59-A05B-9619BFAC03A7}"/>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115748" name="Line 36">
            <a:extLst>
              <a:ext uri="{FF2B5EF4-FFF2-40B4-BE49-F238E27FC236}">
                <a16:creationId xmlns:a16="http://schemas.microsoft.com/office/drawing/2014/main" id="{C1339492-5F1C-491F-EC03-B7FF0183CFB6}"/>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5749" name="Line 37">
            <a:extLst>
              <a:ext uri="{FF2B5EF4-FFF2-40B4-BE49-F238E27FC236}">
                <a16:creationId xmlns:a16="http://schemas.microsoft.com/office/drawing/2014/main" id="{C26FA1CE-0C8C-E3D4-4CF6-A8962080B930}"/>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5750" name="Line 38">
            <a:extLst>
              <a:ext uri="{FF2B5EF4-FFF2-40B4-BE49-F238E27FC236}">
                <a16:creationId xmlns:a16="http://schemas.microsoft.com/office/drawing/2014/main" id="{84B6D2F4-163F-23D7-05E2-15E24CD26109}"/>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57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7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57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7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7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4" grpId="0" animBg="1"/>
      <p:bldP spid="115735" grpId="0"/>
      <p:bldP spid="115737" grpId="0"/>
      <p:bldP spid="115738" grpId="0" animBg="1"/>
      <p:bldP spid="115741" grpId="0" animBg="1"/>
      <p:bldP spid="115744" grpId="0"/>
      <p:bldP spid="1157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3A3C9B2-293D-F94D-9867-C0E92A9D2B85}"/>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69635" name="Text Box 3">
            <a:extLst>
              <a:ext uri="{FF2B5EF4-FFF2-40B4-BE49-F238E27FC236}">
                <a16:creationId xmlns:a16="http://schemas.microsoft.com/office/drawing/2014/main" id="{30520801-791A-1075-BB41-562C12448215}"/>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36" name="Text Box 4">
            <a:extLst>
              <a:ext uri="{FF2B5EF4-FFF2-40B4-BE49-F238E27FC236}">
                <a16:creationId xmlns:a16="http://schemas.microsoft.com/office/drawing/2014/main" id="{2A57D2C4-EA7E-0463-A4D5-FC6E3E72FE94}"/>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69637" name="Text Box 5">
            <a:extLst>
              <a:ext uri="{FF2B5EF4-FFF2-40B4-BE49-F238E27FC236}">
                <a16:creationId xmlns:a16="http://schemas.microsoft.com/office/drawing/2014/main" id="{ABD079BA-AAF9-3161-EA28-02D9A17EBAE1}"/>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69638" name="Text Box 6">
            <a:extLst>
              <a:ext uri="{FF2B5EF4-FFF2-40B4-BE49-F238E27FC236}">
                <a16:creationId xmlns:a16="http://schemas.microsoft.com/office/drawing/2014/main" id="{7D1A3F13-5A95-3929-5A6C-4BFF05F4A0A2}"/>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39" name="Text Box 7">
            <a:extLst>
              <a:ext uri="{FF2B5EF4-FFF2-40B4-BE49-F238E27FC236}">
                <a16:creationId xmlns:a16="http://schemas.microsoft.com/office/drawing/2014/main" id="{D5393F44-4166-F28B-33C6-121D362D4B08}"/>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69640" name="Text Box 8">
            <a:extLst>
              <a:ext uri="{FF2B5EF4-FFF2-40B4-BE49-F238E27FC236}">
                <a16:creationId xmlns:a16="http://schemas.microsoft.com/office/drawing/2014/main" id="{ACFEE8A9-2DB8-1672-8EFB-B468C50E4CA4}"/>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69641" name="Text Box 9">
            <a:extLst>
              <a:ext uri="{FF2B5EF4-FFF2-40B4-BE49-F238E27FC236}">
                <a16:creationId xmlns:a16="http://schemas.microsoft.com/office/drawing/2014/main" id="{BD4728E2-C92D-6B11-E3BE-3338AE1C4993}"/>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69642" name="Text Box 11">
            <a:extLst>
              <a:ext uri="{FF2B5EF4-FFF2-40B4-BE49-F238E27FC236}">
                <a16:creationId xmlns:a16="http://schemas.microsoft.com/office/drawing/2014/main" id="{4776F895-1097-685C-3DB7-658936940136}"/>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43" name="Text Box 12">
            <a:extLst>
              <a:ext uri="{FF2B5EF4-FFF2-40B4-BE49-F238E27FC236}">
                <a16:creationId xmlns:a16="http://schemas.microsoft.com/office/drawing/2014/main" id="{67786D5C-DB21-512D-87D9-67A89F5BE71C}"/>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69644" name="Text Box 13">
            <a:extLst>
              <a:ext uri="{FF2B5EF4-FFF2-40B4-BE49-F238E27FC236}">
                <a16:creationId xmlns:a16="http://schemas.microsoft.com/office/drawing/2014/main" id="{26EEC867-D7F0-D515-E9A7-E25790732337}"/>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45" name="Text Box 14">
            <a:extLst>
              <a:ext uri="{FF2B5EF4-FFF2-40B4-BE49-F238E27FC236}">
                <a16:creationId xmlns:a16="http://schemas.microsoft.com/office/drawing/2014/main" id="{B7BE3B84-AF46-EA40-5B0D-6E097802C310}"/>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69646" name="Text Box 15">
            <a:extLst>
              <a:ext uri="{FF2B5EF4-FFF2-40B4-BE49-F238E27FC236}">
                <a16:creationId xmlns:a16="http://schemas.microsoft.com/office/drawing/2014/main" id="{882DD6BB-0221-386A-8A41-99463F07C7B1}"/>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69647" name="Text Box 16">
            <a:extLst>
              <a:ext uri="{FF2B5EF4-FFF2-40B4-BE49-F238E27FC236}">
                <a16:creationId xmlns:a16="http://schemas.microsoft.com/office/drawing/2014/main" id="{F13CAFF2-44C2-487D-B346-C8FFA6136CE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69648" name="Text Box 17">
            <a:extLst>
              <a:ext uri="{FF2B5EF4-FFF2-40B4-BE49-F238E27FC236}">
                <a16:creationId xmlns:a16="http://schemas.microsoft.com/office/drawing/2014/main" id="{7139A779-9397-8B60-948B-688FDBD4908B}"/>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69649" name="Text Box 19">
            <a:extLst>
              <a:ext uri="{FF2B5EF4-FFF2-40B4-BE49-F238E27FC236}">
                <a16:creationId xmlns:a16="http://schemas.microsoft.com/office/drawing/2014/main" id="{00AD00CC-B6CD-B0FD-4E1E-233804DF0995}"/>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target ??</a:t>
            </a:r>
          </a:p>
        </p:txBody>
      </p:sp>
      <p:sp>
        <p:nvSpPr>
          <p:cNvPr id="69650" name="Text Box 20">
            <a:extLst>
              <a:ext uri="{FF2B5EF4-FFF2-40B4-BE49-F238E27FC236}">
                <a16:creationId xmlns:a16="http://schemas.microsoft.com/office/drawing/2014/main" id="{CB902494-CCF6-6DD4-0550-297ECDD496C4}"/>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69651" name="Text Box 21">
            <a:extLst>
              <a:ext uri="{FF2B5EF4-FFF2-40B4-BE49-F238E27FC236}">
                <a16:creationId xmlns:a16="http://schemas.microsoft.com/office/drawing/2014/main" id="{2AAE2B85-43D5-40C6-108C-D442EB0CABD7}"/>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69652" name="Line 22">
            <a:extLst>
              <a:ext uri="{FF2B5EF4-FFF2-40B4-BE49-F238E27FC236}">
                <a16:creationId xmlns:a16="http://schemas.microsoft.com/office/drawing/2014/main" id="{1243C5A0-4307-FE9B-75B0-22A752C870C5}"/>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69653" name="Line 23">
            <a:extLst>
              <a:ext uri="{FF2B5EF4-FFF2-40B4-BE49-F238E27FC236}">
                <a16:creationId xmlns:a16="http://schemas.microsoft.com/office/drawing/2014/main" id="{D095CF65-94CD-D715-B20B-449C5E8DA246}"/>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9832" name="Text Box 24">
            <a:extLst>
              <a:ext uri="{FF2B5EF4-FFF2-40B4-BE49-F238E27FC236}">
                <a16:creationId xmlns:a16="http://schemas.microsoft.com/office/drawing/2014/main" id="{AF3FD1C1-C000-9FFA-BF5C-594151AEF3F9}"/>
              </a:ext>
            </a:extLst>
          </p:cNvPr>
          <p:cNvSpPr txBox="1">
            <a:spLocks noChangeArrowheads="1"/>
          </p:cNvSpPr>
          <p:nvPr/>
        </p:nvSpPr>
        <p:spPr bwMode="auto">
          <a:xfrm>
            <a:off x="5219700" y="5084763"/>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solidFill>
                  <a:srgbClr val="A50021"/>
                </a:solidFill>
                <a:latin typeface="Courier New" panose="02070309020205020404" pitchFamily="49" charset="0"/>
              </a:rPr>
              <a:t>YES</a:t>
            </a:r>
          </a:p>
        </p:txBody>
      </p:sp>
      <p:sp>
        <p:nvSpPr>
          <p:cNvPr id="69655" name="Line 27">
            <a:extLst>
              <a:ext uri="{FF2B5EF4-FFF2-40B4-BE49-F238E27FC236}">
                <a16:creationId xmlns:a16="http://schemas.microsoft.com/office/drawing/2014/main" id="{CC0FC33E-9118-965F-8B6D-82E3CB353C9D}"/>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A44B0C-1638-2936-0501-CE7FA932E117}"/>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1683" name="Text Box 3">
            <a:extLst>
              <a:ext uri="{FF2B5EF4-FFF2-40B4-BE49-F238E27FC236}">
                <a16:creationId xmlns:a16="http://schemas.microsoft.com/office/drawing/2014/main" id="{B6EA4746-3A0D-19AE-E221-C7820C15B049}"/>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84" name="Text Box 4">
            <a:extLst>
              <a:ext uri="{FF2B5EF4-FFF2-40B4-BE49-F238E27FC236}">
                <a16:creationId xmlns:a16="http://schemas.microsoft.com/office/drawing/2014/main" id="{7947C02B-2D5A-0284-3640-E78E9C0AE1F4}"/>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1685" name="Text Box 5">
            <a:extLst>
              <a:ext uri="{FF2B5EF4-FFF2-40B4-BE49-F238E27FC236}">
                <a16:creationId xmlns:a16="http://schemas.microsoft.com/office/drawing/2014/main" id="{10261435-6E66-B365-F476-30B6CA102EC4}"/>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1686" name="Text Box 6">
            <a:extLst>
              <a:ext uri="{FF2B5EF4-FFF2-40B4-BE49-F238E27FC236}">
                <a16:creationId xmlns:a16="http://schemas.microsoft.com/office/drawing/2014/main" id="{2A2EE227-B260-6716-5E04-CC10A4AC2CB6}"/>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87" name="Text Box 7">
            <a:extLst>
              <a:ext uri="{FF2B5EF4-FFF2-40B4-BE49-F238E27FC236}">
                <a16:creationId xmlns:a16="http://schemas.microsoft.com/office/drawing/2014/main" id="{FF9F0ACF-37A3-C800-38D1-8F4E5C39D55B}"/>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1688" name="Text Box 8">
            <a:extLst>
              <a:ext uri="{FF2B5EF4-FFF2-40B4-BE49-F238E27FC236}">
                <a16:creationId xmlns:a16="http://schemas.microsoft.com/office/drawing/2014/main" id="{906AFF05-5DE4-F332-C817-901226833E80}"/>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1689" name="Text Box 9">
            <a:extLst>
              <a:ext uri="{FF2B5EF4-FFF2-40B4-BE49-F238E27FC236}">
                <a16:creationId xmlns:a16="http://schemas.microsoft.com/office/drawing/2014/main" id="{120767AF-1483-1376-2CF0-E690AC2417D6}"/>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1690" name="Text Box 11">
            <a:extLst>
              <a:ext uri="{FF2B5EF4-FFF2-40B4-BE49-F238E27FC236}">
                <a16:creationId xmlns:a16="http://schemas.microsoft.com/office/drawing/2014/main" id="{A9E12A8B-35B7-2B04-D1D8-C990430AC637}"/>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91" name="Text Box 12">
            <a:extLst>
              <a:ext uri="{FF2B5EF4-FFF2-40B4-BE49-F238E27FC236}">
                <a16:creationId xmlns:a16="http://schemas.microsoft.com/office/drawing/2014/main" id="{C61CA73A-3B81-C0AF-2ECF-DF8448178E80}"/>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1692" name="Text Box 13">
            <a:extLst>
              <a:ext uri="{FF2B5EF4-FFF2-40B4-BE49-F238E27FC236}">
                <a16:creationId xmlns:a16="http://schemas.microsoft.com/office/drawing/2014/main" id="{6BB310CF-7995-5840-0DE8-D74E33CECE1B}"/>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93" name="Text Box 14">
            <a:extLst>
              <a:ext uri="{FF2B5EF4-FFF2-40B4-BE49-F238E27FC236}">
                <a16:creationId xmlns:a16="http://schemas.microsoft.com/office/drawing/2014/main" id="{53CDC8CF-E43E-D157-6160-1471FA525EA8}"/>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1694" name="Text Box 15">
            <a:extLst>
              <a:ext uri="{FF2B5EF4-FFF2-40B4-BE49-F238E27FC236}">
                <a16:creationId xmlns:a16="http://schemas.microsoft.com/office/drawing/2014/main" id="{DFADF9D7-B7C9-63FF-47C9-AB55D033322F}"/>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1695" name="Text Box 16">
            <a:extLst>
              <a:ext uri="{FF2B5EF4-FFF2-40B4-BE49-F238E27FC236}">
                <a16:creationId xmlns:a16="http://schemas.microsoft.com/office/drawing/2014/main" id="{3D64DD6A-D43E-7FD1-4FE7-3966287DBF49}"/>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1696" name="Text Box 17">
            <a:extLst>
              <a:ext uri="{FF2B5EF4-FFF2-40B4-BE49-F238E27FC236}">
                <a16:creationId xmlns:a16="http://schemas.microsoft.com/office/drawing/2014/main" id="{E2AE4EE0-8193-A385-561E-80E1533F6BA1}"/>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1697" name="Line 18">
            <a:extLst>
              <a:ext uri="{FF2B5EF4-FFF2-40B4-BE49-F238E27FC236}">
                <a16:creationId xmlns:a16="http://schemas.microsoft.com/office/drawing/2014/main" id="{E219E828-521D-C28C-92E5-9608A8723A39}"/>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8" name="Text Box 19">
            <a:extLst>
              <a:ext uri="{FF2B5EF4-FFF2-40B4-BE49-F238E27FC236}">
                <a16:creationId xmlns:a16="http://schemas.microsoft.com/office/drawing/2014/main" id="{9E9D9DAC-A865-5EA9-83F4-D4D8CAAF63FF}"/>
              </a:ext>
            </a:extLst>
          </p:cNvPr>
          <p:cNvSpPr txBox="1">
            <a:spLocks noChangeArrowheads="1"/>
          </p:cNvSpPr>
          <p:nvPr/>
        </p:nvSpPr>
        <p:spPr bwMode="auto">
          <a:xfrm>
            <a:off x="2268538" y="5076825"/>
            <a:ext cx="3095625"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array.erase(itr);</a:t>
            </a:r>
          </a:p>
        </p:txBody>
      </p:sp>
      <p:sp>
        <p:nvSpPr>
          <p:cNvPr id="71699" name="Text Box 20">
            <a:extLst>
              <a:ext uri="{FF2B5EF4-FFF2-40B4-BE49-F238E27FC236}">
                <a16:creationId xmlns:a16="http://schemas.microsoft.com/office/drawing/2014/main" id="{3546BA05-C0E6-7FBF-090F-2D85FA52C6E5}"/>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1700" name="Text Box 21">
            <a:extLst>
              <a:ext uri="{FF2B5EF4-FFF2-40B4-BE49-F238E27FC236}">
                <a16:creationId xmlns:a16="http://schemas.microsoft.com/office/drawing/2014/main" id="{FD696BD0-CE01-08C2-E00A-1932AA11923D}"/>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1701" name="Line 22">
            <a:extLst>
              <a:ext uri="{FF2B5EF4-FFF2-40B4-BE49-F238E27FC236}">
                <a16:creationId xmlns:a16="http://schemas.microsoft.com/office/drawing/2014/main" id="{266C883A-CA89-3ED0-0CD0-CA9D3B496ACC}"/>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2" name="Line 23">
            <a:extLst>
              <a:ext uri="{FF2B5EF4-FFF2-40B4-BE49-F238E27FC236}">
                <a16:creationId xmlns:a16="http://schemas.microsoft.com/office/drawing/2014/main" id="{7B8DAC8B-EA42-FD01-6014-259C30314BD1}"/>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EEC2583-034C-952D-21F1-81BA39F361A2}"/>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121859" name="Text Box 3">
            <a:extLst>
              <a:ext uri="{FF2B5EF4-FFF2-40B4-BE49-F238E27FC236}">
                <a16:creationId xmlns:a16="http://schemas.microsoft.com/office/drawing/2014/main" id="{F0869A30-06F7-99FE-1150-28EDBD64FCBF}"/>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0" name="Text Box 4">
            <a:extLst>
              <a:ext uri="{FF2B5EF4-FFF2-40B4-BE49-F238E27FC236}">
                <a16:creationId xmlns:a16="http://schemas.microsoft.com/office/drawing/2014/main" id="{503BC27D-DAE7-5363-8E89-2D33ABDA72C6}"/>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121861" name="Text Box 5">
            <a:extLst>
              <a:ext uri="{FF2B5EF4-FFF2-40B4-BE49-F238E27FC236}">
                <a16:creationId xmlns:a16="http://schemas.microsoft.com/office/drawing/2014/main" id="{AE2042C2-9700-AC92-F75D-D3166212D8B0}"/>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121862" name="Text Box 6">
            <a:extLst>
              <a:ext uri="{FF2B5EF4-FFF2-40B4-BE49-F238E27FC236}">
                <a16:creationId xmlns:a16="http://schemas.microsoft.com/office/drawing/2014/main" id="{64DAE035-F0B8-BC7D-2BD2-F78A9EF7D818}"/>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3" name="Text Box 7">
            <a:extLst>
              <a:ext uri="{FF2B5EF4-FFF2-40B4-BE49-F238E27FC236}">
                <a16:creationId xmlns:a16="http://schemas.microsoft.com/office/drawing/2014/main" id="{038A54D1-8639-C7FD-6098-0383D388A913}"/>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121864" name="Text Box 8">
            <a:extLst>
              <a:ext uri="{FF2B5EF4-FFF2-40B4-BE49-F238E27FC236}">
                <a16:creationId xmlns:a16="http://schemas.microsoft.com/office/drawing/2014/main" id="{35A97508-6D5A-A842-FFBF-9D4DB6BEE109}"/>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121865" name="Text Box 9">
            <a:extLst>
              <a:ext uri="{FF2B5EF4-FFF2-40B4-BE49-F238E27FC236}">
                <a16:creationId xmlns:a16="http://schemas.microsoft.com/office/drawing/2014/main" id="{243C7A72-B745-1904-C870-BAC6783C4E5F}"/>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21867" name="Text Box 11">
            <a:extLst>
              <a:ext uri="{FF2B5EF4-FFF2-40B4-BE49-F238E27FC236}">
                <a16:creationId xmlns:a16="http://schemas.microsoft.com/office/drawing/2014/main" id="{121E38DA-EAB5-4DF1-5F62-3A14FF8D3155}"/>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8" name="Text Box 12">
            <a:extLst>
              <a:ext uri="{FF2B5EF4-FFF2-40B4-BE49-F238E27FC236}">
                <a16:creationId xmlns:a16="http://schemas.microsoft.com/office/drawing/2014/main" id="{18BD0366-493E-20AE-D016-485618BCD78F}"/>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3740" name="Text Box 13">
            <a:extLst>
              <a:ext uri="{FF2B5EF4-FFF2-40B4-BE49-F238E27FC236}">
                <a16:creationId xmlns:a16="http://schemas.microsoft.com/office/drawing/2014/main" id="{C26A9A17-1B44-1E7F-4F38-3F23038B174F}"/>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3741" name="Text Box 14">
            <a:extLst>
              <a:ext uri="{FF2B5EF4-FFF2-40B4-BE49-F238E27FC236}">
                <a16:creationId xmlns:a16="http://schemas.microsoft.com/office/drawing/2014/main" id="{2617F6F2-E6C9-B0DF-508D-2A97DBE76036}"/>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3742" name="Text Box 15">
            <a:extLst>
              <a:ext uri="{FF2B5EF4-FFF2-40B4-BE49-F238E27FC236}">
                <a16:creationId xmlns:a16="http://schemas.microsoft.com/office/drawing/2014/main" id="{8B8E5B9C-35A6-8AA9-3BF5-018FAA2D844B}"/>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3743" name="Text Box 16">
            <a:extLst>
              <a:ext uri="{FF2B5EF4-FFF2-40B4-BE49-F238E27FC236}">
                <a16:creationId xmlns:a16="http://schemas.microsoft.com/office/drawing/2014/main" id="{DB10C38E-8BA1-966A-FB93-48DB262C5DE5}"/>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3744" name="Text Box 17">
            <a:extLst>
              <a:ext uri="{FF2B5EF4-FFF2-40B4-BE49-F238E27FC236}">
                <a16:creationId xmlns:a16="http://schemas.microsoft.com/office/drawing/2014/main" id="{3355D152-E874-0EAB-D3F1-DF8F5D493570}"/>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3745" name="Line 18">
            <a:extLst>
              <a:ext uri="{FF2B5EF4-FFF2-40B4-BE49-F238E27FC236}">
                <a16:creationId xmlns:a16="http://schemas.microsoft.com/office/drawing/2014/main" id="{C133479B-0767-1BD0-71BD-EF9A78084D1F}"/>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3746" name="Text Box 19">
            <a:extLst>
              <a:ext uri="{FF2B5EF4-FFF2-40B4-BE49-F238E27FC236}">
                <a16:creationId xmlns:a16="http://schemas.microsoft.com/office/drawing/2014/main" id="{3E578654-6A21-4C32-AE6B-1847C3A24E0E}"/>
              </a:ext>
            </a:extLst>
          </p:cNvPr>
          <p:cNvSpPr txBox="1">
            <a:spLocks noChangeArrowheads="1"/>
          </p:cNvSpPr>
          <p:nvPr/>
        </p:nvSpPr>
        <p:spPr bwMode="auto">
          <a:xfrm>
            <a:off x="2268538" y="5076825"/>
            <a:ext cx="3095625"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array.erase(itr);</a:t>
            </a:r>
          </a:p>
        </p:txBody>
      </p:sp>
      <p:sp>
        <p:nvSpPr>
          <p:cNvPr id="73747" name="Text Box 20">
            <a:extLst>
              <a:ext uri="{FF2B5EF4-FFF2-40B4-BE49-F238E27FC236}">
                <a16:creationId xmlns:a16="http://schemas.microsoft.com/office/drawing/2014/main" id="{52C9E530-259D-342E-37BA-4358CAFCF1FD}"/>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21877" name="Text Box 21">
            <a:extLst>
              <a:ext uri="{FF2B5EF4-FFF2-40B4-BE49-F238E27FC236}">
                <a16:creationId xmlns:a16="http://schemas.microsoft.com/office/drawing/2014/main" id="{8F6C3A61-6533-C937-39E0-68B299327E56}"/>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3749" name="Line 22">
            <a:extLst>
              <a:ext uri="{FF2B5EF4-FFF2-40B4-BE49-F238E27FC236}">
                <a16:creationId xmlns:a16="http://schemas.microsoft.com/office/drawing/2014/main" id="{F306109D-E850-90F3-DBB3-634684FD5552}"/>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1879" name="Line 23">
            <a:extLst>
              <a:ext uri="{FF2B5EF4-FFF2-40B4-BE49-F238E27FC236}">
                <a16:creationId xmlns:a16="http://schemas.microsoft.com/office/drawing/2014/main" id="{6A95F517-C24E-EFB8-922A-68B1725F8341}"/>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3.33333E-6 -2.18316E-6 L -0.07865 -2.18316E-6 " pathEditMode="relative" rAng="0" ptsTypes="AA">
                                      <p:cBhvr>
                                        <p:cTn id="6" dur="1000" fill="hold"/>
                                        <p:tgtEl>
                                          <p:spTgt spid="121860">
                                            <p:txEl>
                                              <p:pRg st="0" end="0"/>
                                            </p:txEl>
                                          </p:spTgt>
                                        </p:tgtEl>
                                        <p:attrNameLst>
                                          <p:attrName>ppt_x</p:attrName>
                                          <p:attrName>ppt_y</p:attrName>
                                        </p:attrNameLst>
                                      </p:cBhvr>
                                      <p:rCtr x="-3941" y="0"/>
                                    </p:animMotion>
                                  </p:childTnLst>
                                </p:cTn>
                              </p:par>
                              <p:par>
                                <p:cTn id="7" presetID="35" presetClass="path" presetSubtype="0" accel="50000" decel="50000" fill="hold" nodeType="withEffect">
                                  <p:stCondLst>
                                    <p:cond delay="0"/>
                                  </p:stCondLst>
                                  <p:childTnLst>
                                    <p:animMotion origin="layout" path="M -2.22222E-6 -2.18316E-6 L -0.07882 -2.18316E-6 " pathEditMode="relative" rAng="0" ptsTypes="AA">
                                      <p:cBhvr>
                                        <p:cTn id="8" dur="1000" fill="hold"/>
                                        <p:tgtEl>
                                          <p:spTgt spid="121861">
                                            <p:txEl>
                                              <p:pRg st="0" end="0"/>
                                            </p:txEl>
                                          </p:spTgt>
                                        </p:tgtEl>
                                        <p:attrNameLst>
                                          <p:attrName>ppt_x</p:attrName>
                                          <p:attrName>ppt_y</p:attrName>
                                        </p:attrNameLst>
                                      </p:cBhvr>
                                      <p:rCtr x="-3941" y="0"/>
                                    </p:animMotion>
                                  </p:childTnLst>
                                </p:cTn>
                              </p:par>
                              <p:par>
                                <p:cTn id="9" presetID="35" presetClass="path" presetSubtype="0" accel="50000" decel="50000" fill="hold" nodeType="withEffect">
                                  <p:stCondLst>
                                    <p:cond delay="0"/>
                                  </p:stCondLst>
                                  <p:childTnLst>
                                    <p:animMotion origin="layout" path="M 1.94444E-6 -2.18316E-6 L -0.07882 -2.18316E-6 " pathEditMode="relative" rAng="0" ptsTypes="AA">
                                      <p:cBhvr>
                                        <p:cTn id="10" dur="1000" fill="hold"/>
                                        <p:tgtEl>
                                          <p:spTgt spid="121862">
                                            <p:txEl>
                                              <p:pRg st="0" end="0"/>
                                            </p:txEl>
                                          </p:spTgt>
                                        </p:tgtEl>
                                        <p:attrNameLst>
                                          <p:attrName>ppt_x</p:attrName>
                                          <p:attrName>ppt_y</p:attrName>
                                        </p:attrNameLst>
                                      </p:cBhvr>
                                      <p:rCtr x="-3941" y="0"/>
                                    </p:animMotion>
                                  </p:childTnLst>
                                </p:cTn>
                              </p:par>
                              <p:par>
                                <p:cTn id="11" presetID="35" presetClass="path" presetSubtype="0" accel="50000" decel="50000" fill="hold" nodeType="withEffect">
                                  <p:stCondLst>
                                    <p:cond delay="0"/>
                                  </p:stCondLst>
                                  <p:childTnLst>
                                    <p:animMotion origin="layout" path="M -3.88889E-6 -2.18316E-6 L -0.07864 -2.18316E-6 " pathEditMode="relative" rAng="0" ptsTypes="AA">
                                      <p:cBhvr>
                                        <p:cTn id="12" dur="1000" fill="hold"/>
                                        <p:tgtEl>
                                          <p:spTgt spid="121863">
                                            <p:txEl>
                                              <p:pRg st="0" end="0"/>
                                            </p:txEl>
                                          </p:spTgt>
                                        </p:tgtEl>
                                        <p:attrNameLst>
                                          <p:attrName>ppt_x</p:attrName>
                                          <p:attrName>ppt_y</p:attrName>
                                        </p:attrNameLst>
                                      </p:cBhvr>
                                      <p:rCtr x="-3941" y="0"/>
                                    </p:animMotion>
                                  </p:childTnLst>
                                </p:cTn>
                              </p:par>
                              <p:par>
                                <p:cTn id="13" presetID="35" presetClass="path" presetSubtype="0" accel="50000" decel="50000" fill="hold" nodeType="withEffect">
                                  <p:stCondLst>
                                    <p:cond delay="0"/>
                                  </p:stCondLst>
                                  <p:childTnLst>
                                    <p:animMotion origin="layout" path="M 3.05556E-6 -2.18316E-6 L -0.07882 -2.18316E-6 " pathEditMode="relative" rAng="0" ptsTypes="AA">
                                      <p:cBhvr>
                                        <p:cTn id="14" dur="1000" fill="hold"/>
                                        <p:tgtEl>
                                          <p:spTgt spid="121864">
                                            <p:txEl>
                                              <p:pRg st="0" end="0"/>
                                            </p:txEl>
                                          </p:spTgt>
                                        </p:tgtEl>
                                        <p:attrNameLst>
                                          <p:attrName>ppt_x</p:attrName>
                                          <p:attrName>ppt_y</p:attrName>
                                        </p:attrNameLst>
                                      </p:cBhvr>
                                      <p:rCtr x="-3941" y="0"/>
                                    </p:animMotion>
                                  </p:childTnLst>
                                </p:cTn>
                              </p:par>
                              <p:par>
                                <p:cTn id="15" presetID="35" presetClass="path" presetSubtype="0" accel="50000" decel="50000" fill="hold" nodeType="withEffect">
                                  <p:stCondLst>
                                    <p:cond delay="0"/>
                                  </p:stCondLst>
                                  <p:childTnLst>
                                    <p:animMotion origin="layout" path="M 8.33333E-7 -2.18316E-6 L -0.07865 -2.18316E-6 " pathEditMode="relative" rAng="0" ptsTypes="AA">
                                      <p:cBhvr>
                                        <p:cTn id="16" dur="1000" fill="hold"/>
                                        <p:tgtEl>
                                          <p:spTgt spid="121865">
                                            <p:txEl>
                                              <p:pRg st="0" end="0"/>
                                            </p:txEl>
                                          </p:spTgt>
                                        </p:tgtEl>
                                        <p:attrNameLst>
                                          <p:attrName>ppt_x</p:attrName>
                                          <p:attrName>ppt_y</p:attrName>
                                        </p:attrNameLst>
                                      </p:cBhvr>
                                      <p:rCtr x="-3941" y="0"/>
                                    </p:animMotion>
                                  </p:childTnLst>
                                </p:cTn>
                              </p:par>
                              <p:par>
                                <p:cTn id="17" presetID="35" presetClass="path" presetSubtype="0" accel="50000" decel="50000" fill="hold" nodeType="withEffect">
                                  <p:stCondLst>
                                    <p:cond delay="0"/>
                                  </p:stCondLst>
                                  <p:childTnLst>
                                    <p:animMotion origin="layout" path="M -2.22222E-6 -2.18316E-6 L -0.07882 -2.18316E-6 " pathEditMode="relative" rAng="0" ptsTypes="AA">
                                      <p:cBhvr>
                                        <p:cTn id="18" dur="1000" fill="hold"/>
                                        <p:tgtEl>
                                          <p:spTgt spid="121867">
                                            <p:txEl>
                                              <p:pRg st="0" end="0"/>
                                            </p:txEl>
                                          </p:spTgt>
                                        </p:tgtEl>
                                        <p:attrNameLst>
                                          <p:attrName>ppt_x</p:attrName>
                                          <p:attrName>ppt_y</p:attrName>
                                        </p:attrNameLst>
                                      </p:cBhvr>
                                      <p:rCtr x="-3941" y="0"/>
                                    </p:animMotion>
                                  </p:childTnLst>
                                </p:cTn>
                              </p:par>
                              <p:par>
                                <p:cTn id="19" presetID="35" presetClass="path" presetSubtype="0" accel="50000" decel="50000" fill="hold" nodeType="withEffect">
                                  <p:stCondLst>
                                    <p:cond delay="0"/>
                                  </p:stCondLst>
                                  <p:childTnLst>
                                    <p:animMotion origin="layout" path="M 3.05556E-6 -2.18316E-6 L -0.08646 -2.18316E-6 " pathEditMode="relative" rAng="0" ptsTypes="AA">
                                      <p:cBhvr>
                                        <p:cTn id="20" dur="1000" fill="hold"/>
                                        <p:tgtEl>
                                          <p:spTgt spid="121868">
                                            <p:txEl>
                                              <p:pRg st="0" end="0"/>
                                            </p:txEl>
                                          </p:spTgt>
                                        </p:tgtEl>
                                        <p:attrNameLst>
                                          <p:attrName>ppt_x</p:attrName>
                                          <p:attrName>ppt_y</p:attrName>
                                        </p:attrNameLst>
                                      </p:cBhvr>
                                      <p:rCtr x="-4323" y="0"/>
                                    </p:animMotion>
                                  </p:childTnLst>
                                </p:cTn>
                              </p:par>
                              <p:par>
                                <p:cTn id="21" presetID="35" presetClass="path" presetSubtype="0" accel="50000" decel="50000" fill="hold" nodeType="withEffect">
                                  <p:stCondLst>
                                    <p:cond delay="0"/>
                                  </p:stCondLst>
                                  <p:childTnLst>
                                    <p:animMotion origin="layout" path="M 4.72222E-6 2.58094E-6 L -0.08664 2.58094E-6 " pathEditMode="relative" rAng="0" ptsTypes="AA">
                                      <p:cBhvr>
                                        <p:cTn id="22" dur="1000" fill="hold"/>
                                        <p:tgtEl>
                                          <p:spTgt spid="121877"/>
                                        </p:tgtEl>
                                        <p:attrNameLst>
                                          <p:attrName>ppt_x</p:attrName>
                                          <p:attrName>ppt_y</p:attrName>
                                        </p:attrNameLst>
                                      </p:cBhvr>
                                      <p:rCtr x="-4340" y="0"/>
                                    </p:animMotion>
                                  </p:childTnLst>
                                </p:cTn>
                              </p:par>
                              <p:par>
                                <p:cTn id="23" presetID="35" presetClass="path" presetSubtype="0" accel="50000" decel="50000" fill="hold" nodeType="withEffect">
                                  <p:stCondLst>
                                    <p:cond delay="0"/>
                                  </p:stCondLst>
                                  <p:childTnLst>
                                    <p:animMotion origin="layout" path="M -4.44444E-6 -4.23682E-6 L -0.07673 -0.00069 " pathEditMode="relative" rAng="0" ptsTypes="AA">
                                      <p:cBhvr>
                                        <p:cTn id="24" dur="1000" fill="hold"/>
                                        <p:tgtEl>
                                          <p:spTgt spid="121879"/>
                                        </p:tgtEl>
                                        <p:attrNameLst>
                                          <p:attrName>ppt_x</p:attrName>
                                          <p:attrName>ppt_y</p:attrName>
                                        </p:attrNameLst>
                                      </p:cBhvr>
                                      <p:rCtr x="-3837" y="-46"/>
                                    </p:animMotion>
                                  </p:childTnLst>
                                </p:cTn>
                              </p:par>
                              <p:par>
                                <p:cTn id="25" presetID="9" presetClass="exit" presetSubtype="0" fill="hold" nodeType="withEffect">
                                  <p:stCondLst>
                                    <p:cond delay="0"/>
                                  </p:stCondLst>
                                  <p:childTnLst>
                                    <p:animEffect transition="out" filter="dissolve">
                                      <p:cBhvr>
                                        <p:cTn id="26" dur="1000"/>
                                        <p:tgtEl>
                                          <p:spTgt spid="121859">
                                            <p:txEl>
                                              <p:pRg st="0" end="0"/>
                                            </p:txEl>
                                          </p:spTgt>
                                        </p:tgtEl>
                                      </p:cBhvr>
                                    </p:animEffect>
                                    <p:set>
                                      <p:cBhvr>
                                        <p:cTn id="27" dur="1" fill="hold">
                                          <p:stCondLst>
                                            <p:cond delay="999"/>
                                          </p:stCondLst>
                                        </p:cTn>
                                        <p:tgtEl>
                                          <p:spTgt spid="12185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813F004-5B49-BE65-EF2D-8B1A8A13B927}"/>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5779" name="Text Box 3">
            <a:extLst>
              <a:ext uri="{FF2B5EF4-FFF2-40B4-BE49-F238E27FC236}">
                <a16:creationId xmlns:a16="http://schemas.microsoft.com/office/drawing/2014/main" id="{FF5E0B0F-5A3C-5EF9-5AEB-02F020612162}"/>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5780" name="Text Box 4">
            <a:extLst>
              <a:ext uri="{FF2B5EF4-FFF2-40B4-BE49-F238E27FC236}">
                <a16:creationId xmlns:a16="http://schemas.microsoft.com/office/drawing/2014/main" id="{B5D014D1-4C52-ABA1-E24A-3FF8484B9E5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5781" name="Text Box 5">
            <a:extLst>
              <a:ext uri="{FF2B5EF4-FFF2-40B4-BE49-F238E27FC236}">
                <a16:creationId xmlns:a16="http://schemas.microsoft.com/office/drawing/2014/main" id="{C7FF04F8-0AF4-ADB3-18FC-7259C56419C5}"/>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2" name="Text Box 6">
            <a:extLst>
              <a:ext uri="{FF2B5EF4-FFF2-40B4-BE49-F238E27FC236}">
                <a16:creationId xmlns:a16="http://schemas.microsoft.com/office/drawing/2014/main" id="{78A0AC92-FAAF-A11F-F63A-4F9B2F3BC80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5783" name="Text Box 7">
            <a:extLst>
              <a:ext uri="{FF2B5EF4-FFF2-40B4-BE49-F238E27FC236}">
                <a16:creationId xmlns:a16="http://schemas.microsoft.com/office/drawing/2014/main" id="{8F49D51A-1DC5-C51A-917D-CF3C5295CCDC}"/>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5784" name="Text Box 8">
            <a:extLst>
              <a:ext uri="{FF2B5EF4-FFF2-40B4-BE49-F238E27FC236}">
                <a16:creationId xmlns:a16="http://schemas.microsoft.com/office/drawing/2014/main" id="{9E785657-7015-8B25-E37A-8115E63E0CD3}"/>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5785" name="Text Box 9">
            <a:extLst>
              <a:ext uri="{FF2B5EF4-FFF2-40B4-BE49-F238E27FC236}">
                <a16:creationId xmlns:a16="http://schemas.microsoft.com/office/drawing/2014/main" id="{957426C2-EC3F-DA31-A6BB-25051F61BD37}"/>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6" name="Text Box 10">
            <a:extLst>
              <a:ext uri="{FF2B5EF4-FFF2-40B4-BE49-F238E27FC236}">
                <a16:creationId xmlns:a16="http://schemas.microsoft.com/office/drawing/2014/main" id="{9922A277-A70F-439D-E027-23A2AE75377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5787" name="Text Box 11">
            <a:extLst>
              <a:ext uri="{FF2B5EF4-FFF2-40B4-BE49-F238E27FC236}">
                <a16:creationId xmlns:a16="http://schemas.microsoft.com/office/drawing/2014/main" id="{288DF1D9-BE28-EB4A-9E6C-A1557602994A}"/>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5788" name="Text Box 12">
            <a:extLst>
              <a:ext uri="{FF2B5EF4-FFF2-40B4-BE49-F238E27FC236}">
                <a16:creationId xmlns:a16="http://schemas.microsoft.com/office/drawing/2014/main" id="{BF8F7F31-D62E-AF22-AA63-39BD9347FD76}"/>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9" name="Text Box 13">
            <a:extLst>
              <a:ext uri="{FF2B5EF4-FFF2-40B4-BE49-F238E27FC236}">
                <a16:creationId xmlns:a16="http://schemas.microsoft.com/office/drawing/2014/main" id="{4A184FB4-1646-3544-660E-1B9176F84002}"/>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5790" name="Text Box 14">
            <a:extLst>
              <a:ext uri="{FF2B5EF4-FFF2-40B4-BE49-F238E27FC236}">
                <a16:creationId xmlns:a16="http://schemas.microsoft.com/office/drawing/2014/main" id="{7E774406-91E2-62BC-D09E-3DE611B20691}"/>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5791" name="Text Box 15">
            <a:extLst>
              <a:ext uri="{FF2B5EF4-FFF2-40B4-BE49-F238E27FC236}">
                <a16:creationId xmlns:a16="http://schemas.microsoft.com/office/drawing/2014/main" id="{25103F57-FC2F-0170-E6CA-77D8EAC71C4E}"/>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5792" name="Text Box 16">
            <a:extLst>
              <a:ext uri="{FF2B5EF4-FFF2-40B4-BE49-F238E27FC236}">
                <a16:creationId xmlns:a16="http://schemas.microsoft.com/office/drawing/2014/main" id="{A02450FE-E583-8FA2-0E70-D85276F9B508}"/>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5793" name="Line 17">
            <a:extLst>
              <a:ext uri="{FF2B5EF4-FFF2-40B4-BE49-F238E27FC236}">
                <a16:creationId xmlns:a16="http://schemas.microsoft.com/office/drawing/2014/main" id="{D6CD5F03-3AF2-F275-70D7-07D5369C5C30}"/>
              </a:ext>
            </a:extLst>
          </p:cNvPr>
          <p:cNvSpPr>
            <a:spLocks noChangeShapeType="1"/>
          </p:cNvSpPr>
          <p:nvPr/>
        </p:nvSpPr>
        <p:spPr bwMode="auto">
          <a:xfrm flipH="1" flipV="1">
            <a:off x="1258888" y="4149725"/>
            <a:ext cx="360362" cy="1152525"/>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5794" name="Text Box 18">
            <a:extLst>
              <a:ext uri="{FF2B5EF4-FFF2-40B4-BE49-F238E27FC236}">
                <a16:creationId xmlns:a16="http://schemas.microsoft.com/office/drawing/2014/main" id="{1E2E32B3-BAD1-0C72-96FB-AB59C793F7F6}"/>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target ??</a:t>
            </a:r>
          </a:p>
        </p:txBody>
      </p:sp>
      <p:sp>
        <p:nvSpPr>
          <p:cNvPr id="75795" name="Text Box 19">
            <a:extLst>
              <a:ext uri="{FF2B5EF4-FFF2-40B4-BE49-F238E27FC236}">
                <a16:creationId xmlns:a16="http://schemas.microsoft.com/office/drawing/2014/main" id="{62AFDC43-EFF0-7B2D-1AEF-4DFC4CD264CF}"/>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5796" name="Text Box 20">
            <a:extLst>
              <a:ext uri="{FF2B5EF4-FFF2-40B4-BE49-F238E27FC236}">
                <a16:creationId xmlns:a16="http://schemas.microsoft.com/office/drawing/2014/main" id="{CF87C6C9-5D91-84CD-D8DB-C05278A583DA}"/>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5797" name="Line 21">
            <a:extLst>
              <a:ext uri="{FF2B5EF4-FFF2-40B4-BE49-F238E27FC236}">
                <a16:creationId xmlns:a16="http://schemas.microsoft.com/office/drawing/2014/main" id="{F473B4D7-6639-0ACE-EBEE-D8E3D6A66D66}"/>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5798" name="Line 22">
            <a:extLst>
              <a:ext uri="{FF2B5EF4-FFF2-40B4-BE49-F238E27FC236}">
                <a16:creationId xmlns:a16="http://schemas.microsoft.com/office/drawing/2014/main" id="{647BBF95-B86C-8A8D-F946-A960227D69D8}"/>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51" name="Text Box 23">
            <a:extLst>
              <a:ext uri="{FF2B5EF4-FFF2-40B4-BE49-F238E27FC236}">
                <a16:creationId xmlns:a16="http://schemas.microsoft.com/office/drawing/2014/main" id="{3DEF8627-2A0F-BEBD-20F7-5C11C63A5F53}"/>
              </a:ext>
            </a:extLst>
          </p:cNvPr>
          <p:cNvSpPr txBox="1">
            <a:spLocks noChangeArrowheads="1"/>
          </p:cNvSpPr>
          <p:nvPr/>
        </p:nvSpPr>
        <p:spPr bwMode="auto">
          <a:xfrm>
            <a:off x="5219700" y="5084763"/>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solidFill>
                  <a:srgbClr val="A50021"/>
                </a:solidFill>
                <a:latin typeface="Courier New" panose="02070309020205020404" pitchFamily="49"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292886B-F144-AB35-93EC-8DD6EFB66B50}"/>
              </a:ext>
            </a:extLst>
          </p:cNvPr>
          <p:cNvSpPr>
            <a:spLocks noGrp="1"/>
          </p:cNvSpPr>
          <p:nvPr>
            <p:ph type="title"/>
          </p:nvPr>
        </p:nvSpPr>
        <p:spPr/>
        <p:txBody>
          <a:bodyPr/>
          <a:lstStyle/>
          <a:p>
            <a:pPr eaLnBrk="1" hangingPunct="1"/>
            <a:r>
              <a:rPr lang="en-GB" altLang="en-US"/>
              <a:t>Complexity</a:t>
            </a:r>
          </a:p>
        </p:txBody>
      </p:sp>
      <p:sp>
        <p:nvSpPr>
          <p:cNvPr id="40963" name="Rectangle 3">
            <a:extLst>
              <a:ext uri="{FF2B5EF4-FFF2-40B4-BE49-F238E27FC236}">
                <a16:creationId xmlns:a16="http://schemas.microsoft.com/office/drawing/2014/main" id="{B547346F-A35A-4994-AD42-2BD10E88795D}"/>
              </a:ext>
            </a:extLst>
          </p:cNvPr>
          <p:cNvSpPr>
            <a:spLocks noGrp="1"/>
          </p:cNvSpPr>
          <p:nvPr>
            <p:ph idx="1"/>
          </p:nvPr>
        </p:nvSpPr>
        <p:spPr>
          <a:xfrm>
            <a:off x="755650" y="1196975"/>
            <a:ext cx="7772400" cy="5184775"/>
          </a:xfrm>
        </p:spPr>
        <p:txBody>
          <a:bodyPr/>
          <a:lstStyle/>
          <a:p>
            <a:pPr eaLnBrk="1" hangingPunct="1">
              <a:lnSpc>
                <a:spcPct val="90000"/>
              </a:lnSpc>
            </a:pPr>
            <a:r>
              <a:rPr lang="en-GB" altLang="en-US" sz="2000"/>
              <a:t>The complexity of algorithms is measured in terms of how long they take to execute or how much resources they utilise. Our current interest is on the execution time of the algorithm.</a:t>
            </a:r>
          </a:p>
          <a:p>
            <a:pPr eaLnBrk="1" hangingPunct="1">
              <a:lnSpc>
                <a:spcPct val="90000"/>
              </a:lnSpc>
            </a:pPr>
            <a:r>
              <a:rPr lang="en-GB" altLang="en-US" sz="2000"/>
              <a:t>This in turn is often measured in terms of the number of operations that are required.</a:t>
            </a:r>
          </a:p>
          <a:p>
            <a:pPr eaLnBrk="1" hangingPunct="1">
              <a:lnSpc>
                <a:spcPct val="90000"/>
              </a:lnSpc>
            </a:pPr>
            <a:r>
              <a:rPr lang="en-GB" altLang="en-US" sz="2000"/>
              <a:t>Complexity is described in two ways: descriptively and using O notation. </a:t>
            </a:r>
            <a:r>
              <a:rPr lang="en-GB" altLang="en-US" sz="2000">
                <a:solidFill>
                  <a:srgbClr val="FF0000"/>
                </a:solidFill>
              </a:rPr>
              <a:t>[1]</a:t>
            </a:r>
          </a:p>
          <a:p>
            <a:pPr eaLnBrk="1" hangingPunct="1">
              <a:lnSpc>
                <a:spcPct val="90000"/>
              </a:lnSpc>
            </a:pPr>
            <a:r>
              <a:rPr lang="en-GB" altLang="en-US" sz="2000"/>
              <a:t>O notation means ‘in the order of’. It is that value multiplied by some constant. The order represents the rate of growth. The constant is something that can depend on a particular computer and can vary from computer to computer.</a:t>
            </a:r>
          </a:p>
          <a:p>
            <a:pPr lvl="1" eaLnBrk="1" hangingPunct="1">
              <a:lnSpc>
                <a:spcPct val="90000"/>
              </a:lnSpc>
            </a:pPr>
            <a:r>
              <a:rPr lang="en-GB" altLang="en-US" sz="1800"/>
              <a:t>So we don’t consider this constant and only look at the algorithm.</a:t>
            </a:r>
          </a:p>
          <a:p>
            <a:pPr eaLnBrk="1" hangingPunct="1">
              <a:lnSpc>
                <a:spcPct val="90000"/>
              </a:lnSpc>
            </a:pPr>
            <a:r>
              <a:rPr lang="en-GB" altLang="en-US" sz="2000"/>
              <a:t>For all algorithms, the measurement is relative to how many items are being processed.  </a:t>
            </a:r>
          </a:p>
          <a:p>
            <a:pPr eaLnBrk="1" hangingPunct="1">
              <a:lnSpc>
                <a:spcPct val="90000"/>
              </a:lnSpc>
            </a:pPr>
            <a:r>
              <a:rPr lang="en-GB" altLang="en-US" sz="2000"/>
              <a:t>The number of items is designated as ‘n’ and Big-O is a measure of the upper bounds of the number of operations carried out by the algorithm as n grows large.</a:t>
            </a:r>
          </a:p>
          <a:p>
            <a:pPr eaLnBrk="1" hangingPunct="1">
              <a:lnSpc>
                <a:spcPct val="90000"/>
              </a:lnSpc>
              <a:buFontTx/>
              <a:buNone/>
            </a:pPr>
            <a:endParaRPr lang="en-GB" altLang="en-US" sz="2000"/>
          </a:p>
        </p:txBody>
      </p:sp>
      <p:sp>
        <p:nvSpPr>
          <p:cNvPr id="40964" name="Slide Number Placeholder 3">
            <a:extLst>
              <a:ext uri="{FF2B5EF4-FFF2-40B4-BE49-F238E27FC236}">
                <a16:creationId xmlns:a16="http://schemas.microsoft.com/office/drawing/2014/main" id="{197CA54B-9DF3-27EB-AB75-6E1FBACCE326}"/>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E90362E4-A29B-429D-8257-A9F5E16D6E19}" type="slidenum">
              <a:rPr lang="en-GB" altLang="en-US" sz="1400">
                <a:latin typeface="Times New Roman" panose="02020603050405020304" pitchFamily="18" charset="0"/>
              </a:rPr>
              <a:pPr algn="r" eaLnBrk="1" hangingPunct="1">
                <a:buFontTx/>
                <a:buChar char="•"/>
              </a:pPr>
              <a:t>2</a:t>
            </a:fld>
            <a:endParaRPr lang="en-GB"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9A3EEC-1D46-21CA-3FBF-3508BB8B13DB}"/>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7827" name="Text Box 3">
            <a:extLst>
              <a:ext uri="{FF2B5EF4-FFF2-40B4-BE49-F238E27FC236}">
                <a16:creationId xmlns:a16="http://schemas.microsoft.com/office/drawing/2014/main" id="{3635026D-2BDD-33CE-CDC8-8186605F5F0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7828" name="Text Box 4">
            <a:extLst>
              <a:ext uri="{FF2B5EF4-FFF2-40B4-BE49-F238E27FC236}">
                <a16:creationId xmlns:a16="http://schemas.microsoft.com/office/drawing/2014/main" id="{BE49E402-8B8A-B91E-0449-C23BF9CB193C}"/>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7829" name="Text Box 5">
            <a:extLst>
              <a:ext uri="{FF2B5EF4-FFF2-40B4-BE49-F238E27FC236}">
                <a16:creationId xmlns:a16="http://schemas.microsoft.com/office/drawing/2014/main" id="{CD8D3BD0-4140-ADFE-B9B8-CA51BFE8F3BF}"/>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0" name="Text Box 6">
            <a:extLst>
              <a:ext uri="{FF2B5EF4-FFF2-40B4-BE49-F238E27FC236}">
                <a16:creationId xmlns:a16="http://schemas.microsoft.com/office/drawing/2014/main" id="{B19A5EC5-A002-42E6-57AC-CC2231041158}"/>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7831" name="Text Box 7">
            <a:extLst>
              <a:ext uri="{FF2B5EF4-FFF2-40B4-BE49-F238E27FC236}">
                <a16:creationId xmlns:a16="http://schemas.microsoft.com/office/drawing/2014/main" id="{CA208529-07FD-CDDF-9673-3D273A7E5296}"/>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7832" name="Text Box 8">
            <a:extLst>
              <a:ext uri="{FF2B5EF4-FFF2-40B4-BE49-F238E27FC236}">
                <a16:creationId xmlns:a16="http://schemas.microsoft.com/office/drawing/2014/main" id="{62FF4BD9-31D0-3E37-3BDA-8A1C6681A497}"/>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7833" name="Text Box 9">
            <a:extLst>
              <a:ext uri="{FF2B5EF4-FFF2-40B4-BE49-F238E27FC236}">
                <a16:creationId xmlns:a16="http://schemas.microsoft.com/office/drawing/2014/main" id="{8150FC01-8812-4899-98BA-044ACB635D1D}"/>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4" name="Text Box 10">
            <a:extLst>
              <a:ext uri="{FF2B5EF4-FFF2-40B4-BE49-F238E27FC236}">
                <a16:creationId xmlns:a16="http://schemas.microsoft.com/office/drawing/2014/main" id="{B31EAF25-D480-6B15-D395-9898DF5C0573}"/>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7835" name="Text Box 11">
            <a:extLst>
              <a:ext uri="{FF2B5EF4-FFF2-40B4-BE49-F238E27FC236}">
                <a16:creationId xmlns:a16="http://schemas.microsoft.com/office/drawing/2014/main" id="{68B3F575-274D-CE5C-5CC7-E56AE4D89677}"/>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7836" name="Text Box 12">
            <a:extLst>
              <a:ext uri="{FF2B5EF4-FFF2-40B4-BE49-F238E27FC236}">
                <a16:creationId xmlns:a16="http://schemas.microsoft.com/office/drawing/2014/main" id="{BD4F8AAC-022A-D3D8-3425-CB1FF94C3CC7}"/>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7" name="Text Box 13">
            <a:extLst>
              <a:ext uri="{FF2B5EF4-FFF2-40B4-BE49-F238E27FC236}">
                <a16:creationId xmlns:a16="http://schemas.microsoft.com/office/drawing/2014/main" id="{7D6A8D93-80D8-FD29-93CA-D6166E9DE338}"/>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7838" name="Text Box 14">
            <a:extLst>
              <a:ext uri="{FF2B5EF4-FFF2-40B4-BE49-F238E27FC236}">
                <a16:creationId xmlns:a16="http://schemas.microsoft.com/office/drawing/2014/main" id="{C055C9FF-8DA7-30BC-BB2F-FC749748DF78}"/>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7839" name="Text Box 15">
            <a:extLst>
              <a:ext uri="{FF2B5EF4-FFF2-40B4-BE49-F238E27FC236}">
                <a16:creationId xmlns:a16="http://schemas.microsoft.com/office/drawing/2014/main" id="{AB800621-27F6-2BC2-DB5F-83FFC8227CA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7840" name="Text Box 16">
            <a:extLst>
              <a:ext uri="{FF2B5EF4-FFF2-40B4-BE49-F238E27FC236}">
                <a16:creationId xmlns:a16="http://schemas.microsoft.com/office/drawing/2014/main" id="{904B70FF-CB7A-06D7-B1AD-17EC037E8FCF}"/>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125969" name="Line 17">
            <a:extLst>
              <a:ext uri="{FF2B5EF4-FFF2-40B4-BE49-F238E27FC236}">
                <a16:creationId xmlns:a16="http://schemas.microsoft.com/office/drawing/2014/main" id="{5E6ECB2A-55F0-3E84-ED1B-CEC6C6258DEF}"/>
              </a:ext>
            </a:extLst>
          </p:cNvPr>
          <p:cNvSpPr>
            <a:spLocks noChangeShapeType="1"/>
          </p:cNvSpPr>
          <p:nvPr/>
        </p:nvSpPr>
        <p:spPr bwMode="auto">
          <a:xfrm flipH="1" flipV="1">
            <a:off x="1258888" y="4149725"/>
            <a:ext cx="360362" cy="1152525"/>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42" name="Text Box 18">
            <a:extLst>
              <a:ext uri="{FF2B5EF4-FFF2-40B4-BE49-F238E27FC236}">
                <a16:creationId xmlns:a16="http://schemas.microsoft.com/office/drawing/2014/main" id="{D8876F0D-0E02-A7BB-FC50-B7572D467FFA}"/>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7843" name="Text Box 19">
            <a:extLst>
              <a:ext uri="{FF2B5EF4-FFF2-40B4-BE49-F238E27FC236}">
                <a16:creationId xmlns:a16="http://schemas.microsoft.com/office/drawing/2014/main" id="{889A7807-8145-4E5D-4C27-676232533026}"/>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7844" name="Text Box 20">
            <a:extLst>
              <a:ext uri="{FF2B5EF4-FFF2-40B4-BE49-F238E27FC236}">
                <a16:creationId xmlns:a16="http://schemas.microsoft.com/office/drawing/2014/main" id="{F37C3B27-CA46-1A82-A4CB-1164C7FE179E}"/>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7845" name="Line 21">
            <a:extLst>
              <a:ext uri="{FF2B5EF4-FFF2-40B4-BE49-F238E27FC236}">
                <a16:creationId xmlns:a16="http://schemas.microsoft.com/office/drawing/2014/main" id="{FA510F84-FAFA-CDBF-722A-B9CBE0C78C33}"/>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46" name="Line 22">
            <a:extLst>
              <a:ext uri="{FF2B5EF4-FFF2-40B4-BE49-F238E27FC236}">
                <a16:creationId xmlns:a16="http://schemas.microsoft.com/office/drawing/2014/main" id="{FD0C4E38-C1A7-614C-0A0F-9A98CE1CEBD5}"/>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5976" name="Line 24">
            <a:extLst>
              <a:ext uri="{FF2B5EF4-FFF2-40B4-BE49-F238E27FC236}">
                <a16:creationId xmlns:a16="http://schemas.microsoft.com/office/drawing/2014/main" id="{C53BD307-472C-42E1-F4DC-79F679EEA3E0}"/>
              </a:ext>
            </a:extLst>
          </p:cNvPr>
          <p:cNvSpPr>
            <a:spLocks noChangeShapeType="1"/>
          </p:cNvSpPr>
          <p:nvPr/>
        </p:nvSpPr>
        <p:spPr bwMode="auto">
          <a:xfrm flipV="1">
            <a:off x="1619250" y="4149725"/>
            <a:ext cx="36036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125969"/>
                                        </p:tgtEl>
                                      </p:cBhvr>
                                    </p:animEffect>
                                    <p:set>
                                      <p:cBhvr>
                                        <p:cTn id="7" dur="1" fill="hold">
                                          <p:stCondLst>
                                            <p:cond delay="499"/>
                                          </p:stCondLst>
                                        </p:cTn>
                                        <p:tgtEl>
                                          <p:spTgt spid="125969"/>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25976"/>
                                        </p:tgtEl>
                                        <p:attrNameLst>
                                          <p:attrName>style.visibility</p:attrName>
                                        </p:attrNameLst>
                                      </p:cBhvr>
                                      <p:to>
                                        <p:strVal val="visible"/>
                                      </p:to>
                                    </p:set>
                                    <p:animEffect transition="in" filter="dissolve">
                                      <p:cBhvr>
                                        <p:cTn id="10" dur="500"/>
                                        <p:tgtEl>
                                          <p:spTgt spid="125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FDBB666-0AAF-03F5-9384-EAB4F6FADDEB}"/>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9875" name="Text Box 3">
            <a:extLst>
              <a:ext uri="{FF2B5EF4-FFF2-40B4-BE49-F238E27FC236}">
                <a16:creationId xmlns:a16="http://schemas.microsoft.com/office/drawing/2014/main" id="{54F03F8C-8185-F68F-D786-18FF5A7C27BE}"/>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9876" name="Text Box 4">
            <a:extLst>
              <a:ext uri="{FF2B5EF4-FFF2-40B4-BE49-F238E27FC236}">
                <a16:creationId xmlns:a16="http://schemas.microsoft.com/office/drawing/2014/main" id="{F78CC7BF-8747-E2A8-1C9B-8DA0F0F8FB80}"/>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9877" name="Text Box 5">
            <a:extLst>
              <a:ext uri="{FF2B5EF4-FFF2-40B4-BE49-F238E27FC236}">
                <a16:creationId xmlns:a16="http://schemas.microsoft.com/office/drawing/2014/main" id="{D6FA6198-5017-BC54-0B6C-1E84E229CD6E}"/>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78" name="Text Box 6">
            <a:extLst>
              <a:ext uri="{FF2B5EF4-FFF2-40B4-BE49-F238E27FC236}">
                <a16:creationId xmlns:a16="http://schemas.microsoft.com/office/drawing/2014/main" id="{65ABF35C-79C9-45CD-2279-8B431B756AB6}"/>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9879" name="Text Box 7">
            <a:extLst>
              <a:ext uri="{FF2B5EF4-FFF2-40B4-BE49-F238E27FC236}">
                <a16:creationId xmlns:a16="http://schemas.microsoft.com/office/drawing/2014/main" id="{182089E0-6B42-D54D-7024-92BD56D6EDD8}"/>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9880" name="Text Box 8">
            <a:extLst>
              <a:ext uri="{FF2B5EF4-FFF2-40B4-BE49-F238E27FC236}">
                <a16:creationId xmlns:a16="http://schemas.microsoft.com/office/drawing/2014/main" id="{6A077A6C-84CA-AE38-C0F7-AF14F0811B6D}"/>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9881" name="Text Box 9">
            <a:extLst>
              <a:ext uri="{FF2B5EF4-FFF2-40B4-BE49-F238E27FC236}">
                <a16:creationId xmlns:a16="http://schemas.microsoft.com/office/drawing/2014/main" id="{1E27FA4A-4B51-B504-FA1B-D5D2EF81E16E}"/>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82" name="Text Box 10">
            <a:extLst>
              <a:ext uri="{FF2B5EF4-FFF2-40B4-BE49-F238E27FC236}">
                <a16:creationId xmlns:a16="http://schemas.microsoft.com/office/drawing/2014/main" id="{CDFECC8A-E02E-6D2D-99AF-BDB825045FCE}"/>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9883" name="Text Box 11">
            <a:extLst>
              <a:ext uri="{FF2B5EF4-FFF2-40B4-BE49-F238E27FC236}">
                <a16:creationId xmlns:a16="http://schemas.microsoft.com/office/drawing/2014/main" id="{55332615-D9A9-48DA-FC9C-0BB9582ED9F6}"/>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9884" name="Text Box 12">
            <a:extLst>
              <a:ext uri="{FF2B5EF4-FFF2-40B4-BE49-F238E27FC236}">
                <a16:creationId xmlns:a16="http://schemas.microsoft.com/office/drawing/2014/main" id="{B7DA1B11-CB0B-E33D-FDBA-CBF970A83B6E}"/>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85" name="Text Box 13">
            <a:extLst>
              <a:ext uri="{FF2B5EF4-FFF2-40B4-BE49-F238E27FC236}">
                <a16:creationId xmlns:a16="http://schemas.microsoft.com/office/drawing/2014/main" id="{B4E9258A-2B11-FE33-8C15-2B414CF8A73F}"/>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9886" name="Text Box 14">
            <a:extLst>
              <a:ext uri="{FF2B5EF4-FFF2-40B4-BE49-F238E27FC236}">
                <a16:creationId xmlns:a16="http://schemas.microsoft.com/office/drawing/2014/main" id="{1F07AADE-0AF1-52D6-1D7D-181B14E52AAE}"/>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9887" name="Text Box 15">
            <a:extLst>
              <a:ext uri="{FF2B5EF4-FFF2-40B4-BE49-F238E27FC236}">
                <a16:creationId xmlns:a16="http://schemas.microsoft.com/office/drawing/2014/main" id="{BA360F31-C551-1320-5D56-8282B406F7D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9888" name="Text Box 16">
            <a:extLst>
              <a:ext uri="{FF2B5EF4-FFF2-40B4-BE49-F238E27FC236}">
                <a16:creationId xmlns:a16="http://schemas.microsoft.com/office/drawing/2014/main" id="{2A6C1B51-89E6-251F-3CC1-A299CB830A50}"/>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9889" name="Text Box 19">
            <a:extLst>
              <a:ext uri="{FF2B5EF4-FFF2-40B4-BE49-F238E27FC236}">
                <a16:creationId xmlns:a16="http://schemas.microsoft.com/office/drawing/2014/main" id="{DCBEFADB-9DE3-B51B-E3EB-3F0017C505CA}"/>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9890" name="Text Box 20">
            <a:extLst>
              <a:ext uri="{FF2B5EF4-FFF2-40B4-BE49-F238E27FC236}">
                <a16:creationId xmlns:a16="http://schemas.microsoft.com/office/drawing/2014/main" id="{09637ABC-645E-AF67-C70D-48695D335CC4}"/>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9891" name="Line 21">
            <a:extLst>
              <a:ext uri="{FF2B5EF4-FFF2-40B4-BE49-F238E27FC236}">
                <a16:creationId xmlns:a16="http://schemas.microsoft.com/office/drawing/2014/main" id="{4348E7A7-D46F-7E16-C15B-CEF105E6340C}"/>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9892" name="Line 22">
            <a:extLst>
              <a:ext uri="{FF2B5EF4-FFF2-40B4-BE49-F238E27FC236}">
                <a16:creationId xmlns:a16="http://schemas.microsoft.com/office/drawing/2014/main" id="{616D74B7-F500-C762-0E06-A8E973119953}"/>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8263" name="Line 23">
            <a:extLst>
              <a:ext uri="{FF2B5EF4-FFF2-40B4-BE49-F238E27FC236}">
                <a16:creationId xmlns:a16="http://schemas.microsoft.com/office/drawing/2014/main" id="{57ABF61F-9119-B435-01C3-C197ACEB5449}"/>
              </a:ext>
            </a:extLst>
          </p:cNvPr>
          <p:cNvSpPr>
            <a:spLocks noChangeShapeType="1"/>
          </p:cNvSpPr>
          <p:nvPr/>
        </p:nvSpPr>
        <p:spPr bwMode="auto">
          <a:xfrm flipV="1">
            <a:off x="1619250" y="4149725"/>
            <a:ext cx="36036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8264" name="Line 24">
            <a:extLst>
              <a:ext uri="{FF2B5EF4-FFF2-40B4-BE49-F238E27FC236}">
                <a16:creationId xmlns:a16="http://schemas.microsoft.com/office/drawing/2014/main" id="{D9BB26E7-2241-227F-66AB-F7334D80E293}"/>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38263"/>
                                        </p:tgtEl>
                                      </p:cBhvr>
                                    </p:animEffect>
                                    <p:set>
                                      <p:cBhvr>
                                        <p:cTn id="7" dur="1" fill="hold">
                                          <p:stCondLst>
                                            <p:cond delay="499"/>
                                          </p:stCondLst>
                                        </p:cTn>
                                        <p:tgtEl>
                                          <p:spTgt spid="138263"/>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38264"/>
                                        </p:tgtEl>
                                        <p:attrNameLst>
                                          <p:attrName>style.visibility</p:attrName>
                                        </p:attrNameLst>
                                      </p:cBhvr>
                                      <p:to>
                                        <p:strVal val="visible"/>
                                      </p:to>
                                    </p:set>
                                    <p:animEffect transition="in" filter="dissolve">
                                      <p:cBhvr>
                                        <p:cTn id="10" dur="500"/>
                                        <p:tgtEl>
                                          <p:spTgt spid="13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136E56D-8752-2CF4-91DC-928F0989200C}"/>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1923" name="Text Box 3">
            <a:extLst>
              <a:ext uri="{FF2B5EF4-FFF2-40B4-BE49-F238E27FC236}">
                <a16:creationId xmlns:a16="http://schemas.microsoft.com/office/drawing/2014/main" id="{C860DB51-C113-22B1-07D8-2C17EC2AD2E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1924" name="Text Box 4">
            <a:extLst>
              <a:ext uri="{FF2B5EF4-FFF2-40B4-BE49-F238E27FC236}">
                <a16:creationId xmlns:a16="http://schemas.microsoft.com/office/drawing/2014/main" id="{D6E7F0DC-3AB2-8068-2A1A-28F44C72FAF5}"/>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139269" name="Text Box 5">
            <a:extLst>
              <a:ext uri="{FF2B5EF4-FFF2-40B4-BE49-F238E27FC236}">
                <a16:creationId xmlns:a16="http://schemas.microsoft.com/office/drawing/2014/main" id="{3630A2D3-DD45-DD50-8739-27B84D57C426}"/>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39270" name="Text Box 6">
            <a:extLst>
              <a:ext uri="{FF2B5EF4-FFF2-40B4-BE49-F238E27FC236}">
                <a16:creationId xmlns:a16="http://schemas.microsoft.com/office/drawing/2014/main" id="{8DE8011F-5DB5-AD81-7742-8EC8C97C9E9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139271" name="Text Box 7">
            <a:extLst>
              <a:ext uri="{FF2B5EF4-FFF2-40B4-BE49-F238E27FC236}">
                <a16:creationId xmlns:a16="http://schemas.microsoft.com/office/drawing/2014/main" id="{E9E17860-4E5A-C733-8DA0-3A18AEDA1C2A}"/>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139272" name="Text Box 8">
            <a:extLst>
              <a:ext uri="{FF2B5EF4-FFF2-40B4-BE49-F238E27FC236}">
                <a16:creationId xmlns:a16="http://schemas.microsoft.com/office/drawing/2014/main" id="{1977D2B1-8CC8-3484-A565-D07E44035848}"/>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39273" name="Text Box 9">
            <a:extLst>
              <a:ext uri="{FF2B5EF4-FFF2-40B4-BE49-F238E27FC236}">
                <a16:creationId xmlns:a16="http://schemas.microsoft.com/office/drawing/2014/main" id="{93C80E01-9461-9BEC-6991-D501446A853B}"/>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39274" name="Text Box 10">
            <a:extLst>
              <a:ext uri="{FF2B5EF4-FFF2-40B4-BE49-F238E27FC236}">
                <a16:creationId xmlns:a16="http://schemas.microsoft.com/office/drawing/2014/main" id="{1D5576C7-0613-8EA3-8451-801FD785F06C}"/>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1931" name="Text Box 11">
            <a:extLst>
              <a:ext uri="{FF2B5EF4-FFF2-40B4-BE49-F238E27FC236}">
                <a16:creationId xmlns:a16="http://schemas.microsoft.com/office/drawing/2014/main" id="{06A1C567-C82E-8325-EDE0-B936282D2713}"/>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1932" name="Text Box 12">
            <a:extLst>
              <a:ext uri="{FF2B5EF4-FFF2-40B4-BE49-F238E27FC236}">
                <a16:creationId xmlns:a16="http://schemas.microsoft.com/office/drawing/2014/main" id="{173D1B02-9CFA-C6D4-3EE8-E1EF0A2A6900}"/>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1933" name="Text Box 13">
            <a:extLst>
              <a:ext uri="{FF2B5EF4-FFF2-40B4-BE49-F238E27FC236}">
                <a16:creationId xmlns:a16="http://schemas.microsoft.com/office/drawing/2014/main" id="{DFD56CC3-F09E-6235-5E6B-4D6E7EEA8779}"/>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1934" name="Text Box 14">
            <a:extLst>
              <a:ext uri="{FF2B5EF4-FFF2-40B4-BE49-F238E27FC236}">
                <a16:creationId xmlns:a16="http://schemas.microsoft.com/office/drawing/2014/main" id="{6C502E38-8C80-538E-0EA9-CF445C600ECF}"/>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1935" name="Text Box 15">
            <a:extLst>
              <a:ext uri="{FF2B5EF4-FFF2-40B4-BE49-F238E27FC236}">
                <a16:creationId xmlns:a16="http://schemas.microsoft.com/office/drawing/2014/main" id="{777946B0-42F9-1F9B-2F56-498C759C0B1A}"/>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1936" name="Text Box 16">
            <a:extLst>
              <a:ext uri="{FF2B5EF4-FFF2-40B4-BE49-F238E27FC236}">
                <a16:creationId xmlns:a16="http://schemas.microsoft.com/office/drawing/2014/main" id="{11C5B494-1C1B-851F-3FEC-8548D634CB83}"/>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1937" name="Text Box 17">
            <a:extLst>
              <a:ext uri="{FF2B5EF4-FFF2-40B4-BE49-F238E27FC236}">
                <a16:creationId xmlns:a16="http://schemas.microsoft.com/office/drawing/2014/main" id="{69C7338C-57B3-B0A1-C52B-C52B25CD0794}"/>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39282" name="Text Box 18">
            <a:extLst>
              <a:ext uri="{FF2B5EF4-FFF2-40B4-BE49-F238E27FC236}">
                <a16:creationId xmlns:a16="http://schemas.microsoft.com/office/drawing/2014/main" id="{70548A40-B430-CDB8-1D5F-F1DCB5054DDF}"/>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1939" name="Line 19">
            <a:extLst>
              <a:ext uri="{FF2B5EF4-FFF2-40B4-BE49-F238E27FC236}">
                <a16:creationId xmlns:a16="http://schemas.microsoft.com/office/drawing/2014/main" id="{173EC639-95B7-D9DC-04FD-E67BDD26784A}"/>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9284" name="Line 20">
            <a:extLst>
              <a:ext uri="{FF2B5EF4-FFF2-40B4-BE49-F238E27FC236}">
                <a16:creationId xmlns:a16="http://schemas.microsoft.com/office/drawing/2014/main" id="{C54E17C0-A15F-DFC5-D025-A88AF05F7DB3}"/>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41" name="Line 23">
            <a:extLst>
              <a:ext uri="{FF2B5EF4-FFF2-40B4-BE49-F238E27FC236}">
                <a16:creationId xmlns:a16="http://schemas.microsoft.com/office/drawing/2014/main" id="{C01B2E50-625D-2260-1B7C-AF735DD5634E}"/>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1.94444E-6 -2.18316E-6 L -0.07882 -2.18316E-6 " pathEditMode="relative" rAng="0" ptsTypes="AA">
                                      <p:cBhvr>
                                        <p:cTn id="6" dur="1000" fill="hold"/>
                                        <p:tgtEl>
                                          <p:spTgt spid="139270">
                                            <p:txEl>
                                              <p:pRg st="0" end="0"/>
                                            </p:txEl>
                                          </p:spTgt>
                                        </p:tgtEl>
                                        <p:attrNameLst>
                                          <p:attrName>ppt_x</p:attrName>
                                          <p:attrName>ppt_y</p:attrName>
                                        </p:attrNameLst>
                                      </p:cBhvr>
                                      <p:rCtr x="-3941" y="0"/>
                                    </p:animMotion>
                                  </p:childTnLst>
                                </p:cTn>
                              </p:par>
                              <p:par>
                                <p:cTn id="7" presetID="35" presetClass="path" presetSubtype="0" accel="50000" decel="50000" fill="hold" nodeType="withEffect">
                                  <p:stCondLst>
                                    <p:cond delay="0"/>
                                  </p:stCondLst>
                                  <p:childTnLst>
                                    <p:animMotion origin="layout" path="M -3.88889E-6 -2.18316E-6 L -0.07864 -2.18316E-6 " pathEditMode="relative" rAng="0" ptsTypes="AA">
                                      <p:cBhvr>
                                        <p:cTn id="8" dur="1000" fill="hold"/>
                                        <p:tgtEl>
                                          <p:spTgt spid="139271">
                                            <p:txEl>
                                              <p:pRg st="0" end="0"/>
                                            </p:txEl>
                                          </p:spTgt>
                                        </p:tgtEl>
                                        <p:attrNameLst>
                                          <p:attrName>ppt_x</p:attrName>
                                          <p:attrName>ppt_y</p:attrName>
                                        </p:attrNameLst>
                                      </p:cBhvr>
                                      <p:rCtr x="-3941" y="0"/>
                                    </p:animMotion>
                                  </p:childTnLst>
                                </p:cTn>
                              </p:par>
                              <p:par>
                                <p:cTn id="9" presetID="35" presetClass="path" presetSubtype="0" accel="50000" decel="50000" fill="hold" nodeType="withEffect">
                                  <p:stCondLst>
                                    <p:cond delay="0"/>
                                  </p:stCondLst>
                                  <p:childTnLst>
                                    <p:animMotion origin="layout" path="M 3.05556E-6 -2.18316E-6 L -0.07882 -2.18316E-6 " pathEditMode="relative" rAng="0" ptsTypes="AA">
                                      <p:cBhvr>
                                        <p:cTn id="10" dur="1000" fill="hold"/>
                                        <p:tgtEl>
                                          <p:spTgt spid="139272">
                                            <p:txEl>
                                              <p:pRg st="0" end="0"/>
                                            </p:txEl>
                                          </p:spTgt>
                                        </p:tgtEl>
                                        <p:attrNameLst>
                                          <p:attrName>ppt_x</p:attrName>
                                          <p:attrName>ppt_y</p:attrName>
                                        </p:attrNameLst>
                                      </p:cBhvr>
                                      <p:rCtr x="-3941" y="0"/>
                                    </p:animMotion>
                                  </p:childTnLst>
                                </p:cTn>
                              </p:par>
                              <p:par>
                                <p:cTn id="11" presetID="35" presetClass="path" presetSubtype="0" accel="50000" decel="50000" fill="hold" nodeType="withEffect">
                                  <p:stCondLst>
                                    <p:cond delay="0"/>
                                  </p:stCondLst>
                                  <p:childTnLst>
                                    <p:animMotion origin="layout" path="M 8.33333E-7 -2.18316E-6 L -0.07865 -2.18316E-6 " pathEditMode="relative" rAng="0" ptsTypes="AA">
                                      <p:cBhvr>
                                        <p:cTn id="12" dur="1000" fill="hold"/>
                                        <p:tgtEl>
                                          <p:spTgt spid="139273">
                                            <p:txEl>
                                              <p:pRg st="0" end="0"/>
                                            </p:txEl>
                                          </p:spTgt>
                                        </p:tgtEl>
                                        <p:attrNameLst>
                                          <p:attrName>ppt_x</p:attrName>
                                          <p:attrName>ppt_y</p:attrName>
                                        </p:attrNameLst>
                                      </p:cBhvr>
                                      <p:rCtr x="-3941" y="0"/>
                                    </p:animMotion>
                                  </p:childTnLst>
                                </p:cTn>
                              </p:par>
                              <p:par>
                                <p:cTn id="13" presetID="35" presetClass="path" presetSubtype="0" accel="50000" decel="50000" fill="hold" nodeType="withEffect">
                                  <p:stCondLst>
                                    <p:cond delay="0"/>
                                  </p:stCondLst>
                                  <p:childTnLst>
                                    <p:animMotion origin="layout" path="M -2.22222E-6 -2.18316E-6 L -0.07882 -2.18316E-6 " pathEditMode="relative" rAng="0" ptsTypes="AA">
                                      <p:cBhvr>
                                        <p:cTn id="14" dur="1000" fill="hold"/>
                                        <p:tgtEl>
                                          <p:spTgt spid="139274">
                                            <p:txEl>
                                              <p:pRg st="0" end="0"/>
                                            </p:txEl>
                                          </p:spTgt>
                                        </p:tgtEl>
                                        <p:attrNameLst>
                                          <p:attrName>ppt_x</p:attrName>
                                          <p:attrName>ppt_y</p:attrName>
                                        </p:attrNameLst>
                                      </p:cBhvr>
                                      <p:rCtr x="-3941" y="0"/>
                                    </p:animMotion>
                                  </p:childTnLst>
                                </p:cTn>
                              </p:par>
                              <p:par>
                                <p:cTn id="15" presetID="35" presetClass="path" presetSubtype="0" accel="50000" decel="50000" fill="hold" nodeType="withEffect">
                                  <p:stCondLst>
                                    <p:cond delay="0"/>
                                  </p:stCondLst>
                                  <p:childTnLst>
                                    <p:animMotion origin="layout" path="M 4.72222E-6 2.58094E-6 L -0.08664 2.58094E-6 " pathEditMode="relative" rAng="0" ptsTypes="AA">
                                      <p:cBhvr>
                                        <p:cTn id="16" dur="1000" fill="hold"/>
                                        <p:tgtEl>
                                          <p:spTgt spid="139282"/>
                                        </p:tgtEl>
                                        <p:attrNameLst>
                                          <p:attrName>ppt_x</p:attrName>
                                          <p:attrName>ppt_y</p:attrName>
                                        </p:attrNameLst>
                                      </p:cBhvr>
                                      <p:rCtr x="-4340" y="0"/>
                                    </p:animMotion>
                                  </p:childTnLst>
                                </p:cTn>
                              </p:par>
                              <p:par>
                                <p:cTn id="17" presetID="35" presetClass="path" presetSubtype="0" accel="50000" decel="50000" fill="hold" nodeType="withEffect">
                                  <p:stCondLst>
                                    <p:cond delay="0"/>
                                  </p:stCondLst>
                                  <p:childTnLst>
                                    <p:animMotion origin="layout" path="M -4.44444E-6 -4.23682E-6 L -0.07673 -0.00069 " pathEditMode="relative" rAng="0" ptsTypes="AA">
                                      <p:cBhvr>
                                        <p:cTn id="18" dur="1000" fill="hold"/>
                                        <p:tgtEl>
                                          <p:spTgt spid="139284"/>
                                        </p:tgtEl>
                                        <p:attrNameLst>
                                          <p:attrName>ppt_x</p:attrName>
                                          <p:attrName>ppt_y</p:attrName>
                                        </p:attrNameLst>
                                      </p:cBhvr>
                                      <p:rCtr x="-3837" y="-46"/>
                                    </p:animMotion>
                                  </p:childTnLst>
                                </p:cTn>
                              </p:par>
                              <p:par>
                                <p:cTn id="19" presetID="9" presetClass="exit" presetSubtype="0" fill="hold" nodeType="withEffect">
                                  <p:stCondLst>
                                    <p:cond delay="0"/>
                                  </p:stCondLst>
                                  <p:childTnLst>
                                    <p:animEffect transition="out" filter="dissolve">
                                      <p:cBhvr>
                                        <p:cTn id="20" dur="1000"/>
                                        <p:tgtEl>
                                          <p:spTgt spid="139269">
                                            <p:txEl>
                                              <p:pRg st="0" end="0"/>
                                            </p:txEl>
                                          </p:spTgt>
                                        </p:tgtEl>
                                      </p:cBhvr>
                                    </p:animEffect>
                                    <p:set>
                                      <p:cBhvr>
                                        <p:cTn id="21" dur="1" fill="hold">
                                          <p:stCondLst>
                                            <p:cond delay="999"/>
                                          </p:stCondLst>
                                        </p:cTn>
                                        <p:tgtEl>
                                          <p:spTgt spid="13926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9DB9CF4-3CDD-1E03-4B11-6BCCF7AF1838}"/>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3971" name="Text Box 3">
            <a:extLst>
              <a:ext uri="{FF2B5EF4-FFF2-40B4-BE49-F238E27FC236}">
                <a16:creationId xmlns:a16="http://schemas.microsoft.com/office/drawing/2014/main" id="{65D12C72-72B3-1A52-9455-B72DBB616A4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3972" name="Text Box 4">
            <a:extLst>
              <a:ext uri="{FF2B5EF4-FFF2-40B4-BE49-F238E27FC236}">
                <a16:creationId xmlns:a16="http://schemas.microsoft.com/office/drawing/2014/main" id="{122F15E9-2387-6EC9-3EEB-5E509560B30D}"/>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3973" name="Text Box 5">
            <a:extLst>
              <a:ext uri="{FF2B5EF4-FFF2-40B4-BE49-F238E27FC236}">
                <a16:creationId xmlns:a16="http://schemas.microsoft.com/office/drawing/2014/main" id="{69C1C560-F9B8-9C29-E49F-815A7296D8F8}"/>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3974" name="Text Box 6">
            <a:extLst>
              <a:ext uri="{FF2B5EF4-FFF2-40B4-BE49-F238E27FC236}">
                <a16:creationId xmlns:a16="http://schemas.microsoft.com/office/drawing/2014/main" id="{EE34DF70-9671-ACC7-F64D-2CDA863D1CAE}"/>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3975" name="Text Box 7">
            <a:extLst>
              <a:ext uri="{FF2B5EF4-FFF2-40B4-BE49-F238E27FC236}">
                <a16:creationId xmlns:a16="http://schemas.microsoft.com/office/drawing/2014/main" id="{DF428EE7-D6D2-8634-F882-137544B1233C}"/>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83976" name="Text Box 8">
            <a:extLst>
              <a:ext uri="{FF2B5EF4-FFF2-40B4-BE49-F238E27FC236}">
                <a16:creationId xmlns:a16="http://schemas.microsoft.com/office/drawing/2014/main" id="{E2922798-CE6F-872A-313D-87824C4B6EE0}"/>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3977" name="Text Box 9">
            <a:extLst>
              <a:ext uri="{FF2B5EF4-FFF2-40B4-BE49-F238E27FC236}">
                <a16:creationId xmlns:a16="http://schemas.microsoft.com/office/drawing/2014/main" id="{7605E3AA-2198-375F-2052-9E75B41E8AA1}"/>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3978" name="Text Box 10">
            <a:extLst>
              <a:ext uri="{FF2B5EF4-FFF2-40B4-BE49-F238E27FC236}">
                <a16:creationId xmlns:a16="http://schemas.microsoft.com/office/drawing/2014/main" id="{FADE516C-5206-A695-BDCF-85153450375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79" name="Text Box 11">
            <a:extLst>
              <a:ext uri="{FF2B5EF4-FFF2-40B4-BE49-F238E27FC236}">
                <a16:creationId xmlns:a16="http://schemas.microsoft.com/office/drawing/2014/main" id="{40F5F875-C6B3-ADD8-AC7F-D9B84B5F6DB9}"/>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80" name="Text Box 12">
            <a:extLst>
              <a:ext uri="{FF2B5EF4-FFF2-40B4-BE49-F238E27FC236}">
                <a16:creationId xmlns:a16="http://schemas.microsoft.com/office/drawing/2014/main" id="{69467F73-E8F8-E660-035D-5A0BE4B048AF}"/>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3981" name="Text Box 13">
            <a:extLst>
              <a:ext uri="{FF2B5EF4-FFF2-40B4-BE49-F238E27FC236}">
                <a16:creationId xmlns:a16="http://schemas.microsoft.com/office/drawing/2014/main" id="{72F0BE1A-8F77-11A0-B235-BE6248C39583}"/>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3982" name="Text Box 14">
            <a:extLst>
              <a:ext uri="{FF2B5EF4-FFF2-40B4-BE49-F238E27FC236}">
                <a16:creationId xmlns:a16="http://schemas.microsoft.com/office/drawing/2014/main" id="{39ACBBBB-D4CD-B314-C348-5C38867D2786}"/>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3983" name="Text Box 15">
            <a:extLst>
              <a:ext uri="{FF2B5EF4-FFF2-40B4-BE49-F238E27FC236}">
                <a16:creationId xmlns:a16="http://schemas.microsoft.com/office/drawing/2014/main" id="{37E9DA8F-8DD4-AEF6-61BD-A14BE5A2029B}"/>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3984" name="Text Box 16">
            <a:extLst>
              <a:ext uri="{FF2B5EF4-FFF2-40B4-BE49-F238E27FC236}">
                <a16:creationId xmlns:a16="http://schemas.microsoft.com/office/drawing/2014/main" id="{B9A8538B-B02C-6B26-CF91-F0BC13D734D3}"/>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85" name="Text Box 17">
            <a:extLst>
              <a:ext uri="{FF2B5EF4-FFF2-40B4-BE49-F238E27FC236}">
                <a16:creationId xmlns:a16="http://schemas.microsoft.com/office/drawing/2014/main" id="{D668694C-7628-DA7D-6EFA-17480CB0C6E7}"/>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83986" name="Text Box 18">
            <a:extLst>
              <a:ext uri="{FF2B5EF4-FFF2-40B4-BE49-F238E27FC236}">
                <a16:creationId xmlns:a16="http://schemas.microsoft.com/office/drawing/2014/main" id="{665487B7-E64F-DA1A-5C1F-C94A7EAC512D}"/>
              </a:ext>
            </a:extLst>
          </p:cNvPr>
          <p:cNvSpPr txBox="1">
            <a:spLocks noChangeArrowheads="1"/>
          </p:cNvSpPr>
          <p:nvPr/>
        </p:nvSpPr>
        <p:spPr bwMode="auto">
          <a:xfrm>
            <a:off x="5508625"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3987" name="Line 19">
            <a:extLst>
              <a:ext uri="{FF2B5EF4-FFF2-40B4-BE49-F238E27FC236}">
                <a16:creationId xmlns:a16="http://schemas.microsoft.com/office/drawing/2014/main" id="{2538A248-DF0A-EEBE-3FA2-C214B06906A0}"/>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88" name="Line 20">
            <a:extLst>
              <a:ext uri="{FF2B5EF4-FFF2-40B4-BE49-F238E27FC236}">
                <a16:creationId xmlns:a16="http://schemas.microsoft.com/office/drawing/2014/main" id="{D8448BA7-75A7-E924-8C6A-B01694832648}"/>
              </a:ext>
            </a:extLst>
          </p:cNvPr>
          <p:cNvSpPr>
            <a:spLocks noChangeShapeType="1"/>
          </p:cNvSpPr>
          <p:nvPr/>
        </p:nvSpPr>
        <p:spPr bwMode="auto">
          <a:xfrm>
            <a:off x="63007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0" name="Line 22">
            <a:extLst>
              <a:ext uri="{FF2B5EF4-FFF2-40B4-BE49-F238E27FC236}">
                <a16:creationId xmlns:a16="http://schemas.microsoft.com/office/drawing/2014/main" id="{97535621-8096-DE89-17CF-7313659CC6A0}"/>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1" name="Line 23">
            <a:extLst>
              <a:ext uri="{FF2B5EF4-FFF2-40B4-BE49-F238E27FC236}">
                <a16:creationId xmlns:a16="http://schemas.microsoft.com/office/drawing/2014/main" id="{40483E83-BFF5-0A27-1CCC-40B0524135F8}"/>
              </a:ext>
            </a:extLst>
          </p:cNvPr>
          <p:cNvSpPr>
            <a:spLocks noChangeShapeType="1"/>
          </p:cNvSpPr>
          <p:nvPr/>
        </p:nvSpPr>
        <p:spPr bwMode="auto">
          <a:xfrm flipV="1">
            <a:off x="1619250" y="4149725"/>
            <a:ext cx="1800225"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2" name="Line 24">
            <a:extLst>
              <a:ext uri="{FF2B5EF4-FFF2-40B4-BE49-F238E27FC236}">
                <a16:creationId xmlns:a16="http://schemas.microsoft.com/office/drawing/2014/main" id="{A224B882-DDF6-6B7C-BFF9-13C1E8DABE38}"/>
              </a:ext>
            </a:extLst>
          </p:cNvPr>
          <p:cNvSpPr>
            <a:spLocks noChangeShapeType="1"/>
          </p:cNvSpPr>
          <p:nvPr/>
        </p:nvSpPr>
        <p:spPr bwMode="auto">
          <a:xfrm flipV="1">
            <a:off x="1619250" y="4149725"/>
            <a:ext cx="2520950"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3" name="Line 25">
            <a:extLst>
              <a:ext uri="{FF2B5EF4-FFF2-40B4-BE49-F238E27FC236}">
                <a16:creationId xmlns:a16="http://schemas.microsoft.com/office/drawing/2014/main" id="{8FA394D2-9BA0-3F4A-FCC1-D5CF67468727}"/>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40310"/>
                                        </p:tgtEl>
                                      </p:cBhvr>
                                    </p:animEffect>
                                    <p:set>
                                      <p:cBhvr>
                                        <p:cTn id="7" dur="1" fill="hold">
                                          <p:stCondLst>
                                            <p:cond delay="499"/>
                                          </p:stCondLst>
                                        </p:cTn>
                                        <p:tgtEl>
                                          <p:spTgt spid="14031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40311"/>
                                        </p:tgtEl>
                                        <p:attrNameLst>
                                          <p:attrName>style.visibility</p:attrName>
                                        </p:attrNameLst>
                                      </p:cBhvr>
                                      <p:to>
                                        <p:strVal val="visible"/>
                                      </p:to>
                                    </p:set>
                                    <p:animEffect transition="in" filter="dissolve">
                                      <p:cBhvr>
                                        <p:cTn id="10" dur="500"/>
                                        <p:tgtEl>
                                          <p:spTgt spid="140311"/>
                                        </p:tgtEl>
                                      </p:cBhvr>
                                    </p:animEffect>
                                  </p:childTnLst>
                                </p:cTn>
                              </p:par>
                            </p:childTnLst>
                          </p:cTn>
                        </p:par>
                        <p:par>
                          <p:cTn id="11" fill="hold" nodeType="afterGroup">
                            <p:stCondLst>
                              <p:cond delay="500"/>
                            </p:stCondLst>
                            <p:childTnLst>
                              <p:par>
                                <p:cTn id="12" presetID="9" presetClass="exit" presetSubtype="0" fill="hold" nodeType="afterEffect">
                                  <p:stCondLst>
                                    <p:cond delay="0"/>
                                  </p:stCondLst>
                                  <p:childTnLst>
                                    <p:animEffect transition="out" filter="dissolve">
                                      <p:cBhvr>
                                        <p:cTn id="13" dur="500"/>
                                        <p:tgtEl>
                                          <p:spTgt spid="140311"/>
                                        </p:tgtEl>
                                      </p:cBhvr>
                                    </p:animEffect>
                                    <p:set>
                                      <p:cBhvr>
                                        <p:cTn id="14" dur="1" fill="hold">
                                          <p:stCondLst>
                                            <p:cond delay="499"/>
                                          </p:stCondLst>
                                        </p:cTn>
                                        <p:tgtEl>
                                          <p:spTgt spid="140311"/>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140312"/>
                                        </p:tgtEl>
                                        <p:attrNameLst>
                                          <p:attrName>style.visibility</p:attrName>
                                        </p:attrNameLst>
                                      </p:cBhvr>
                                      <p:to>
                                        <p:strVal val="visible"/>
                                      </p:to>
                                    </p:set>
                                    <p:animEffect transition="in" filter="dissolve">
                                      <p:cBhvr>
                                        <p:cTn id="17" dur="500"/>
                                        <p:tgtEl>
                                          <p:spTgt spid="140312"/>
                                        </p:tgtEl>
                                      </p:cBhvr>
                                    </p:animEffect>
                                  </p:childTnLst>
                                </p:cTn>
                              </p:par>
                            </p:childTnLst>
                          </p:cTn>
                        </p:par>
                        <p:par>
                          <p:cTn id="18" fill="hold" nodeType="afterGroup">
                            <p:stCondLst>
                              <p:cond delay="1000"/>
                            </p:stCondLst>
                            <p:childTnLst>
                              <p:par>
                                <p:cTn id="19" presetID="9" presetClass="exit" presetSubtype="0" fill="hold" nodeType="afterEffect">
                                  <p:stCondLst>
                                    <p:cond delay="0"/>
                                  </p:stCondLst>
                                  <p:childTnLst>
                                    <p:animEffect transition="out" filter="dissolve">
                                      <p:cBhvr>
                                        <p:cTn id="20" dur="500"/>
                                        <p:tgtEl>
                                          <p:spTgt spid="140312"/>
                                        </p:tgtEl>
                                      </p:cBhvr>
                                    </p:animEffect>
                                    <p:set>
                                      <p:cBhvr>
                                        <p:cTn id="21" dur="1" fill="hold">
                                          <p:stCondLst>
                                            <p:cond delay="499"/>
                                          </p:stCondLst>
                                        </p:cTn>
                                        <p:tgtEl>
                                          <p:spTgt spid="140312"/>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40313"/>
                                        </p:tgtEl>
                                        <p:attrNameLst>
                                          <p:attrName>style.visibility</p:attrName>
                                        </p:attrNameLst>
                                      </p:cBhvr>
                                      <p:to>
                                        <p:strVal val="visible"/>
                                      </p:to>
                                    </p:set>
                                    <p:animEffect transition="in" filter="dissolve">
                                      <p:cBhvr>
                                        <p:cTn id="24" dur="500"/>
                                        <p:tgtEl>
                                          <p:spTgt spid="14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1B2DBE0-8703-322D-3722-8807FF128940}"/>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6019" name="Text Box 3">
            <a:extLst>
              <a:ext uri="{FF2B5EF4-FFF2-40B4-BE49-F238E27FC236}">
                <a16:creationId xmlns:a16="http://schemas.microsoft.com/office/drawing/2014/main" id="{CB2F8B37-E902-A271-7894-51BF3D0E5ACB}"/>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6020" name="Text Box 4">
            <a:extLst>
              <a:ext uri="{FF2B5EF4-FFF2-40B4-BE49-F238E27FC236}">
                <a16:creationId xmlns:a16="http://schemas.microsoft.com/office/drawing/2014/main" id="{32815B5B-EF30-847C-4464-477920297B9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6021" name="Text Box 5">
            <a:extLst>
              <a:ext uri="{FF2B5EF4-FFF2-40B4-BE49-F238E27FC236}">
                <a16:creationId xmlns:a16="http://schemas.microsoft.com/office/drawing/2014/main" id="{E5C7CE62-CAEF-E896-9158-F00890E90A0F}"/>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6022" name="Text Box 6">
            <a:extLst>
              <a:ext uri="{FF2B5EF4-FFF2-40B4-BE49-F238E27FC236}">
                <a16:creationId xmlns:a16="http://schemas.microsoft.com/office/drawing/2014/main" id="{4EAC385A-14A5-04A2-54B8-C016D4A41A7B}"/>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6023" name="Text Box 7">
            <a:extLst>
              <a:ext uri="{FF2B5EF4-FFF2-40B4-BE49-F238E27FC236}">
                <a16:creationId xmlns:a16="http://schemas.microsoft.com/office/drawing/2014/main" id="{A44DD227-2B7D-0ACA-C87D-385C59FDEDFD}"/>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41320" name="Text Box 8">
            <a:extLst>
              <a:ext uri="{FF2B5EF4-FFF2-40B4-BE49-F238E27FC236}">
                <a16:creationId xmlns:a16="http://schemas.microsoft.com/office/drawing/2014/main" id="{2E05A65D-3B91-078C-33C1-3378518D8348}"/>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41321" name="Text Box 9">
            <a:extLst>
              <a:ext uri="{FF2B5EF4-FFF2-40B4-BE49-F238E27FC236}">
                <a16:creationId xmlns:a16="http://schemas.microsoft.com/office/drawing/2014/main" id="{71C525F8-2C5B-264B-AEFC-78B450372030}"/>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6026" name="Text Box 10">
            <a:extLst>
              <a:ext uri="{FF2B5EF4-FFF2-40B4-BE49-F238E27FC236}">
                <a16:creationId xmlns:a16="http://schemas.microsoft.com/office/drawing/2014/main" id="{E9F7AE72-9ADE-DBBB-6083-2E17834B7346}"/>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27" name="Text Box 11">
            <a:extLst>
              <a:ext uri="{FF2B5EF4-FFF2-40B4-BE49-F238E27FC236}">
                <a16:creationId xmlns:a16="http://schemas.microsoft.com/office/drawing/2014/main" id="{8302D7D7-5C68-4F1A-049B-6772BE202EA4}"/>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28" name="Text Box 12">
            <a:extLst>
              <a:ext uri="{FF2B5EF4-FFF2-40B4-BE49-F238E27FC236}">
                <a16:creationId xmlns:a16="http://schemas.microsoft.com/office/drawing/2014/main" id="{CE016BDC-1326-1705-3057-467D0F00E80C}"/>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6029" name="Text Box 13">
            <a:extLst>
              <a:ext uri="{FF2B5EF4-FFF2-40B4-BE49-F238E27FC236}">
                <a16:creationId xmlns:a16="http://schemas.microsoft.com/office/drawing/2014/main" id="{24647555-863E-1819-30E5-14883DD90AB0}"/>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6030" name="Text Box 14">
            <a:extLst>
              <a:ext uri="{FF2B5EF4-FFF2-40B4-BE49-F238E27FC236}">
                <a16:creationId xmlns:a16="http://schemas.microsoft.com/office/drawing/2014/main" id="{4CB3E3F8-6E81-67D6-2D74-069DC0C625ED}"/>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6031" name="Text Box 15">
            <a:extLst>
              <a:ext uri="{FF2B5EF4-FFF2-40B4-BE49-F238E27FC236}">
                <a16:creationId xmlns:a16="http://schemas.microsoft.com/office/drawing/2014/main" id="{B353AC90-D8C2-6011-6056-C60DDF225A86}"/>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6032" name="Text Box 16">
            <a:extLst>
              <a:ext uri="{FF2B5EF4-FFF2-40B4-BE49-F238E27FC236}">
                <a16:creationId xmlns:a16="http://schemas.microsoft.com/office/drawing/2014/main" id="{2D714C83-D121-F52B-4A61-128FA627E42F}"/>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33" name="Text Box 17">
            <a:extLst>
              <a:ext uri="{FF2B5EF4-FFF2-40B4-BE49-F238E27FC236}">
                <a16:creationId xmlns:a16="http://schemas.microsoft.com/office/drawing/2014/main" id="{C81FE51B-F92F-C284-8524-FAF4518A5A2C}"/>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41330" name="Text Box 18">
            <a:extLst>
              <a:ext uri="{FF2B5EF4-FFF2-40B4-BE49-F238E27FC236}">
                <a16:creationId xmlns:a16="http://schemas.microsoft.com/office/drawing/2014/main" id="{60378A6D-A6BB-4BE0-47BA-7ED15AC92050}"/>
              </a:ext>
            </a:extLst>
          </p:cNvPr>
          <p:cNvSpPr txBox="1">
            <a:spLocks noChangeArrowheads="1"/>
          </p:cNvSpPr>
          <p:nvPr/>
        </p:nvSpPr>
        <p:spPr bwMode="auto">
          <a:xfrm>
            <a:off x="5508625"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6035" name="Line 19">
            <a:extLst>
              <a:ext uri="{FF2B5EF4-FFF2-40B4-BE49-F238E27FC236}">
                <a16:creationId xmlns:a16="http://schemas.microsoft.com/office/drawing/2014/main" id="{5D43EB45-0541-4BB4-9800-3445875E95D5}"/>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1332" name="Line 20">
            <a:extLst>
              <a:ext uri="{FF2B5EF4-FFF2-40B4-BE49-F238E27FC236}">
                <a16:creationId xmlns:a16="http://schemas.microsoft.com/office/drawing/2014/main" id="{48D2273C-3D1E-9128-F5F9-A1AEDD20541C}"/>
              </a:ext>
            </a:extLst>
          </p:cNvPr>
          <p:cNvSpPr>
            <a:spLocks noChangeShapeType="1"/>
          </p:cNvSpPr>
          <p:nvPr/>
        </p:nvSpPr>
        <p:spPr bwMode="auto">
          <a:xfrm>
            <a:off x="63007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37" name="Line 24">
            <a:extLst>
              <a:ext uri="{FF2B5EF4-FFF2-40B4-BE49-F238E27FC236}">
                <a16:creationId xmlns:a16="http://schemas.microsoft.com/office/drawing/2014/main" id="{DA90B3A1-7C29-D932-CC3E-934C52171A26}"/>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1000"/>
                                        <p:tgtEl>
                                          <p:spTgt spid="141320">
                                            <p:txEl>
                                              <p:pRg st="0" end="0"/>
                                            </p:txEl>
                                          </p:spTgt>
                                        </p:tgtEl>
                                      </p:cBhvr>
                                    </p:animEffect>
                                    <p:set>
                                      <p:cBhvr>
                                        <p:cTn id="7" dur="1" fill="hold">
                                          <p:stCondLst>
                                            <p:cond delay="999"/>
                                          </p:stCondLst>
                                        </p:cTn>
                                        <p:tgtEl>
                                          <p:spTgt spid="141320">
                                            <p:txEl>
                                              <p:pRg st="0" end="0"/>
                                            </p:txEl>
                                          </p:spTgt>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8.33333E-7 -2.18316E-6 L -0.07865 -2.18316E-6 " pathEditMode="relative" rAng="0" ptsTypes="AA">
                                      <p:cBhvr>
                                        <p:cTn id="9" dur="1000" fill="hold"/>
                                        <p:tgtEl>
                                          <p:spTgt spid="141321">
                                            <p:txEl>
                                              <p:pRg st="0" end="0"/>
                                            </p:txEl>
                                          </p:spTgt>
                                        </p:tgtEl>
                                        <p:attrNameLst>
                                          <p:attrName>ppt_x</p:attrName>
                                          <p:attrName>ppt_y</p:attrName>
                                        </p:attrNameLst>
                                      </p:cBhvr>
                                      <p:rCtr x="-3941" y="0"/>
                                    </p:animMotion>
                                  </p:childTnLst>
                                </p:cTn>
                              </p:par>
                              <p:par>
                                <p:cTn id="10" presetID="35" presetClass="path" presetSubtype="0" accel="50000" decel="50000" fill="hold" nodeType="withEffect">
                                  <p:stCondLst>
                                    <p:cond delay="0"/>
                                  </p:stCondLst>
                                  <p:childTnLst>
                                    <p:animMotion origin="layout" path="M -1.38889E-6 -4.44958E-6 L -0.07864 -4.44958E-6 " pathEditMode="relative" rAng="0" ptsTypes="AA">
                                      <p:cBhvr>
                                        <p:cTn id="11" dur="1000" fill="hold"/>
                                        <p:tgtEl>
                                          <p:spTgt spid="141330"/>
                                        </p:tgtEl>
                                        <p:attrNameLst>
                                          <p:attrName>ppt_x</p:attrName>
                                          <p:attrName>ppt_y</p:attrName>
                                        </p:attrNameLst>
                                      </p:cBhvr>
                                      <p:rCtr x="-3941" y="0"/>
                                    </p:animMotion>
                                  </p:childTnLst>
                                </p:cTn>
                              </p:par>
                              <p:par>
                                <p:cTn id="12" presetID="35" presetClass="path" presetSubtype="0" accel="50000" decel="50000" fill="hold" nodeType="withEffect">
                                  <p:stCondLst>
                                    <p:cond delay="0"/>
                                  </p:stCondLst>
                                  <p:childTnLst>
                                    <p:animMotion origin="layout" path="M 1.11111E-6 -2.13691E-6 L -0.07865 -2.13691E-6 " pathEditMode="relative" rAng="0" ptsTypes="AA">
                                      <p:cBhvr>
                                        <p:cTn id="13" dur="1000" fill="hold"/>
                                        <p:tgtEl>
                                          <p:spTgt spid="141332"/>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A73212C-25F5-2353-30A0-DCAA08DBE774}"/>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8067" name="Text Box 3">
            <a:extLst>
              <a:ext uri="{FF2B5EF4-FFF2-40B4-BE49-F238E27FC236}">
                <a16:creationId xmlns:a16="http://schemas.microsoft.com/office/drawing/2014/main" id="{35491D7C-6D9B-E144-CAA3-AD3AB13545C7}"/>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8068" name="Text Box 4">
            <a:extLst>
              <a:ext uri="{FF2B5EF4-FFF2-40B4-BE49-F238E27FC236}">
                <a16:creationId xmlns:a16="http://schemas.microsoft.com/office/drawing/2014/main" id="{18F237CF-9858-632C-E16C-A8CE30EC9C1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8069" name="Text Box 5">
            <a:extLst>
              <a:ext uri="{FF2B5EF4-FFF2-40B4-BE49-F238E27FC236}">
                <a16:creationId xmlns:a16="http://schemas.microsoft.com/office/drawing/2014/main" id="{602F7BBE-7FC7-331D-ECA7-836640875BC9}"/>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8070" name="Text Box 6">
            <a:extLst>
              <a:ext uri="{FF2B5EF4-FFF2-40B4-BE49-F238E27FC236}">
                <a16:creationId xmlns:a16="http://schemas.microsoft.com/office/drawing/2014/main" id="{5D260202-A866-7CBE-2AAD-F878201FF7D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8071" name="Text Box 7">
            <a:extLst>
              <a:ext uri="{FF2B5EF4-FFF2-40B4-BE49-F238E27FC236}">
                <a16:creationId xmlns:a16="http://schemas.microsoft.com/office/drawing/2014/main" id="{A96F820F-EED5-6518-9A0A-DC48775EFF93}"/>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88072" name="Text Box 8">
            <a:extLst>
              <a:ext uri="{FF2B5EF4-FFF2-40B4-BE49-F238E27FC236}">
                <a16:creationId xmlns:a16="http://schemas.microsoft.com/office/drawing/2014/main" id="{B7226F62-62C9-E0AA-E53F-7804806E10A3}"/>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8073" name="Text Box 9">
            <a:extLst>
              <a:ext uri="{FF2B5EF4-FFF2-40B4-BE49-F238E27FC236}">
                <a16:creationId xmlns:a16="http://schemas.microsoft.com/office/drawing/2014/main" id="{C1A78220-D810-1559-E83F-30726D277709}"/>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4" name="Text Box 10">
            <a:extLst>
              <a:ext uri="{FF2B5EF4-FFF2-40B4-BE49-F238E27FC236}">
                <a16:creationId xmlns:a16="http://schemas.microsoft.com/office/drawing/2014/main" id="{CF376267-B8EC-B092-E1F4-AA999D499007}"/>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5" name="Text Box 11">
            <a:extLst>
              <a:ext uri="{FF2B5EF4-FFF2-40B4-BE49-F238E27FC236}">
                <a16:creationId xmlns:a16="http://schemas.microsoft.com/office/drawing/2014/main" id="{1B238F3E-317C-F0FD-BDB3-6DF5ED36917E}"/>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6" name="Text Box 12">
            <a:extLst>
              <a:ext uri="{FF2B5EF4-FFF2-40B4-BE49-F238E27FC236}">
                <a16:creationId xmlns:a16="http://schemas.microsoft.com/office/drawing/2014/main" id="{7A4BA05D-A69E-ACB4-1CBE-73C502A52045}"/>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8077" name="Text Box 13">
            <a:extLst>
              <a:ext uri="{FF2B5EF4-FFF2-40B4-BE49-F238E27FC236}">
                <a16:creationId xmlns:a16="http://schemas.microsoft.com/office/drawing/2014/main" id="{08E625B8-01E6-4FF1-4B52-EDB292D35409}"/>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8078" name="Text Box 14">
            <a:extLst>
              <a:ext uri="{FF2B5EF4-FFF2-40B4-BE49-F238E27FC236}">
                <a16:creationId xmlns:a16="http://schemas.microsoft.com/office/drawing/2014/main" id="{03A50603-1818-FF8B-C958-65E94B29BCB6}"/>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8079" name="Text Box 15">
            <a:extLst>
              <a:ext uri="{FF2B5EF4-FFF2-40B4-BE49-F238E27FC236}">
                <a16:creationId xmlns:a16="http://schemas.microsoft.com/office/drawing/2014/main" id="{C7F0BC62-6C18-281F-BB17-C23503A41A7A}"/>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8080" name="Text Box 16">
            <a:extLst>
              <a:ext uri="{FF2B5EF4-FFF2-40B4-BE49-F238E27FC236}">
                <a16:creationId xmlns:a16="http://schemas.microsoft.com/office/drawing/2014/main" id="{6DF18CE4-2B42-A1B8-EA97-D0CB4C9BDA8C}"/>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81" name="Text Box 17">
            <a:extLst>
              <a:ext uri="{FF2B5EF4-FFF2-40B4-BE49-F238E27FC236}">
                <a16:creationId xmlns:a16="http://schemas.microsoft.com/office/drawing/2014/main" id="{27C65050-3980-3213-8102-5F2B170A6875}"/>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88082" name="Text Box 18">
            <a:extLst>
              <a:ext uri="{FF2B5EF4-FFF2-40B4-BE49-F238E27FC236}">
                <a16:creationId xmlns:a16="http://schemas.microsoft.com/office/drawing/2014/main" id="{2794ACF0-3692-1786-4B29-A8CC07B014EE}"/>
              </a:ext>
            </a:extLst>
          </p:cNvPr>
          <p:cNvSpPr txBox="1">
            <a:spLocks noChangeArrowheads="1"/>
          </p:cNvSpPr>
          <p:nvPr/>
        </p:nvSpPr>
        <p:spPr bwMode="auto">
          <a:xfrm>
            <a:off x="4787900"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8083" name="Line 19">
            <a:extLst>
              <a:ext uri="{FF2B5EF4-FFF2-40B4-BE49-F238E27FC236}">
                <a16:creationId xmlns:a16="http://schemas.microsoft.com/office/drawing/2014/main" id="{3A860A9C-42CA-F08B-1B27-ADA1D649B2B7}"/>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8084" name="Line 20">
            <a:extLst>
              <a:ext uri="{FF2B5EF4-FFF2-40B4-BE49-F238E27FC236}">
                <a16:creationId xmlns:a16="http://schemas.microsoft.com/office/drawing/2014/main" id="{15819F50-8793-A7F3-3B9A-D8DC3F4798D4}"/>
              </a:ext>
            </a:extLst>
          </p:cNvPr>
          <p:cNvSpPr>
            <a:spLocks noChangeShapeType="1"/>
          </p:cNvSpPr>
          <p:nvPr/>
        </p:nvSpPr>
        <p:spPr bwMode="auto">
          <a:xfrm>
            <a:off x="5580063"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0" name="Line 24">
            <a:extLst>
              <a:ext uri="{FF2B5EF4-FFF2-40B4-BE49-F238E27FC236}">
                <a16:creationId xmlns:a16="http://schemas.microsoft.com/office/drawing/2014/main" id="{69431D09-E4D5-5886-1AB1-FDB2637FAE70}"/>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1" name="Line 25">
            <a:extLst>
              <a:ext uri="{FF2B5EF4-FFF2-40B4-BE49-F238E27FC236}">
                <a16:creationId xmlns:a16="http://schemas.microsoft.com/office/drawing/2014/main" id="{B206F08D-41E2-59B8-B9A8-505F5B558001}"/>
              </a:ext>
            </a:extLst>
          </p:cNvPr>
          <p:cNvSpPr>
            <a:spLocks noChangeShapeType="1"/>
          </p:cNvSpPr>
          <p:nvPr/>
        </p:nvSpPr>
        <p:spPr bwMode="auto">
          <a:xfrm flipV="1">
            <a:off x="1619250" y="4149725"/>
            <a:ext cx="396081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5" name="Rectangle 29">
            <a:extLst>
              <a:ext uri="{FF2B5EF4-FFF2-40B4-BE49-F238E27FC236}">
                <a16:creationId xmlns:a16="http://schemas.microsoft.com/office/drawing/2014/main" id="{9A389931-1AE5-7C38-4D8E-4F077103C063}"/>
              </a:ext>
            </a:extLst>
          </p:cNvPr>
          <p:cNvSpPr>
            <a:spLocks noChangeArrowheads="1"/>
          </p:cNvSpPr>
          <p:nvPr/>
        </p:nvSpPr>
        <p:spPr bwMode="auto">
          <a:xfrm>
            <a:off x="8380413" y="6248400"/>
            <a:ext cx="592137" cy="336550"/>
          </a:xfrm>
          <a:prstGeom prst="rect">
            <a:avLst/>
          </a:prstGeom>
          <a:noFill/>
          <a:ln w="31750" algn="ctr">
            <a:solidFill>
              <a:srgbClr val="FF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1400">
                <a:solidFill>
                  <a:srgbClr val="A50021"/>
                </a:solidFill>
                <a:latin typeface="ClassGarmnd BT" charset="0"/>
              </a:rPr>
              <a:t>END</a:t>
            </a:r>
            <a:endParaRPr lang="en-US" altLang="en-US" sz="1400">
              <a:solidFill>
                <a:srgbClr val="A50021"/>
              </a:solidFill>
              <a:latin typeface="ClassGarmnd BT" charset="0"/>
            </a:endParaRPr>
          </a:p>
        </p:txBody>
      </p:sp>
      <p:sp>
        <p:nvSpPr>
          <p:cNvPr id="88088" name="Text Box 30">
            <a:extLst>
              <a:ext uri="{FF2B5EF4-FFF2-40B4-BE49-F238E27FC236}">
                <a16:creationId xmlns:a16="http://schemas.microsoft.com/office/drawing/2014/main" id="{54FD3C3E-B15F-273C-768D-F03AC9BBA180}"/>
              </a:ext>
            </a:extLst>
          </p:cNvPr>
          <p:cNvSpPr txBox="1">
            <a:spLocks noChangeArrowheads="1"/>
          </p:cNvSpPr>
          <p:nvPr/>
        </p:nvSpPr>
        <p:spPr bwMode="auto">
          <a:xfrm>
            <a:off x="788988" y="6092825"/>
            <a:ext cx="7491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r>
              <a:rPr lang="en-US" altLang="en-US" sz="2800">
                <a:latin typeface="ClassGarmnd BT" charset="0"/>
              </a:rPr>
              <a:t>What is the Big-O value for erase on vectors?</a:t>
            </a:r>
            <a:endParaRPr lang="en-AU" altLang="en-US" sz="2800">
              <a:latin typeface="ClassGarmnd B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42360"/>
                                        </p:tgtEl>
                                      </p:cBhvr>
                                    </p:animEffect>
                                    <p:set>
                                      <p:cBhvr>
                                        <p:cTn id="7" dur="1" fill="hold">
                                          <p:stCondLst>
                                            <p:cond delay="499"/>
                                          </p:stCondLst>
                                        </p:cTn>
                                        <p:tgtEl>
                                          <p:spTgt spid="14236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42361"/>
                                        </p:tgtEl>
                                        <p:attrNameLst>
                                          <p:attrName>style.visibility</p:attrName>
                                        </p:attrNameLst>
                                      </p:cBhvr>
                                      <p:to>
                                        <p:strVal val="visible"/>
                                      </p:to>
                                    </p:set>
                                    <p:animEffect transition="in" filter="dissolve">
                                      <p:cBhvr>
                                        <p:cTn id="10" dur="500"/>
                                        <p:tgtEl>
                                          <p:spTgt spid="142361"/>
                                        </p:tgtEl>
                                      </p:cBhvr>
                                    </p:animEffect>
                                  </p:childTnLst>
                                </p:cTn>
                              </p:par>
                              <p:par>
                                <p:cTn id="11" presetID="1" presetClass="entr" presetSubtype="0" fill="hold" nodeType="withEffect">
                                  <p:stCondLst>
                                    <p:cond delay="0"/>
                                  </p:stCondLst>
                                  <p:childTnLst>
                                    <p:set>
                                      <p:cBhvr>
                                        <p:cTn id="12" dur="1" fill="hold">
                                          <p:stCondLst>
                                            <p:cond delay="0"/>
                                          </p:stCondLst>
                                        </p:cTn>
                                        <p:tgtEl>
                                          <p:spTgt spid="142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CBC098B-6AD4-420F-12E2-DB563EC7892F}"/>
              </a:ext>
            </a:extLst>
          </p:cNvPr>
          <p:cNvSpPr>
            <a:spLocks noGrp="1"/>
          </p:cNvSpPr>
          <p:nvPr>
            <p:ph type="title"/>
          </p:nvPr>
        </p:nvSpPr>
        <p:spPr>
          <a:noFill/>
        </p:spPr>
        <p:txBody>
          <a:bodyPr/>
          <a:lstStyle/>
          <a:p>
            <a:pPr eaLnBrk="1" hangingPunct="1"/>
            <a:r>
              <a:rPr lang="en-GB" altLang="en-US"/>
              <a:t>The Algorithm Class</a:t>
            </a:r>
          </a:p>
        </p:txBody>
      </p:sp>
      <p:sp>
        <p:nvSpPr>
          <p:cNvPr id="90115" name="Rectangle 3">
            <a:extLst>
              <a:ext uri="{FF2B5EF4-FFF2-40B4-BE49-F238E27FC236}">
                <a16:creationId xmlns:a16="http://schemas.microsoft.com/office/drawing/2014/main" id="{EB179F04-D3BB-9914-93AB-65F4FBA9A300}"/>
              </a:ext>
            </a:extLst>
          </p:cNvPr>
          <p:cNvSpPr>
            <a:spLocks noGrp="1"/>
          </p:cNvSpPr>
          <p:nvPr>
            <p:ph idx="1"/>
          </p:nvPr>
        </p:nvSpPr>
        <p:spPr>
          <a:xfrm>
            <a:off x="755650" y="1557338"/>
            <a:ext cx="7772400" cy="4895850"/>
          </a:xfrm>
        </p:spPr>
        <p:txBody>
          <a:bodyPr/>
          <a:lstStyle/>
          <a:p>
            <a:pPr eaLnBrk="1" hangingPunct="1"/>
            <a:r>
              <a:rPr lang="en-GB" altLang="en-US" sz="2400"/>
              <a:t>You may have noticed that there were no ‘find’ or ‘sort’ methods for the vector.</a:t>
            </a:r>
          </a:p>
          <a:p>
            <a:pPr eaLnBrk="1" hangingPunct="1"/>
            <a:endParaRPr lang="en-GB" altLang="en-US" sz="2400"/>
          </a:p>
          <a:p>
            <a:pPr eaLnBrk="1" hangingPunct="1"/>
            <a:r>
              <a:rPr lang="en-GB" altLang="en-US" sz="2400"/>
              <a:t>That is because they are part of the STL algorithm class instead.</a:t>
            </a:r>
          </a:p>
          <a:p>
            <a:pPr eaLnBrk="1" hangingPunct="1"/>
            <a:endParaRPr lang="en-GB" altLang="en-US" sz="2400"/>
          </a:p>
          <a:p>
            <a:pPr eaLnBrk="1" hangingPunct="1"/>
            <a:r>
              <a:rPr lang="en-GB" altLang="en-US" sz="2400"/>
              <a:t>To use this class, you must include the &lt;algorithm&gt; header file.</a:t>
            </a:r>
          </a:p>
          <a:p>
            <a:pPr eaLnBrk="1" hangingPunct="1"/>
            <a:endParaRPr lang="en-GB" altLang="en-US" sz="2400"/>
          </a:p>
          <a:p>
            <a:pPr eaLnBrk="1" hangingPunct="1"/>
            <a:r>
              <a:rPr lang="en-GB" altLang="en-US" sz="2400"/>
              <a:t>The following code does the same repetitive delete as the previous code, but uses the ‘find’ 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08F656A4-2463-AE9E-5F63-03316D8089A7}"/>
              </a:ext>
            </a:extLst>
          </p:cNvPr>
          <p:cNvSpPr>
            <a:spLocks noGrp="1" noChangeArrowheads="1"/>
          </p:cNvSpPr>
          <p:nvPr>
            <p:ph idx="1"/>
          </p:nvPr>
        </p:nvSpPr>
        <p:spPr>
          <a:xfrm>
            <a:off x="179388" y="908050"/>
            <a:ext cx="8785225" cy="3240088"/>
          </a:xfrm>
          <a:ln>
            <a:solidFill>
              <a:schemeClr val="tx1"/>
            </a:solidFill>
            <a:miter lim="800000"/>
            <a:headEnd/>
            <a:tailEnd/>
          </a:ln>
        </p:spPr>
        <p:txBody>
          <a:bodyPr rtlCol="0">
            <a:normAutofit fontScale="62500" lnSpcReduction="20000"/>
          </a:bodyPr>
          <a:lstStyle/>
          <a:p>
            <a:pPr marL="541338" indent="-541338" defTabSz="1073150" eaLnBrk="1" fontAlgn="auto" hangingPunct="1">
              <a:spcAft>
                <a:spcPts val="0"/>
              </a:spcAft>
              <a:buFont typeface="Arial"/>
              <a:buChar char="•"/>
              <a:defRPr/>
            </a:pPr>
            <a:r>
              <a:rPr lang="en-GB" altLang="en-US"/>
              <a:t>	</a:t>
            </a:r>
            <a:r>
              <a:rPr lang="en-GB" altLang="en-US">
                <a:solidFill>
                  <a:srgbClr val="0000CC"/>
                </a:solidFill>
              </a:rPr>
              <a:t>int</a:t>
            </a:r>
            <a:r>
              <a:rPr lang="en-GB" altLang="en-US"/>
              <a:t> target;</a:t>
            </a:r>
          </a:p>
          <a:p>
            <a:pPr marL="541338" indent="-541338" defTabSz="1073150" eaLnBrk="1" fontAlgn="auto" hangingPunct="1">
              <a:spcAft>
                <a:spcPts val="0"/>
              </a:spcAft>
              <a:buFont typeface="Arial"/>
              <a:buChar char="•"/>
              <a:defRPr/>
            </a:pPr>
            <a:r>
              <a:rPr lang="en-GB" altLang="en-US"/>
              <a:t>	cout &lt;&lt; </a:t>
            </a:r>
            <a:r>
              <a:rPr lang="en-GB" altLang="en-US">
                <a:solidFill>
                  <a:schemeClr val="hlink"/>
                </a:solidFill>
              </a:rPr>
              <a:t>"Enter target to delete: "</a:t>
            </a:r>
            <a:r>
              <a:rPr lang="en-GB" altLang="en-US"/>
              <a:t>;</a:t>
            </a:r>
          </a:p>
          <a:p>
            <a:pPr marL="541338" indent="-541338" defTabSz="1073150" eaLnBrk="1" fontAlgn="auto" hangingPunct="1">
              <a:spcAft>
                <a:spcPts val="0"/>
              </a:spcAft>
              <a:buFont typeface="Arial"/>
              <a:buChar char="•"/>
              <a:defRPr/>
            </a:pPr>
            <a:r>
              <a:rPr lang="en-GB" altLang="en-US"/>
              <a:t>	cin &gt;&gt; target;</a:t>
            </a:r>
          </a:p>
          <a:p>
            <a:pPr marL="541338" indent="-541338" defTabSz="1073150" eaLnBrk="1" fontAlgn="auto" hangingPunct="1">
              <a:spcAft>
                <a:spcPts val="0"/>
              </a:spcAft>
              <a:buFont typeface="Arial"/>
              <a:buChar char="•"/>
              <a:defRPr/>
            </a:pPr>
            <a:endParaRPr lang="en-GB" altLang="en-US"/>
          </a:p>
          <a:p>
            <a:pPr marL="541338" indent="-541338" defTabSz="1073150" eaLnBrk="1" fontAlgn="auto" hangingPunct="1">
              <a:spcAft>
                <a:spcPts val="0"/>
              </a:spcAft>
              <a:buFont typeface="Arial"/>
              <a:buChar char="•"/>
              <a:defRPr/>
            </a:pPr>
            <a:r>
              <a:rPr lang="en-GB" altLang="en-US"/>
              <a:t>	IntVecItr itr = find (array.begin(), array.end(), target);</a:t>
            </a:r>
          </a:p>
          <a:p>
            <a:pPr marL="541338" indent="-541338" defTabSz="1073150" eaLnBrk="1" fontAlgn="auto" hangingPunct="1">
              <a:spcAft>
                <a:spcPts val="0"/>
              </a:spcAft>
              <a:buFont typeface="Arial"/>
              <a:buChar char="•"/>
              <a:defRPr/>
            </a:pPr>
            <a:r>
              <a:rPr lang="en-GB" altLang="en-US"/>
              <a:t>	</a:t>
            </a:r>
            <a:r>
              <a:rPr lang="en-GB" altLang="en-US">
                <a:solidFill>
                  <a:srgbClr val="0000CC"/>
                </a:solidFill>
              </a:rPr>
              <a:t>while</a:t>
            </a:r>
            <a:r>
              <a:rPr lang="en-GB" altLang="en-US"/>
              <a:t> (itr != array.end())</a:t>
            </a:r>
          </a:p>
          <a:p>
            <a:pPr marL="541338" indent="-541338" defTabSz="1073150" eaLnBrk="1" fontAlgn="auto" hangingPunct="1">
              <a:spcAft>
                <a:spcPts val="0"/>
              </a:spcAft>
              <a:buFont typeface="Arial"/>
              <a:buChar char="•"/>
              <a:defRPr/>
            </a:pPr>
            <a:r>
              <a:rPr lang="en-GB" altLang="en-US"/>
              <a:t>	{</a:t>
            </a:r>
          </a:p>
          <a:p>
            <a:pPr marL="541338" indent="-541338" defTabSz="1073150" eaLnBrk="1" fontAlgn="auto" hangingPunct="1">
              <a:spcAft>
                <a:spcPts val="0"/>
              </a:spcAft>
              <a:buFont typeface="Arial"/>
              <a:buChar char="•"/>
              <a:defRPr/>
            </a:pPr>
            <a:r>
              <a:rPr lang="en-GB" altLang="en-US"/>
              <a:t>		array.erase(itr);</a:t>
            </a:r>
          </a:p>
          <a:p>
            <a:pPr marL="541338" indent="-541338" defTabSz="1073150" eaLnBrk="1" fontAlgn="auto" hangingPunct="1">
              <a:spcAft>
                <a:spcPts val="0"/>
              </a:spcAft>
              <a:buFont typeface="Arial"/>
              <a:buChar char="•"/>
              <a:defRPr/>
            </a:pPr>
            <a:r>
              <a:rPr lang="en-GB" altLang="en-US"/>
              <a:t>		itr = find (itr, array.end(), target);</a:t>
            </a:r>
          </a:p>
          <a:p>
            <a:pPr marL="541338" indent="-541338" defTabSz="1073150" eaLnBrk="1" fontAlgn="auto" hangingPunct="1">
              <a:spcAft>
                <a:spcPts val="0"/>
              </a:spcAft>
              <a:buFont typeface="Arial"/>
              <a:buChar char="•"/>
              <a:defRPr/>
            </a:pPr>
            <a:r>
              <a:rPr lang="en-GB" altLang="en-US"/>
              <a:t>	}</a:t>
            </a:r>
          </a:p>
        </p:txBody>
      </p:sp>
      <p:sp>
        <p:nvSpPr>
          <p:cNvPr id="92163" name="Text Box 4">
            <a:extLst>
              <a:ext uri="{FF2B5EF4-FFF2-40B4-BE49-F238E27FC236}">
                <a16:creationId xmlns:a16="http://schemas.microsoft.com/office/drawing/2014/main" id="{56593C96-B942-7703-2737-0AAAB3B67BEC}"/>
              </a:ext>
            </a:extLst>
          </p:cNvPr>
          <p:cNvSpPr txBox="1">
            <a:spLocks noChangeArrowheads="1"/>
          </p:cNvSpPr>
          <p:nvPr/>
        </p:nvSpPr>
        <p:spPr bwMode="auto">
          <a:xfrm>
            <a:off x="755650" y="4652963"/>
            <a:ext cx="727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marL="631825" indent="-3603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GB" altLang="en-US" sz="2000">
                <a:latin typeface="ClassGarmnd BT" charset="0"/>
              </a:rPr>
              <a:t>Note how much tighter (shorter) the code is now.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5334A6B-188F-9457-AE6B-8CCD010DDDB3}"/>
              </a:ext>
            </a:extLst>
          </p:cNvPr>
          <p:cNvSpPr>
            <a:spLocks noGrp="1"/>
          </p:cNvSpPr>
          <p:nvPr>
            <p:ph type="title"/>
          </p:nvPr>
        </p:nvSpPr>
        <p:spPr/>
        <p:txBody>
          <a:bodyPr/>
          <a:lstStyle/>
          <a:p>
            <a:pPr eaLnBrk="1" hangingPunct="1"/>
            <a:r>
              <a:rPr lang="en-GB" altLang="en-US"/>
              <a:t>Available Algorithms</a:t>
            </a:r>
            <a:endParaRPr lang="en-US" altLang="en-US"/>
          </a:p>
        </p:txBody>
      </p:sp>
      <p:sp>
        <p:nvSpPr>
          <p:cNvPr id="94211" name="Rectangle 3">
            <a:extLst>
              <a:ext uri="{FF2B5EF4-FFF2-40B4-BE49-F238E27FC236}">
                <a16:creationId xmlns:a16="http://schemas.microsoft.com/office/drawing/2014/main" id="{B3490980-5D93-5C88-2B35-3D64286D2BF4}"/>
              </a:ext>
            </a:extLst>
          </p:cNvPr>
          <p:cNvSpPr>
            <a:spLocks noGrp="1"/>
          </p:cNvSpPr>
          <p:nvPr>
            <p:ph idx="1"/>
          </p:nvPr>
        </p:nvSpPr>
        <p:spPr/>
        <p:txBody>
          <a:bodyPr/>
          <a:lstStyle/>
          <a:p>
            <a:pPr eaLnBrk="1" hangingPunct="1"/>
            <a:r>
              <a:rPr lang="en-GB" altLang="en-US" sz="2400"/>
              <a:t>The algorithm class contains over forty algorithms.</a:t>
            </a:r>
          </a:p>
          <a:p>
            <a:pPr eaLnBrk="1" hangingPunct="1"/>
            <a:r>
              <a:rPr lang="en-GB" altLang="en-US" sz="2400"/>
              <a:t>Please see the following links which have examples of use: </a:t>
            </a:r>
          </a:p>
          <a:p>
            <a:pPr lvl="1" eaLnBrk="1" hangingPunct="1">
              <a:spcAft>
                <a:spcPct val="25000"/>
              </a:spcAft>
              <a:buFont typeface="Wingdings" panose="05000000000000000000" pitchFamily="2" charset="2"/>
              <a:buNone/>
            </a:pPr>
            <a:r>
              <a:rPr lang="en-US" altLang="en-US" sz="1400" b="1">
                <a:latin typeface="Courier New" panose="02070309020205020404" pitchFamily="49" charset="0"/>
                <a:hlinkClick r:id="rId3"/>
              </a:rPr>
              <a:t>http://www.cppreference.com/cppalgorithm/index.html</a:t>
            </a:r>
            <a:endParaRPr lang="en-US" altLang="en-US" sz="1400" b="1">
              <a:latin typeface="Courier New" panose="02070309020205020404" pitchFamily="49" charset="0"/>
            </a:endParaRPr>
          </a:p>
          <a:p>
            <a:pPr lvl="1" eaLnBrk="1" hangingPunct="1">
              <a:spcAft>
                <a:spcPct val="25000"/>
              </a:spcAft>
              <a:buFont typeface="Wingdings" panose="05000000000000000000" pitchFamily="2" charset="2"/>
              <a:buNone/>
            </a:pPr>
            <a:r>
              <a:rPr lang="en-GB" altLang="en-US" sz="1600" b="1">
                <a:latin typeface="Courier New" panose="02070309020205020404" pitchFamily="49" charset="0"/>
                <a:hlinkClick r:id="rId4"/>
              </a:rPr>
              <a:t>http://www.cplusplus.com/reference/algorithm/</a:t>
            </a:r>
            <a:r>
              <a:rPr lang="en-GB" altLang="en-US" sz="1600">
                <a:latin typeface="Courier New" panose="02070309020205020404" pitchFamily="49" charset="0"/>
              </a:rPr>
              <a:t> </a:t>
            </a:r>
          </a:p>
          <a:p>
            <a:pPr eaLnBrk="1" hangingPunct="1"/>
            <a:r>
              <a:rPr lang="en-GB" altLang="en-US" sz="2400"/>
              <a:t>The use of them assumes various operators are available for the data with which they are instantiated.</a:t>
            </a:r>
          </a:p>
          <a:p>
            <a:pPr eaLnBrk="1" hangingPunct="1"/>
            <a:r>
              <a:rPr lang="en-GB" altLang="en-US" sz="2400"/>
              <a:t>This is no problem for a vector of integers or floats etc, as these already have all arithmetic and logical operators defined.</a:t>
            </a:r>
          </a:p>
          <a:p>
            <a:pPr eaLnBrk="1" hangingPunct="1"/>
            <a:r>
              <a:rPr lang="en-GB" altLang="en-US" sz="2400"/>
              <a:t>Later on when we code classes, we will have to </a:t>
            </a:r>
            <a:r>
              <a:rPr lang="en-GB" altLang="en-US" sz="2400" i="1"/>
              <a:t>overload</a:t>
            </a:r>
            <a:r>
              <a:rPr lang="en-GB" altLang="en-US" sz="2400"/>
              <a:t> these operators if we wish to use the algorithm class’s algorithms.</a:t>
            </a:r>
            <a:endParaRPr lang="en-GB" altLang="en-US" sz="2400" i="1"/>
          </a:p>
          <a:p>
            <a:pPr eaLnBrk="1" hangingPunct="1"/>
            <a:endParaRPr lang="en-GB" altLang="en-US" sz="2400"/>
          </a:p>
          <a:p>
            <a:pPr eaLnBrk="1" hangingPunct="1">
              <a:buFontTx/>
              <a:buNone/>
            </a:pPr>
            <a:endParaRPr lang="en-US" altLang="en-US" sz="1600" b="1">
              <a:latin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395AC9D-D24A-6341-43FF-50DC6520EF49}"/>
              </a:ext>
            </a:extLst>
          </p:cNvPr>
          <p:cNvSpPr>
            <a:spLocks noGrp="1"/>
          </p:cNvSpPr>
          <p:nvPr>
            <p:ph type="title"/>
          </p:nvPr>
        </p:nvSpPr>
        <p:spPr>
          <a:noFill/>
        </p:spPr>
        <p:txBody>
          <a:bodyPr/>
          <a:lstStyle/>
          <a:p>
            <a:pPr eaLnBrk="1" hangingPunct="1"/>
            <a:r>
              <a:rPr lang="en-GB" altLang="en-US"/>
              <a:t>Iterators Again</a:t>
            </a:r>
          </a:p>
        </p:txBody>
      </p:sp>
      <p:sp>
        <p:nvSpPr>
          <p:cNvPr id="96259" name="Rectangle 3">
            <a:extLst>
              <a:ext uri="{FF2B5EF4-FFF2-40B4-BE49-F238E27FC236}">
                <a16:creationId xmlns:a16="http://schemas.microsoft.com/office/drawing/2014/main" id="{FD329744-D631-1CAE-5DBD-8E54D93D45FE}"/>
              </a:ext>
            </a:extLst>
          </p:cNvPr>
          <p:cNvSpPr>
            <a:spLocks noGrp="1"/>
          </p:cNvSpPr>
          <p:nvPr>
            <p:ph idx="1"/>
          </p:nvPr>
        </p:nvSpPr>
        <p:spPr>
          <a:xfrm>
            <a:off x="755650" y="1484313"/>
            <a:ext cx="7772400" cy="4968875"/>
          </a:xfrm>
        </p:spPr>
        <p:txBody>
          <a:bodyPr/>
          <a:lstStyle/>
          <a:p>
            <a:pPr eaLnBrk="1" hangingPunct="1"/>
            <a:endParaRPr lang="en-GB" altLang="en-US"/>
          </a:p>
          <a:p>
            <a:pPr eaLnBrk="1" hangingPunct="1"/>
            <a:r>
              <a:rPr lang="en-GB" altLang="en-US"/>
              <a:t>If you actually have the index of something you want to delete or erase, you can ‘add’ index to the </a:t>
            </a:r>
            <a:r>
              <a:rPr lang="en-GB" altLang="en-US">
                <a:latin typeface="Courier New" panose="02070309020205020404" pitchFamily="49" charset="0"/>
              </a:rPr>
              <a:t>.begin()</a:t>
            </a:r>
            <a:r>
              <a:rPr lang="en-GB" altLang="en-US"/>
              <a:t> iterator to get the correct thing to delete (or insert).</a:t>
            </a:r>
          </a:p>
          <a:p>
            <a:pPr eaLnBrk="1" hangingPunct="1"/>
            <a:endParaRPr lang="en-GB" altLang="en-US"/>
          </a:p>
          <a:p>
            <a:pPr eaLnBrk="1" hangingPunct="1"/>
            <a:r>
              <a:rPr lang="en-GB" altLang="en-US"/>
              <a:t>For example:</a:t>
            </a:r>
            <a:br>
              <a:rPr lang="en-GB" altLang="en-US"/>
            </a:br>
            <a:r>
              <a:rPr lang="en-GB" altLang="en-US">
                <a:latin typeface="Courier New" panose="02070309020205020404" pitchFamily="49" charset="0"/>
              </a:rPr>
              <a:t>array.erase (array.begin() + 10);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23" name="Group 323">
            <a:extLst>
              <a:ext uri="{FF2B5EF4-FFF2-40B4-BE49-F238E27FC236}">
                <a16:creationId xmlns:a16="http://schemas.microsoft.com/office/drawing/2014/main" id="{F1451C53-ECD8-52F8-6FEF-D07226162CE6}"/>
              </a:ext>
            </a:extLst>
          </p:cNvPr>
          <p:cNvGraphicFramePr>
            <a:graphicFrameLocks noGrp="1"/>
          </p:cNvGraphicFramePr>
          <p:nvPr>
            <p:ph type="tbl" idx="1"/>
          </p:nvPr>
        </p:nvGraphicFramePr>
        <p:xfrm>
          <a:off x="323850" y="188913"/>
          <a:ext cx="8640763" cy="5756275"/>
        </p:xfrm>
        <a:graphic>
          <a:graphicData uri="http://schemas.openxmlformats.org/drawingml/2006/table">
            <a:tbl>
              <a:tblPr/>
              <a:tblGrid>
                <a:gridCol w="1223962">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gridCol w="935037">
                  <a:extLst>
                    <a:ext uri="{9D8B030D-6E8A-4147-A177-3AD203B41FA5}">
                      <a16:colId xmlns:a16="http://schemas.microsoft.com/office/drawing/2014/main" val="20006"/>
                    </a:ext>
                  </a:extLst>
                </a:gridCol>
              </a:tblGrid>
              <a:tr h="37469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dirty="0">
                          <a:ln>
                            <a:noFill/>
                          </a:ln>
                          <a:solidFill>
                            <a:schemeClr val="tx1"/>
                          </a:solidFill>
                          <a:effectLst/>
                          <a:latin typeface="ClassGarmnd BT" charset="0"/>
                        </a:rPr>
                        <a:t>NAME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O notation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DESCRIPTION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Examples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5135">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constant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It takes the same amount of time (k) no matter how many elements are being dealt with.  If k is small this is the best case of all, as it will take the same time for 1 element as for 10,000.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12">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logarithmic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O(log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very slowly as n increases.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log</a:t>
                      </a:r>
                      <a:r>
                        <a:rPr kumimoji="0" lang="en-GB" sz="1400" b="0" i="0" u="none" strike="noStrike" cap="none" normalizeH="0" baseline="-25000">
                          <a:ln>
                            <a:noFill/>
                          </a:ln>
                          <a:solidFill>
                            <a:schemeClr val="tx1"/>
                          </a:solidFill>
                          <a:effectLst/>
                          <a:latin typeface="ClassGarmnd BT" charset="0"/>
                        </a:rPr>
                        <a:t>10</a:t>
                      </a:r>
                      <a:r>
                        <a:rPr kumimoji="0" lang="en-GB" sz="1400" b="0" i="0" u="none" strike="noStrike" cap="none" normalizeH="0" baseline="0">
                          <a:ln>
                            <a:noFill/>
                          </a:ln>
                          <a:solidFill>
                            <a:schemeClr val="tx1"/>
                          </a:solidFill>
                          <a:effectLst/>
                          <a:latin typeface="ClassGarmnd BT" charset="0"/>
                        </a:rPr>
                        <a:t>(n)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60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linear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in a straight line as n increases.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60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endParaRPr kumimoji="0" lang="en-US" sz="1400" b="0" i="0" u="none" strike="noStrike" cap="none" normalizeH="0" baseline="0">
                        <a:ln>
                          <a:noFill/>
                        </a:ln>
                        <a:solidFill>
                          <a:schemeClr val="tx1"/>
                        </a:solidFill>
                        <a:effectLst/>
                        <a:latin typeface="ClassGarmnd BT"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 log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faster than n, but at a slower speed than the two below.</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 log</a:t>
                      </a:r>
                      <a:r>
                        <a:rPr kumimoji="0" lang="en-GB" sz="1400" b="0" i="0" u="none" strike="noStrike" cap="none" normalizeH="0" baseline="-25000">
                          <a:ln>
                            <a:noFill/>
                          </a:ln>
                          <a:solidFill>
                            <a:schemeClr val="tx1"/>
                          </a:solidFill>
                          <a:effectLst/>
                          <a:latin typeface="ClassGarmnd BT" charset="0"/>
                        </a:rPr>
                        <a:t>10</a:t>
                      </a:r>
                      <a:r>
                        <a:rPr kumimoji="0" lang="en-GB" sz="1400" b="0" i="0" u="none" strike="noStrike" cap="none" normalizeH="0" baseline="0">
                          <a:ln>
                            <a:noFill/>
                          </a:ln>
                          <a:solidFill>
                            <a:schemeClr val="tx1"/>
                          </a:solidFill>
                          <a:effectLst/>
                          <a:latin typeface="ClassGarmnd BT" charset="0"/>
                        </a:rPr>
                        <a:t>(n)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26</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67">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polynomial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a:t>
                      </a:r>
                      <a:r>
                        <a:rPr kumimoji="0" lang="en-GB" sz="1400" b="0" i="0" u="none" strike="noStrike" cap="none" normalizeH="0" baseline="30000">
                          <a:ln>
                            <a:noFill/>
                          </a:ln>
                          <a:solidFill>
                            <a:schemeClr val="tx1"/>
                          </a:solidFill>
                          <a:effectLst/>
                          <a:latin typeface="ClassGarmnd BT" charset="0"/>
                        </a:rPr>
                        <a:t>p</a:t>
                      </a:r>
                      <a:r>
                        <a:rPr kumimoji="0" lang="en-GB" sz="1400" b="0" i="0" u="none" strike="noStrike" cap="none" normalizeH="0" baseline="0">
                          <a:ln>
                            <a:noFill/>
                          </a:ln>
                          <a:solidFill>
                            <a:schemeClr val="tx1"/>
                          </a:solidFill>
                          <a:effectLst/>
                          <a:latin typeface="ClassGarmnd BT"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much faster than does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r>
                        <a:rPr kumimoji="0" lang="en-GB" sz="1400" b="0" i="0" u="none" strike="noStrike" cap="none" normalizeH="0" baseline="30000">
                          <a:ln>
                            <a:noFill/>
                          </a:ln>
                          <a:solidFill>
                            <a:schemeClr val="tx1"/>
                          </a:solidFill>
                          <a:effectLst/>
                          <a:latin typeface="ClassGarmnd BT" charset="0"/>
                        </a:rPr>
                        <a:t>2</a:t>
                      </a:r>
                    </a:p>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r>
                        <a:rPr kumimoji="0" lang="en-GB" sz="1400" b="0" i="0" u="none" strike="noStrike" cap="none" normalizeH="0" baseline="30000">
                          <a:ln>
                            <a:noFill/>
                          </a:ln>
                          <a:solidFill>
                            <a:schemeClr val="tx1"/>
                          </a:solidFill>
                          <a:effectLst/>
                          <a:latin typeface="ClassGarmnd BT"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100</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400</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8000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58368">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exponential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O(c</a:t>
                      </a:r>
                      <a:r>
                        <a:rPr kumimoji="0" lang="en-GB" sz="1400" b="0" i="0" u="none" strike="noStrike" cap="none" normalizeH="0" baseline="30000">
                          <a:ln>
                            <a:noFill/>
                          </a:ln>
                          <a:solidFill>
                            <a:schemeClr val="tx1"/>
                          </a:solidFill>
                          <a:effectLst/>
                          <a:latin typeface="ClassGarmnd BT" charset="0"/>
                        </a:rPr>
                        <a:t>n</a:t>
                      </a:r>
                      <a:r>
                        <a:rPr kumimoji="0" lang="en-GB" sz="1400" b="0" i="0" u="none" strike="noStrike" cap="none" normalizeH="0" baseline="0">
                          <a:ln>
                            <a:noFill/>
                          </a:ln>
                          <a:solidFill>
                            <a:schemeClr val="tx1"/>
                          </a:solidFill>
                          <a:effectLst/>
                          <a:latin typeface="ClassGarmnd BT"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at a much, much higher rate than n.  As n becomes very large, the time taken becomes almost infinite.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2</a:t>
                      </a:r>
                      <a:r>
                        <a:rPr kumimoji="0" lang="en-GB" sz="1400" b="0" i="0" u="none" strike="noStrike" cap="none" normalizeH="0" baseline="30000">
                          <a:ln>
                            <a:noFill/>
                          </a:ln>
                          <a:solidFill>
                            <a:schemeClr val="tx1"/>
                          </a:solidFill>
                          <a:effectLst/>
                          <a:latin typeface="ClassGarmnd BT" charset="0"/>
                        </a:rPr>
                        <a:t>n</a:t>
                      </a:r>
                    </a:p>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10</a:t>
                      </a:r>
                      <a:r>
                        <a:rPr kumimoji="0" lang="en-GB" sz="1400" b="0" i="0" u="none" strike="noStrike" cap="none" normalizeH="0" baseline="30000">
                          <a:ln>
                            <a:noFill/>
                          </a:ln>
                          <a:solidFill>
                            <a:schemeClr val="tx1"/>
                          </a:solidFill>
                          <a:effectLst/>
                          <a:latin typeface="ClassGarmnd BT" charset="0"/>
                        </a:rPr>
                        <a:t>n</a:t>
                      </a:r>
                    </a:p>
                    <a:p>
                      <a:pPr marL="0" marR="0" lvl="0" indent="0" algn="l" defTabSz="914400" rtl="0" eaLnBrk="1" fontAlgn="base" latinLnBrk="0" hangingPunct="1">
                        <a:lnSpc>
                          <a:spcPct val="100000"/>
                        </a:lnSpc>
                        <a:spcBef>
                          <a:spcPct val="20000"/>
                        </a:spcBef>
                        <a:spcAft>
                          <a:spcPct val="10000"/>
                        </a:spcAft>
                        <a:buClrTx/>
                        <a:buSzPct val="120000"/>
                        <a:buFontTx/>
                        <a:buNone/>
                        <a:tabLst/>
                      </a:pPr>
                      <a:endParaRPr kumimoji="0" lang="en-GB" sz="1400" b="0" i="0" u="none" strike="noStrike" cap="none" normalizeH="0" baseline="30000">
                        <a:ln>
                          <a:noFill/>
                        </a:ln>
                        <a:solidFill>
                          <a:schemeClr val="tx1"/>
                        </a:solidFill>
                        <a:effectLst/>
                        <a:latin typeface="ClassGarmnd BT"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1024</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a:t>
                      </a:r>
                      <a:r>
                        <a:rPr kumimoji="0" lang="en-GB" sz="1400" b="0" i="0" u="none" strike="noStrike" cap="none" normalizeH="0" baseline="30000">
                          <a:ln>
                            <a:noFill/>
                          </a:ln>
                          <a:solidFill>
                            <a:schemeClr val="tx1"/>
                          </a:solidFill>
                          <a:effectLst/>
                          <a:latin typeface="ClassGarmnd BT"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1048576</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10</a:t>
                      </a:r>
                      <a:r>
                        <a:rPr kumimoji="0" lang="en-GB" sz="1400" b="0" i="0" u="none" strike="noStrike" cap="none" normalizeH="0" baseline="30000" dirty="0">
                          <a:ln>
                            <a:noFill/>
                          </a:ln>
                          <a:solidFill>
                            <a:schemeClr val="tx1"/>
                          </a:solidFill>
                          <a:effectLst/>
                          <a:latin typeface="ClassGarmnd BT" charset="0"/>
                        </a:rPr>
                        <a:t>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3076" name="Slide Number Placeholder 3">
            <a:extLst>
              <a:ext uri="{FF2B5EF4-FFF2-40B4-BE49-F238E27FC236}">
                <a16:creationId xmlns:a16="http://schemas.microsoft.com/office/drawing/2014/main" id="{18629150-C59F-1088-3559-4E341469C6C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FontTx/>
              <a:buChar char="•"/>
            </a:pPr>
            <a:r>
              <a:rPr lang="en-GB" altLang="en-US" sz="1400">
                <a:latin typeface="Times New Roman" panose="02020603050405020304" pitchFamily="18" charset="0"/>
              </a:rPr>
              <a:t> </a:t>
            </a:r>
            <a:fld id="{501050FE-65EC-4407-93C1-72351FDE3D5D}" type="slidenum">
              <a:rPr lang="en-GB" altLang="en-US" sz="1400">
                <a:latin typeface="Times New Roman" panose="02020603050405020304" pitchFamily="18" charset="0"/>
              </a:rPr>
              <a:pPr algn="r">
                <a:buFontTx/>
                <a:buChar char="•"/>
              </a:pPr>
              <a:t>3</a:t>
            </a:fld>
            <a:endParaRPr lang="en-GB"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F090771-63D8-7DDF-F534-8F436C36255B}"/>
              </a:ext>
            </a:extLst>
          </p:cNvPr>
          <p:cNvSpPr>
            <a:spLocks noGrp="1"/>
          </p:cNvSpPr>
          <p:nvPr>
            <p:ph type="title"/>
          </p:nvPr>
        </p:nvSpPr>
        <p:spPr/>
        <p:txBody>
          <a:bodyPr/>
          <a:lstStyle/>
          <a:p>
            <a:pPr eaLnBrk="1" hangingPunct="1"/>
            <a:r>
              <a:rPr lang="en-GB" altLang="en-US"/>
              <a:t>The STL deque class</a:t>
            </a:r>
            <a:endParaRPr lang="en-US" altLang="en-US"/>
          </a:p>
        </p:txBody>
      </p:sp>
      <p:sp>
        <p:nvSpPr>
          <p:cNvPr id="98307" name="Rectangle 3">
            <a:extLst>
              <a:ext uri="{FF2B5EF4-FFF2-40B4-BE49-F238E27FC236}">
                <a16:creationId xmlns:a16="http://schemas.microsoft.com/office/drawing/2014/main" id="{82DEC149-C6CC-C106-4C97-51EE6825525C}"/>
              </a:ext>
            </a:extLst>
          </p:cNvPr>
          <p:cNvSpPr>
            <a:spLocks noGrp="1"/>
          </p:cNvSpPr>
          <p:nvPr>
            <p:ph idx="1"/>
          </p:nvPr>
        </p:nvSpPr>
        <p:spPr>
          <a:xfrm>
            <a:off x="755650" y="1484313"/>
            <a:ext cx="7772400" cy="4968875"/>
          </a:xfrm>
        </p:spPr>
        <p:txBody>
          <a:bodyPr/>
          <a:lstStyle/>
          <a:p>
            <a:pPr eaLnBrk="1" hangingPunct="1">
              <a:lnSpc>
                <a:spcPct val="90000"/>
              </a:lnSpc>
              <a:spcAft>
                <a:spcPct val="100000"/>
              </a:spcAft>
            </a:pPr>
            <a:r>
              <a:rPr lang="en-GB" altLang="en-US" sz="2000" b="1"/>
              <a:t>Pronounced as “deck”</a:t>
            </a:r>
          </a:p>
          <a:p>
            <a:pPr eaLnBrk="1" hangingPunct="1">
              <a:lnSpc>
                <a:spcPct val="90000"/>
              </a:lnSpc>
              <a:spcAft>
                <a:spcPct val="100000"/>
              </a:spcAft>
            </a:pPr>
            <a:r>
              <a:rPr lang="en-GB" altLang="en-US" sz="2000" b="1"/>
              <a:t>The STL deque (double ended queue) class is almost identical to the vector class, except that it has as extra:</a:t>
            </a:r>
          </a:p>
          <a:p>
            <a:pPr lvl="1" eaLnBrk="1" hangingPunct="1">
              <a:lnSpc>
                <a:spcPct val="90000"/>
              </a:lnSpc>
              <a:spcAft>
                <a:spcPct val="20000"/>
              </a:spcAft>
            </a:pPr>
            <a:r>
              <a:rPr lang="en-GB" altLang="en-US" sz="1800" b="1">
                <a:latin typeface="Courier New" panose="02070309020205020404" pitchFamily="49" charset="0"/>
              </a:rPr>
              <a:t>push_front(const DataType &amp;data)</a:t>
            </a:r>
          </a:p>
          <a:p>
            <a:pPr lvl="1" eaLnBrk="1" hangingPunct="1">
              <a:lnSpc>
                <a:spcPct val="90000"/>
              </a:lnSpc>
              <a:spcAft>
                <a:spcPct val="100000"/>
              </a:spcAft>
            </a:pPr>
            <a:r>
              <a:rPr lang="en-GB" altLang="en-US" sz="1800" b="1">
                <a:latin typeface="Courier New" panose="02070309020205020404" pitchFamily="49" charset="0"/>
              </a:rPr>
              <a:t>pop_front ()</a:t>
            </a:r>
          </a:p>
          <a:p>
            <a:pPr eaLnBrk="1" hangingPunct="1">
              <a:lnSpc>
                <a:spcPct val="90000"/>
              </a:lnSpc>
              <a:spcAft>
                <a:spcPct val="100000"/>
              </a:spcAft>
            </a:pPr>
            <a:r>
              <a:rPr lang="en-GB" altLang="en-US" sz="2000" b="1"/>
              <a:t>As well as the ones that work at the back.</a:t>
            </a:r>
          </a:p>
          <a:p>
            <a:pPr eaLnBrk="1" hangingPunct="1">
              <a:lnSpc>
                <a:spcPct val="90000"/>
              </a:lnSpc>
              <a:spcAft>
                <a:spcPct val="100000"/>
              </a:spcAft>
            </a:pPr>
            <a:r>
              <a:rPr lang="en-GB" altLang="en-US" sz="2000" b="1"/>
              <a:t>deque can grow dynamically at either end.</a:t>
            </a:r>
          </a:p>
          <a:p>
            <a:pPr eaLnBrk="1" hangingPunct="1">
              <a:lnSpc>
                <a:spcPct val="90000"/>
              </a:lnSpc>
              <a:spcAft>
                <a:spcPct val="100000"/>
              </a:spcAft>
            </a:pPr>
            <a:r>
              <a:rPr lang="en-GB" altLang="en-US" sz="2000" b="1"/>
              <a:t>Both of these functions work in constant time.</a:t>
            </a:r>
          </a:p>
          <a:p>
            <a:pPr eaLnBrk="1" hangingPunct="1">
              <a:lnSpc>
                <a:spcPct val="90000"/>
              </a:lnSpc>
            </a:pPr>
            <a:endParaRPr lang="en-GB" altLang="en-US"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B8D44AC-490E-7FE5-1574-38C83B24CFB3}"/>
              </a:ext>
            </a:extLst>
          </p:cNvPr>
          <p:cNvSpPr>
            <a:spLocks noGrp="1"/>
          </p:cNvSpPr>
          <p:nvPr>
            <p:ph type="title"/>
          </p:nvPr>
        </p:nvSpPr>
        <p:spPr/>
        <p:txBody>
          <a:bodyPr/>
          <a:lstStyle/>
          <a:p>
            <a:pPr eaLnBrk="1" hangingPunct="1"/>
            <a:r>
              <a:rPr lang="en-GB" altLang="en-US"/>
              <a:t>deque</a:t>
            </a:r>
          </a:p>
        </p:txBody>
      </p:sp>
      <p:sp>
        <p:nvSpPr>
          <p:cNvPr id="100355" name="Rectangle 3">
            <a:extLst>
              <a:ext uri="{FF2B5EF4-FFF2-40B4-BE49-F238E27FC236}">
                <a16:creationId xmlns:a16="http://schemas.microsoft.com/office/drawing/2014/main" id="{883A834D-7E6D-89C5-E83B-773D5E724B7D}"/>
              </a:ext>
            </a:extLst>
          </p:cNvPr>
          <p:cNvSpPr>
            <a:spLocks noGrp="1"/>
          </p:cNvSpPr>
          <p:nvPr>
            <p:ph idx="1"/>
          </p:nvPr>
        </p:nvSpPr>
        <p:spPr>
          <a:xfrm>
            <a:off x="755650" y="1484313"/>
            <a:ext cx="7772400" cy="4968875"/>
          </a:xfrm>
        </p:spPr>
        <p:txBody>
          <a:bodyPr/>
          <a:lstStyle/>
          <a:p>
            <a:pPr eaLnBrk="1" hangingPunct="1"/>
            <a:r>
              <a:rPr lang="en-GB" altLang="en-US"/>
              <a:t>Study the deque examples in the textbook in the chapter on “Standard Template Library”</a:t>
            </a:r>
          </a:p>
          <a:p>
            <a:pPr eaLnBrk="1" hangingPunct="1"/>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B658C70C-8B01-1127-1CAC-98F15C8D28B4}"/>
              </a:ext>
            </a:extLst>
          </p:cNvPr>
          <p:cNvSpPr>
            <a:spLocks noGrp="1"/>
          </p:cNvSpPr>
          <p:nvPr>
            <p:ph type="title"/>
          </p:nvPr>
        </p:nvSpPr>
        <p:spPr/>
        <p:txBody>
          <a:bodyPr/>
          <a:lstStyle/>
          <a:p>
            <a:r>
              <a:rPr lang="en-US" altLang="en-US"/>
              <a:t>Exercise</a:t>
            </a:r>
            <a:endParaRPr lang="en-GB" altLang="en-US"/>
          </a:p>
        </p:txBody>
      </p:sp>
      <p:sp>
        <p:nvSpPr>
          <p:cNvPr id="102403" name="Content Placeholder 2">
            <a:extLst>
              <a:ext uri="{FF2B5EF4-FFF2-40B4-BE49-F238E27FC236}">
                <a16:creationId xmlns:a16="http://schemas.microsoft.com/office/drawing/2014/main" id="{09A00577-1F4D-3357-BF8B-95B150140308}"/>
              </a:ext>
            </a:extLst>
          </p:cNvPr>
          <p:cNvSpPr>
            <a:spLocks noGrp="1"/>
          </p:cNvSpPr>
          <p:nvPr>
            <p:ph idx="1"/>
          </p:nvPr>
        </p:nvSpPr>
        <p:spPr/>
        <p:txBody>
          <a:bodyPr/>
          <a:lstStyle/>
          <a:p>
            <a:pPr eaLnBrk="1" hangingPunct="1">
              <a:buFontTx/>
              <a:buNone/>
            </a:pPr>
            <a:r>
              <a:rPr lang="en-US" altLang="en-US" b="1"/>
              <a:t>Using the STL vector as your data structure: </a:t>
            </a:r>
            <a:r>
              <a:rPr lang="en-US" altLang="en-US" b="1">
                <a:solidFill>
                  <a:srgbClr val="FF0000"/>
                </a:solidFill>
              </a:rPr>
              <a:t>[1]</a:t>
            </a:r>
          </a:p>
          <a:p>
            <a:pPr eaLnBrk="1" hangingPunct="1">
              <a:buFontTx/>
              <a:buNone/>
            </a:pPr>
            <a:endParaRPr lang="en-GB" altLang="en-US"/>
          </a:p>
          <a:p>
            <a:pPr eaLnBrk="1" hangingPunct="1"/>
            <a:r>
              <a:rPr lang="en-GB" altLang="en-US" b="1"/>
              <a:t>Write a simple program that will read in numbers from a file and output the mean and median to screen.</a:t>
            </a:r>
          </a:p>
          <a:p>
            <a:pPr eaLnBrk="1" hangingPunct="1"/>
            <a:r>
              <a:rPr lang="en-US" altLang="en-US" b="1"/>
              <a:t>Modify the program to output the standard deviation.</a:t>
            </a:r>
            <a:endParaRPr lang="en-GB" altLang="en-US" b="1"/>
          </a:p>
          <a:p>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4586A42-1CEC-FAC9-5BBA-6248B2908C5F}"/>
              </a:ext>
            </a:extLst>
          </p:cNvPr>
          <p:cNvSpPr>
            <a:spLocks noGrp="1"/>
          </p:cNvSpPr>
          <p:nvPr>
            <p:ph type="title"/>
          </p:nvPr>
        </p:nvSpPr>
        <p:spPr>
          <a:xfrm>
            <a:off x="468313" y="-315913"/>
            <a:ext cx="8229600" cy="1143001"/>
          </a:xfrm>
        </p:spPr>
        <p:txBody>
          <a:bodyPr/>
          <a:lstStyle/>
          <a:p>
            <a:pPr eaLnBrk="1" hangingPunct="1"/>
            <a:r>
              <a:rPr lang="en-AU" altLang="en-US"/>
              <a:t>Readings</a:t>
            </a:r>
          </a:p>
        </p:txBody>
      </p:sp>
      <p:sp>
        <p:nvSpPr>
          <p:cNvPr id="104451" name="Rectangle 3">
            <a:extLst>
              <a:ext uri="{FF2B5EF4-FFF2-40B4-BE49-F238E27FC236}">
                <a16:creationId xmlns:a16="http://schemas.microsoft.com/office/drawing/2014/main" id="{01D58A3E-84A0-B416-BC65-E2F69834A0BF}"/>
              </a:ext>
            </a:extLst>
          </p:cNvPr>
          <p:cNvSpPr>
            <a:spLocks noGrp="1"/>
          </p:cNvSpPr>
          <p:nvPr>
            <p:ph idx="1"/>
          </p:nvPr>
        </p:nvSpPr>
        <p:spPr>
          <a:xfrm>
            <a:off x="468313" y="549275"/>
            <a:ext cx="8424862" cy="5688013"/>
          </a:xfrm>
        </p:spPr>
        <p:txBody>
          <a:bodyPr>
            <a:normAutofit lnSpcReduction="10000"/>
          </a:bodyPr>
          <a:lstStyle/>
          <a:p>
            <a:pPr eaLnBrk="1" hangingPunct="1">
              <a:lnSpc>
                <a:spcPct val="90000"/>
              </a:lnSpc>
              <a:defRPr/>
            </a:pPr>
            <a:r>
              <a:rPr lang="en-US" altLang="en-US" sz="2400" dirty="0">
                <a:hlinkClick r:id="rId3"/>
              </a:rPr>
              <a:t>Topic Reading List</a:t>
            </a:r>
            <a:endParaRPr lang="en-US" altLang="en-US" sz="2400" dirty="0"/>
          </a:p>
          <a:p>
            <a:pPr eaLnBrk="1" hangingPunct="1">
              <a:lnSpc>
                <a:spcPct val="90000"/>
              </a:lnSpc>
              <a:defRPr/>
            </a:pPr>
            <a:endParaRPr lang="en-AU" altLang="en-US" sz="2200" dirty="0"/>
          </a:p>
          <a:p>
            <a:pPr eaLnBrk="1" hangingPunct="1">
              <a:lnSpc>
                <a:spcPct val="90000"/>
              </a:lnSpc>
              <a:defRPr/>
            </a:pPr>
            <a:r>
              <a:rPr lang="en-AU" altLang="en-US" sz="2200" dirty="0"/>
              <a:t>Textbook: Chapter on Searching and Sorting algorithms, section on Asymptotic Notation: Big-O Notation. If this is not found in your edition of the textbook please see the reference book “Introduction to Algorithms” chapter on Growth of Functions, section on O-notation. </a:t>
            </a:r>
          </a:p>
          <a:p>
            <a:pPr eaLnBrk="1" hangingPunct="1">
              <a:lnSpc>
                <a:spcPct val="90000"/>
              </a:lnSpc>
              <a:defRPr/>
            </a:pPr>
            <a:r>
              <a:rPr lang="en-AU" altLang="en-US" sz="2200" dirty="0"/>
              <a:t>For a more comprehensive coverage of algorithms and their efficiency, see the reference book, Introduction to Algorithms. Chapters 1 to 3.</a:t>
            </a:r>
          </a:p>
          <a:p>
            <a:pPr eaLnBrk="1" hangingPunct="1">
              <a:lnSpc>
                <a:spcPct val="90000"/>
              </a:lnSpc>
              <a:defRPr/>
            </a:pPr>
            <a:r>
              <a:rPr lang="en-AU" altLang="en-US" sz="2200" dirty="0"/>
              <a:t>Textbook Chapter on STL: </a:t>
            </a:r>
          </a:p>
          <a:p>
            <a:pPr lvl="1" eaLnBrk="1" hangingPunct="1">
              <a:lnSpc>
                <a:spcPct val="90000"/>
              </a:lnSpc>
              <a:defRPr/>
            </a:pPr>
            <a:r>
              <a:rPr lang="en-AU" altLang="en-US" sz="2200" dirty="0"/>
              <a:t>Sections related to the sequence container </a:t>
            </a:r>
            <a:r>
              <a:rPr lang="en-AU" altLang="en-US" sz="2200" b="1" dirty="0"/>
              <a:t>vector</a:t>
            </a:r>
            <a:r>
              <a:rPr lang="en-AU" altLang="en-US" sz="2200" dirty="0"/>
              <a:t> and </a:t>
            </a:r>
            <a:r>
              <a:rPr lang="en-AU" altLang="en-US" sz="2200" b="1" dirty="0"/>
              <a:t>iterators</a:t>
            </a:r>
            <a:r>
              <a:rPr lang="en-AU" altLang="en-US" sz="2200" dirty="0"/>
              <a:t> related to the sequence container vector. </a:t>
            </a:r>
          </a:p>
          <a:p>
            <a:pPr lvl="1" eaLnBrk="1" hangingPunct="1">
              <a:lnSpc>
                <a:spcPct val="90000"/>
              </a:lnSpc>
              <a:defRPr/>
            </a:pPr>
            <a:r>
              <a:rPr lang="en-AU" altLang="en-US" sz="2200" dirty="0"/>
              <a:t>The sequence container </a:t>
            </a:r>
            <a:r>
              <a:rPr lang="en-AU" altLang="en-US" sz="2200" b="1" dirty="0" err="1"/>
              <a:t>deque</a:t>
            </a:r>
            <a:r>
              <a:rPr lang="en-AU" altLang="en-US" sz="2200" dirty="0"/>
              <a:t> is also found  in the above chapter.</a:t>
            </a:r>
          </a:p>
          <a:p>
            <a:pPr lvl="1" eaLnBrk="1" hangingPunct="1">
              <a:lnSpc>
                <a:spcPct val="90000"/>
              </a:lnSpc>
              <a:defRPr/>
            </a:pPr>
            <a:r>
              <a:rPr lang="en-AU" altLang="en-US" sz="2200" b="1" dirty="0"/>
              <a:t>Skip</a:t>
            </a:r>
            <a:r>
              <a:rPr lang="en-AU" altLang="en-US" sz="2200" dirty="0"/>
              <a:t> sections on </a:t>
            </a:r>
            <a:r>
              <a:rPr lang="en-AU" altLang="en-US" sz="2200" dirty="0" err="1"/>
              <a:t>ostream</a:t>
            </a:r>
            <a:r>
              <a:rPr lang="en-AU" altLang="en-US" sz="2200" dirty="0"/>
              <a:t> iterator and copy function.</a:t>
            </a:r>
          </a:p>
          <a:p>
            <a:pPr eaLnBrk="1" hangingPunct="1">
              <a:lnSpc>
                <a:spcPct val="90000"/>
              </a:lnSpc>
              <a:defRPr/>
            </a:pPr>
            <a:r>
              <a:rPr lang="en-AU" altLang="en-US" sz="2200" dirty="0"/>
              <a:t>Website: “C++ Reference”, </a:t>
            </a:r>
            <a:r>
              <a:rPr lang="en-AU" altLang="en-US" sz="2200" dirty="0">
                <a:hlinkClick r:id="rId4"/>
              </a:rPr>
              <a:t>http://www.cplusplus.com/reference/</a:t>
            </a:r>
            <a:r>
              <a:rPr lang="en-AU" altLang="en-US" sz="2200" dirty="0"/>
              <a:t> </a:t>
            </a:r>
            <a:r>
              <a:rPr lang="en-AU" altLang="en-US" sz="2200" dirty="0">
                <a:solidFill>
                  <a:srgbClr val="A50021"/>
                </a:solidFill>
              </a:rPr>
              <a:t>[1]</a:t>
            </a:r>
          </a:p>
          <a:p>
            <a:pPr eaLnBrk="1" hangingPunct="1">
              <a:lnSpc>
                <a:spcPct val="90000"/>
              </a:lnSpc>
              <a:defRPr/>
            </a:pPr>
            <a:r>
              <a:rPr lang="en-AU" altLang="en-US" sz="2200" dirty="0"/>
              <a:t>Website: CPP reference,</a:t>
            </a:r>
            <a:r>
              <a:rPr lang="en-AU" altLang="en-US" sz="2200" dirty="0">
                <a:solidFill>
                  <a:srgbClr val="A50021"/>
                </a:solidFill>
              </a:rPr>
              <a:t> </a:t>
            </a:r>
            <a:r>
              <a:rPr lang="en-AU" altLang="en-US" sz="2200" dirty="0">
                <a:hlinkClick r:id="rId5"/>
              </a:rPr>
              <a:t>http://www.cppreference.com/wiki/</a:t>
            </a:r>
            <a:r>
              <a:rPr lang="en-AU" altLang="en-US" sz="2200" dirty="0"/>
              <a:t> </a:t>
            </a:r>
            <a:r>
              <a:rPr lang="en-AU" altLang="en-US" sz="2200" dirty="0">
                <a:solidFill>
                  <a:srgbClr val="A50021"/>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453BFAF3-9930-4250-50F7-5C06C2970B1E}"/>
              </a:ext>
            </a:extLst>
          </p:cNvPr>
          <p:cNvSpPr>
            <a:spLocks noGrp="1"/>
          </p:cNvSpPr>
          <p:nvPr>
            <p:ph type="title"/>
          </p:nvPr>
        </p:nvSpPr>
        <p:spPr/>
        <p:txBody>
          <a:bodyPr/>
          <a:lstStyle/>
          <a:p>
            <a:pPr eaLnBrk="1" hangingPunct="1"/>
            <a:r>
              <a:rPr lang="en-GB" altLang="en-US" sz="2800"/>
              <a:t>Comparison at Scale 0-20 </a:t>
            </a:r>
            <a:r>
              <a:rPr lang="en-GB" altLang="en-US" sz="1400"/>
              <a:t>(textbook has a nicer diagram in the section on Big-O Notation)</a:t>
            </a:r>
          </a:p>
        </p:txBody>
      </p:sp>
      <p:graphicFrame>
        <p:nvGraphicFramePr>
          <p:cNvPr id="45059" name="Object 7">
            <a:extLst>
              <a:ext uri="{FF2B5EF4-FFF2-40B4-BE49-F238E27FC236}">
                <a16:creationId xmlns:a16="http://schemas.microsoft.com/office/drawing/2014/main" id="{C60EA2FD-E6E8-DCDD-BF88-75B65E4EABEA}"/>
              </a:ext>
            </a:extLst>
          </p:cNvPr>
          <p:cNvGraphicFramePr>
            <a:graphicFrameLocks noGrp="1" noChangeAspect="1"/>
          </p:cNvGraphicFramePr>
          <p:nvPr>
            <p:ph idx="1"/>
          </p:nvPr>
        </p:nvGraphicFramePr>
        <p:xfrm>
          <a:off x="755650" y="1052513"/>
          <a:ext cx="7773988" cy="4918075"/>
        </p:xfrm>
        <a:graphic>
          <a:graphicData uri="http://schemas.openxmlformats.org/presentationml/2006/ole">
            <mc:AlternateContent xmlns:mc="http://schemas.openxmlformats.org/markup-compatibility/2006">
              <mc:Choice xmlns:v="urn:schemas-microsoft-com:vml" Requires="v">
                <p:oleObj name="Chart" r:id="rId3" imgW="5886529" imgH="3724430" progId="Excel.Chart.8">
                  <p:embed/>
                </p:oleObj>
              </mc:Choice>
              <mc:Fallback>
                <p:oleObj name="Chart" r:id="rId3" imgW="5886529" imgH="3724430" progId="Excel.Chart.8">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773988"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Slide Number Placeholder 3">
            <a:extLst>
              <a:ext uri="{FF2B5EF4-FFF2-40B4-BE49-F238E27FC236}">
                <a16:creationId xmlns:a16="http://schemas.microsoft.com/office/drawing/2014/main" id="{620C62FA-F3B4-D275-6A51-ED999A9DDAA1}"/>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44E2B419-688F-4816-896F-C6CEC183E8D6}" type="slidenum">
              <a:rPr lang="en-GB" altLang="en-US" sz="1400">
                <a:latin typeface="Times New Roman" panose="02020603050405020304" pitchFamily="18" charset="0"/>
              </a:rPr>
              <a:pPr algn="r" eaLnBrk="1" hangingPunct="1">
                <a:buFontTx/>
                <a:buChar char="•"/>
              </a:pPr>
              <a:t>4</a:t>
            </a:fld>
            <a:endParaRPr lang="en-GB"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F356238-8831-C7AB-CC1B-4FF517210468}"/>
              </a:ext>
            </a:extLst>
          </p:cNvPr>
          <p:cNvSpPr>
            <a:spLocks noGrp="1"/>
          </p:cNvSpPr>
          <p:nvPr>
            <p:ph type="title"/>
          </p:nvPr>
        </p:nvSpPr>
        <p:spPr/>
        <p:txBody>
          <a:bodyPr/>
          <a:lstStyle/>
          <a:p>
            <a:pPr eaLnBrk="1" hangingPunct="1"/>
            <a:r>
              <a:rPr lang="en-GB" altLang="en-US"/>
              <a:t>Comparison at Scale 0-2500</a:t>
            </a:r>
          </a:p>
        </p:txBody>
      </p:sp>
      <p:graphicFrame>
        <p:nvGraphicFramePr>
          <p:cNvPr id="47107" name="Object 4">
            <a:extLst>
              <a:ext uri="{FF2B5EF4-FFF2-40B4-BE49-F238E27FC236}">
                <a16:creationId xmlns:a16="http://schemas.microsoft.com/office/drawing/2014/main" id="{B41BDC84-7F9C-DCFD-27F8-F7F8F1ED1B9D}"/>
              </a:ext>
            </a:extLst>
          </p:cNvPr>
          <p:cNvGraphicFramePr>
            <a:graphicFrameLocks noGrp="1" noChangeAspect="1"/>
          </p:cNvGraphicFramePr>
          <p:nvPr>
            <p:ph idx="1"/>
          </p:nvPr>
        </p:nvGraphicFramePr>
        <p:xfrm>
          <a:off x="1628775" y="2001838"/>
          <a:ext cx="5886450" cy="3724275"/>
        </p:xfrm>
        <a:graphic>
          <a:graphicData uri="http://schemas.openxmlformats.org/presentationml/2006/ole">
            <mc:AlternateContent xmlns:mc="http://schemas.openxmlformats.org/markup-compatibility/2006">
              <mc:Choice xmlns:v="urn:schemas-microsoft-com:vml" Requires="v">
                <p:oleObj name="Chart" r:id="rId3" imgW="5886529" imgH="3724430" progId="Excel.Chart.8">
                  <p:embed/>
                </p:oleObj>
              </mc:Choice>
              <mc:Fallback>
                <p:oleObj name="Chart" r:id="rId3" imgW="5886529" imgH="3724430" progId="Excel.Char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2001838"/>
                        <a:ext cx="5886450" cy="372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Slide Number Placeholder 3">
            <a:extLst>
              <a:ext uri="{FF2B5EF4-FFF2-40B4-BE49-F238E27FC236}">
                <a16:creationId xmlns:a16="http://schemas.microsoft.com/office/drawing/2014/main" id="{0E6FBCB4-8F33-8C9B-224A-9D64DB0B621B}"/>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798FB79E-1202-429F-B4C1-BB67AF39A44E}" type="slidenum">
              <a:rPr lang="en-GB" altLang="en-US" sz="1400">
                <a:latin typeface="Times New Roman" panose="02020603050405020304" pitchFamily="18" charset="0"/>
              </a:rPr>
              <a:pPr algn="r" eaLnBrk="1" hangingPunct="1">
                <a:buFontTx/>
                <a:buChar char="•"/>
              </a:pPr>
              <a:t>5</a:t>
            </a:fld>
            <a:endParaRPr lang="en-GB"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FA1ACA-ACBB-6399-6AE3-106BEC7E2E5C}"/>
              </a:ext>
            </a:extLst>
          </p:cNvPr>
          <p:cNvSpPr>
            <a:spLocks noGrp="1"/>
          </p:cNvSpPr>
          <p:nvPr>
            <p:ph type="title"/>
          </p:nvPr>
        </p:nvSpPr>
        <p:spPr/>
        <p:txBody>
          <a:bodyPr/>
          <a:lstStyle/>
          <a:p>
            <a:pPr eaLnBrk="1" hangingPunct="1"/>
            <a:r>
              <a:rPr lang="en-GB" altLang="en-US"/>
              <a:t>The STL vector </a:t>
            </a:r>
            <a:r>
              <a:rPr lang="en-GB" altLang="en-US">
                <a:solidFill>
                  <a:srgbClr val="FF0000"/>
                </a:solidFill>
              </a:rPr>
              <a:t>[1]</a:t>
            </a:r>
            <a:r>
              <a:rPr lang="en-GB" altLang="en-US"/>
              <a:t> </a:t>
            </a:r>
            <a:r>
              <a:rPr lang="en-GB" altLang="en-US" sz="1400"/>
              <a:t>(</a:t>
            </a:r>
            <a:r>
              <a:rPr lang="en-GB" altLang="en-US" sz="1400" b="1">
                <a:solidFill>
                  <a:srgbClr val="FF0000"/>
                </a:solidFill>
              </a:rPr>
              <a:t>can’t</a:t>
            </a:r>
            <a:r>
              <a:rPr lang="en-GB" altLang="en-US" sz="1400">
                <a:solidFill>
                  <a:srgbClr val="FF0000"/>
                </a:solidFill>
              </a:rPr>
              <a:t> be used for assignment 1 – </a:t>
            </a:r>
            <a:r>
              <a:rPr lang="en-GB" altLang="en-US" sz="1400" b="1">
                <a:solidFill>
                  <a:srgbClr val="FF0000"/>
                </a:solidFill>
              </a:rPr>
              <a:t>not the same</a:t>
            </a:r>
            <a:r>
              <a:rPr lang="en-GB" altLang="en-US" sz="1400"/>
              <a:t>)</a:t>
            </a:r>
          </a:p>
        </p:txBody>
      </p:sp>
      <p:sp>
        <p:nvSpPr>
          <p:cNvPr id="14340" name="Rectangle 3">
            <a:extLst>
              <a:ext uri="{FF2B5EF4-FFF2-40B4-BE49-F238E27FC236}">
                <a16:creationId xmlns:a16="http://schemas.microsoft.com/office/drawing/2014/main" id="{3503FA02-BAA2-8262-F10C-8990A2B82AA4}"/>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Arial"/>
              <a:buChar char="•"/>
              <a:defRPr/>
            </a:pPr>
            <a:r>
              <a:rPr lang="en-GB" altLang="en-US" sz="2400" dirty="0"/>
              <a:t>The STL vector is an array-like template class, but not an array.</a:t>
            </a:r>
          </a:p>
          <a:p>
            <a:pPr eaLnBrk="1" fontAlgn="auto" hangingPunct="1">
              <a:lnSpc>
                <a:spcPct val="90000"/>
              </a:lnSpc>
              <a:spcAft>
                <a:spcPts val="0"/>
              </a:spcAft>
              <a:buFont typeface="Arial"/>
              <a:buChar char="•"/>
              <a:defRPr/>
            </a:pPr>
            <a:r>
              <a:rPr lang="en-GB" altLang="en-US" sz="2400" dirty="0"/>
              <a:t>It can be instantiated as any type that you choose, including ones designed by you.</a:t>
            </a:r>
          </a:p>
          <a:p>
            <a:pPr eaLnBrk="1" fontAlgn="auto" hangingPunct="1">
              <a:lnSpc>
                <a:spcPct val="90000"/>
              </a:lnSpc>
              <a:spcAft>
                <a:spcPts val="0"/>
              </a:spcAft>
              <a:buFont typeface="Arial"/>
              <a:buChar char="•"/>
              <a:defRPr/>
            </a:pPr>
            <a:r>
              <a:rPr lang="en-GB" altLang="en-US" sz="2400" dirty="0"/>
              <a:t>It has lots of inbuilt methods, as well as having functions within the algorithm class that operate on it.</a:t>
            </a:r>
          </a:p>
          <a:p>
            <a:pPr eaLnBrk="1" fontAlgn="auto" hangingPunct="1">
              <a:lnSpc>
                <a:spcPct val="90000"/>
              </a:lnSpc>
              <a:spcAft>
                <a:spcPts val="0"/>
              </a:spcAft>
              <a:buFont typeface="Arial"/>
              <a:buChar char="•"/>
              <a:defRPr/>
            </a:pPr>
            <a:r>
              <a:rPr lang="en-GB" altLang="en-US" sz="2400" dirty="0"/>
              <a:t>Note that, like all STL classes, there is </a:t>
            </a:r>
            <a:r>
              <a:rPr lang="en-GB" altLang="en-US" sz="2400" i="1" dirty="0"/>
              <a:t>no</a:t>
            </a:r>
            <a:r>
              <a:rPr lang="en-GB" altLang="en-US" sz="2400" dirty="0"/>
              <a:t> bounds checking done.</a:t>
            </a:r>
          </a:p>
          <a:p>
            <a:pPr eaLnBrk="1" fontAlgn="auto" hangingPunct="1">
              <a:lnSpc>
                <a:spcPct val="90000"/>
              </a:lnSpc>
              <a:spcAft>
                <a:spcPts val="0"/>
              </a:spcAft>
              <a:buFont typeface="Arial"/>
              <a:buChar char="•"/>
              <a:defRPr/>
            </a:pPr>
            <a:r>
              <a:rPr lang="en-GB" altLang="en-US" sz="2400" dirty="0"/>
              <a:t>To use the vector template, you must include the &lt;vector&gt; header file.</a:t>
            </a:r>
          </a:p>
          <a:p>
            <a:pPr eaLnBrk="1" fontAlgn="auto" hangingPunct="1">
              <a:lnSpc>
                <a:spcPct val="90000"/>
              </a:lnSpc>
              <a:spcAft>
                <a:spcPts val="0"/>
              </a:spcAft>
              <a:buFont typeface="Arial"/>
              <a:buChar char="•"/>
              <a:defRPr/>
            </a:pPr>
            <a:r>
              <a:rPr lang="en-GB" altLang="en-US" sz="2400" dirty="0"/>
              <a:t>Accessing a particular element or adding an element to a vector takes </a:t>
            </a:r>
            <a:r>
              <a:rPr lang="en-GB" altLang="en-US" sz="2400" i="1" dirty="0"/>
              <a:t>constant</a:t>
            </a:r>
            <a:r>
              <a:rPr lang="en-GB" altLang="en-US" sz="2400" dirty="0"/>
              <a:t> time.</a:t>
            </a:r>
          </a:p>
          <a:p>
            <a:pPr eaLnBrk="1" fontAlgn="auto" hangingPunct="1">
              <a:lnSpc>
                <a:spcPct val="90000"/>
              </a:lnSpc>
              <a:spcAft>
                <a:spcPts val="0"/>
              </a:spcAft>
              <a:buFont typeface="Arial"/>
              <a:buChar char="•"/>
              <a:defRPr/>
            </a:pPr>
            <a:r>
              <a:rPr lang="en-GB" altLang="en-US" sz="2400" dirty="0"/>
              <a:t>Finding an element or inserting an element at a particular location within the vector takes </a:t>
            </a:r>
            <a:r>
              <a:rPr lang="en-GB" altLang="en-US" sz="2400" i="1" dirty="0"/>
              <a:t>linear </a:t>
            </a:r>
            <a:r>
              <a:rPr lang="en-GB" altLang="en-US" sz="2400" dirty="0"/>
              <a:t>time.</a:t>
            </a:r>
          </a:p>
        </p:txBody>
      </p:sp>
      <p:sp>
        <p:nvSpPr>
          <p:cNvPr id="49156" name="Slide Number Placeholder 3">
            <a:extLst>
              <a:ext uri="{FF2B5EF4-FFF2-40B4-BE49-F238E27FC236}">
                <a16:creationId xmlns:a16="http://schemas.microsoft.com/office/drawing/2014/main" id="{286113E4-85CF-66ED-9C12-A2D568004E09}"/>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E2BB7339-207C-4465-BA79-A8E8566BD15D}" type="slidenum">
              <a:rPr lang="en-GB" altLang="en-US" sz="1400">
                <a:latin typeface="Times New Roman" panose="02020603050405020304" pitchFamily="18" charset="0"/>
              </a:rPr>
              <a:pPr algn="r" eaLnBrk="1" hangingPunct="1">
                <a:buFontTx/>
                <a:buChar char="•"/>
              </a:pPr>
              <a:t>6</a:t>
            </a:fld>
            <a:endParaRPr lang="en-GB"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0CB5F1A2-2B89-FD9B-B1A2-2EA17A589E70}"/>
              </a:ext>
            </a:extLst>
          </p:cNvPr>
          <p:cNvSpPr>
            <a:spLocks noGrp="1" noChangeArrowheads="1"/>
          </p:cNvSpPr>
          <p:nvPr>
            <p:ph idx="1"/>
          </p:nvPr>
        </p:nvSpPr>
        <p:spPr>
          <a:xfrm>
            <a:off x="358775" y="1108075"/>
            <a:ext cx="8785225" cy="5327650"/>
          </a:xfrm>
          <a:ln>
            <a:solidFill>
              <a:schemeClr val="tx1"/>
            </a:solidFill>
            <a:miter lim="800000"/>
            <a:headEnd/>
            <a:tailEnd/>
          </a:ln>
        </p:spPr>
        <p:txBody>
          <a:bodyPr rtlCol="0">
            <a:normAutofit fontScale="62500" lnSpcReduction="20000"/>
          </a:bodyPr>
          <a:lstStyle/>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a:t>
            </a:r>
            <a:r>
              <a:rPr lang="en-US" altLang="en-US" dirty="0" err="1">
                <a:solidFill>
                  <a:schemeClr val="hlink"/>
                </a:solidFill>
              </a:rPr>
              <a:t>iostream</a:t>
            </a:r>
            <a:r>
              <a:rPr lang="en-US" altLang="en-US" dirty="0">
                <a:solidFill>
                  <a:schemeClr val="hlink"/>
                </a:solidFill>
              </a:rPr>
              <a:t>&gt;</a:t>
            </a:r>
          </a:p>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a:t>
            </a:r>
            <a:r>
              <a:rPr lang="en-US" altLang="en-US" dirty="0" err="1">
                <a:solidFill>
                  <a:schemeClr val="hlink"/>
                </a:solidFill>
              </a:rPr>
              <a:t>iomanip</a:t>
            </a:r>
            <a:r>
              <a:rPr lang="en-US" altLang="en-US" dirty="0">
                <a:solidFill>
                  <a:schemeClr val="hlink"/>
                </a:solidFill>
              </a:rPr>
              <a:t>&gt;</a:t>
            </a:r>
          </a:p>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&lt;vector&gt;</a:t>
            </a:r>
          </a:p>
          <a:p>
            <a:pPr eaLnBrk="1" fontAlgn="auto" hangingPunct="1">
              <a:lnSpc>
                <a:spcPct val="90000"/>
              </a:lnSpc>
              <a:spcAft>
                <a:spcPts val="0"/>
              </a:spcAft>
              <a:buFont typeface="Arial"/>
              <a:buChar char="•"/>
              <a:defRPr/>
            </a:pPr>
            <a:r>
              <a:rPr lang="en-US" altLang="en-US" dirty="0">
                <a:solidFill>
                  <a:srgbClr val="0000CC"/>
                </a:solidFill>
              </a:rPr>
              <a:t>using</a:t>
            </a:r>
            <a:r>
              <a:rPr lang="en-US" altLang="en-US" dirty="0"/>
              <a:t> </a:t>
            </a:r>
            <a:r>
              <a:rPr lang="en-US" altLang="en-US" dirty="0">
                <a:solidFill>
                  <a:srgbClr val="0000CC"/>
                </a:solidFill>
              </a:rPr>
              <a:t>namespace</a:t>
            </a:r>
            <a:r>
              <a:rPr lang="en-US" altLang="en-US" dirty="0"/>
              <a:t> </a:t>
            </a:r>
            <a:r>
              <a:rPr lang="en-US" altLang="en-US" dirty="0" err="1"/>
              <a:t>std</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a:t>
            </a:r>
          </a:p>
          <a:p>
            <a:pPr eaLnBrk="1" fontAlgn="auto" hangingPunct="1">
              <a:lnSpc>
                <a:spcPct val="90000"/>
              </a:lnSpc>
              <a:spcAft>
                <a:spcPts val="0"/>
              </a:spcAft>
              <a:buFont typeface="Arial"/>
              <a:buChar char="•"/>
              <a:defRPr/>
            </a:pPr>
            <a:endParaRPr lang="en-US" altLang="en-US" dirty="0">
              <a:solidFill>
                <a:srgbClr val="006600"/>
              </a:solidFill>
            </a:endParaRPr>
          </a:p>
          <a:p>
            <a:pPr eaLnBrk="1" fontAlgn="auto" hangingPunct="1">
              <a:lnSpc>
                <a:spcPct val="90000"/>
              </a:lnSpc>
              <a:spcAft>
                <a:spcPts val="0"/>
              </a:spcAft>
              <a:buFont typeface="Arial"/>
              <a:buChar char="•"/>
              <a:defRPr/>
            </a:pPr>
            <a:r>
              <a:rPr lang="en-US" altLang="en-US" dirty="0">
                <a:solidFill>
                  <a:srgbClr val="006600"/>
                </a:solidFill>
              </a:rPr>
              <a:t>// Declare a new type that is a vector (array) of integers</a:t>
            </a:r>
          </a:p>
          <a:p>
            <a:pPr eaLnBrk="1" fontAlgn="auto" hangingPunct="1">
              <a:lnSpc>
                <a:spcPct val="90000"/>
              </a:lnSpc>
              <a:spcAft>
                <a:spcPts val="0"/>
              </a:spcAft>
              <a:buFont typeface="Arial"/>
              <a:buChar char="•"/>
              <a:defRPr/>
            </a:pPr>
            <a:r>
              <a:rPr lang="en-US" altLang="en-US" dirty="0" err="1">
                <a:solidFill>
                  <a:srgbClr val="0000CC"/>
                </a:solidFill>
              </a:rPr>
              <a:t>typedef</a:t>
            </a:r>
            <a:r>
              <a:rPr lang="en-US" altLang="en-US" dirty="0"/>
              <a:t> vector&lt;</a:t>
            </a:r>
            <a:r>
              <a:rPr lang="en-US" altLang="en-US" dirty="0" err="1">
                <a:solidFill>
                  <a:srgbClr val="0000CC"/>
                </a:solidFill>
              </a:rPr>
              <a:t>int</a:t>
            </a:r>
            <a:r>
              <a:rPr lang="en-US" altLang="en-US" dirty="0"/>
              <a:t>&gt; </a:t>
            </a:r>
            <a:r>
              <a:rPr lang="en-US" altLang="en-US" dirty="0" err="1"/>
              <a:t>IntVec</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 Declare an iterator for this type of structure</a:t>
            </a:r>
          </a:p>
          <a:p>
            <a:pPr eaLnBrk="1" fontAlgn="auto" hangingPunct="1">
              <a:lnSpc>
                <a:spcPct val="90000"/>
              </a:lnSpc>
              <a:spcAft>
                <a:spcPts val="0"/>
              </a:spcAft>
              <a:buFont typeface="Arial"/>
              <a:buChar char="•"/>
              <a:defRPr/>
            </a:pPr>
            <a:r>
              <a:rPr lang="en-US" altLang="en-US" dirty="0" err="1">
                <a:solidFill>
                  <a:srgbClr val="0000CC"/>
                </a:solidFill>
              </a:rPr>
              <a:t>typedef</a:t>
            </a:r>
            <a:r>
              <a:rPr lang="en-US" altLang="en-US" dirty="0"/>
              <a:t> </a:t>
            </a:r>
            <a:r>
              <a:rPr lang="en-US" altLang="en-US" dirty="0" err="1"/>
              <a:t>IntVec</a:t>
            </a:r>
            <a:r>
              <a:rPr lang="en-US" altLang="en-US" dirty="0"/>
              <a:t>::iterator </a:t>
            </a:r>
            <a:r>
              <a:rPr lang="en-US" altLang="en-US" dirty="0" err="1"/>
              <a:t>IntVecItr</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 Declare a new type that is a vector of vectors of integers </a:t>
            </a:r>
          </a:p>
          <a:p>
            <a:pPr eaLnBrk="1" fontAlgn="auto" hangingPunct="1">
              <a:lnSpc>
                <a:spcPct val="90000"/>
              </a:lnSpc>
              <a:spcAft>
                <a:spcPts val="0"/>
              </a:spcAft>
              <a:buFont typeface="Arial"/>
              <a:buChar char="•"/>
              <a:defRPr/>
            </a:pPr>
            <a:r>
              <a:rPr lang="en-US" altLang="en-US" dirty="0">
                <a:solidFill>
                  <a:srgbClr val="006600"/>
                </a:solidFill>
              </a:rPr>
              <a:t>//   i.e. create a two dimensional array</a:t>
            </a:r>
          </a:p>
          <a:p>
            <a:pPr eaLnBrk="1" fontAlgn="auto" hangingPunct="1">
              <a:lnSpc>
                <a:spcPct val="90000"/>
              </a:lnSpc>
              <a:spcAft>
                <a:spcPts val="0"/>
              </a:spcAft>
              <a:buFont typeface="Arial"/>
              <a:buChar char="•"/>
              <a:defRPr/>
            </a:pPr>
            <a:r>
              <a:rPr lang="en-US" altLang="en-US" dirty="0" err="1"/>
              <a:t>typedef</a:t>
            </a:r>
            <a:r>
              <a:rPr lang="en-US" altLang="en-US" dirty="0"/>
              <a:t> vector&lt;</a:t>
            </a:r>
            <a:r>
              <a:rPr lang="en-US" altLang="en-US" dirty="0" err="1"/>
              <a:t>IntVec</a:t>
            </a:r>
            <a:r>
              <a:rPr lang="en-US" altLang="en-US" dirty="0"/>
              <a:t>&gt; </a:t>
            </a:r>
            <a:r>
              <a:rPr lang="en-US" altLang="en-US" dirty="0" err="1"/>
              <a:t>IntTable</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a:t>
            </a:r>
            <a:endParaRPr lang="en-GB" altLang="en-US" dirty="0">
              <a:solidFill>
                <a:srgbClr val="006600"/>
              </a:solidFill>
            </a:endParaRPr>
          </a:p>
        </p:txBody>
      </p:sp>
      <p:sp>
        <p:nvSpPr>
          <p:cNvPr id="51203" name="Slide Number Placeholder 3">
            <a:extLst>
              <a:ext uri="{FF2B5EF4-FFF2-40B4-BE49-F238E27FC236}">
                <a16:creationId xmlns:a16="http://schemas.microsoft.com/office/drawing/2014/main" id="{87AE12A2-2B03-9D47-9D73-C2B77101155F}"/>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fld id="{7C97EBFC-B0F7-4BB5-8F5F-F33235DAC042}" type="slidenum">
              <a:rPr lang="en-GB" altLang="en-US" sz="1400">
                <a:latin typeface="Times New Roman" panose="02020603050405020304" pitchFamily="18" charset="0"/>
              </a:rPr>
              <a:pPr algn="r" eaLnBrk="1" hangingPunct="1">
                <a:buFontTx/>
                <a:buChar char="•"/>
              </a:pPr>
              <a:t>7</a:t>
            </a:fld>
            <a:r>
              <a:rPr lang="en-GB" altLang="en-US" sz="1400">
                <a:latin typeface="Times New Roman" panose="02020603050405020304" pitchFamily="18" charset="0"/>
              </a:rPr>
              <a:t> of 31</a:t>
            </a:r>
          </a:p>
        </p:txBody>
      </p:sp>
      <p:sp>
        <p:nvSpPr>
          <p:cNvPr id="51204" name="Text Box 4">
            <a:extLst>
              <a:ext uri="{FF2B5EF4-FFF2-40B4-BE49-F238E27FC236}">
                <a16:creationId xmlns:a16="http://schemas.microsoft.com/office/drawing/2014/main" id="{4D7DA3D3-473B-E7D4-1B1D-6F7964C60D9C}"/>
              </a:ext>
            </a:extLst>
          </p:cNvPr>
          <p:cNvSpPr txBox="1">
            <a:spLocks noChangeArrowheads="1"/>
          </p:cNvSpPr>
          <p:nvPr/>
        </p:nvSpPr>
        <p:spPr bwMode="auto">
          <a:xfrm>
            <a:off x="1249363" y="328613"/>
            <a:ext cx="677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2800">
                <a:latin typeface="ClassGarmnd BT" charset="0"/>
              </a:rPr>
              <a:t>Using the </a:t>
            </a:r>
            <a:r>
              <a:rPr lang="en-GB" altLang="en-US" sz="2800">
                <a:solidFill>
                  <a:srgbClr val="FF0000"/>
                </a:solidFill>
                <a:latin typeface="ClassGarmnd BT" charset="0"/>
              </a:rPr>
              <a:t>STL</a:t>
            </a:r>
            <a:r>
              <a:rPr lang="en-GB" altLang="en-US" sz="2800">
                <a:latin typeface="ClassGarmnd BT" charset="0"/>
              </a:rPr>
              <a:t> vector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D13EC7F1-6248-40E5-2D0E-DA23F9EB5C17}"/>
              </a:ext>
            </a:extLst>
          </p:cNvPr>
          <p:cNvSpPr>
            <a:spLocks noGrp="1" noChangeArrowheads="1"/>
          </p:cNvSpPr>
          <p:nvPr>
            <p:ph idx="1"/>
          </p:nvPr>
        </p:nvSpPr>
        <p:spPr>
          <a:xfrm>
            <a:off x="179388" y="333375"/>
            <a:ext cx="8785225" cy="5832475"/>
          </a:xfrm>
          <a:ln>
            <a:solidFill>
              <a:schemeClr val="tx1"/>
            </a:solidFill>
            <a:miter lim="800000"/>
            <a:headEnd/>
            <a:tailEnd/>
          </a:ln>
        </p:spPr>
        <p:txBody>
          <a:bodyPr rtlCol="0">
            <a:normAutofit fontScale="32500" lnSpcReduction="20000"/>
          </a:bodyPr>
          <a:lstStyle/>
          <a:p>
            <a:pPr marL="541338" indent="-541338" defTabSz="1073150" eaLnBrk="1" fontAlgn="auto" hangingPunct="1">
              <a:spcAft>
                <a:spcPts val="0"/>
              </a:spcAft>
              <a:buFont typeface="Arial"/>
              <a:buChar char="•"/>
              <a:defRPr/>
            </a:pPr>
            <a:r>
              <a:rPr lang="en-US" altLang="en-US" sz="5500" dirty="0"/>
              <a:t>	</a:t>
            </a:r>
            <a:r>
              <a:rPr lang="en-US" altLang="en-US" sz="6200" dirty="0" err="1"/>
              <a:t>IntVec</a:t>
            </a:r>
            <a:r>
              <a:rPr lang="en-US" altLang="en-US" sz="6200" dirty="0"/>
              <a:t> array;</a:t>
            </a:r>
          </a:p>
          <a:p>
            <a:pPr marL="541338" indent="-541338" defTabSz="1073150" eaLnBrk="1" fontAlgn="auto" hangingPunct="1">
              <a:spcAft>
                <a:spcPts val="0"/>
              </a:spcAft>
              <a:buFont typeface="Arial"/>
              <a:buChar char="•"/>
              <a:defRPr/>
            </a:pPr>
            <a:r>
              <a:rPr lang="en-US" altLang="en-US" sz="6200" dirty="0"/>
              <a:t>	</a:t>
            </a:r>
            <a:r>
              <a:rPr lang="en-US" altLang="en-US" sz="6200" dirty="0" err="1"/>
              <a:t>IntTable</a:t>
            </a:r>
            <a:r>
              <a:rPr lang="en-US" altLang="en-US" sz="6200" dirty="0"/>
              <a:t> table;</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Seeding a random number generator</a:t>
            </a:r>
          </a:p>
          <a:p>
            <a:pPr marL="541338" indent="-541338" defTabSz="1073150" eaLnBrk="1" fontAlgn="auto" hangingPunct="1">
              <a:spcAft>
                <a:spcPts val="0"/>
              </a:spcAft>
              <a:buFont typeface="Arial"/>
              <a:buChar char="•"/>
              <a:defRPr/>
            </a:pPr>
            <a:r>
              <a:rPr lang="en-US" altLang="en-US" sz="6200" dirty="0"/>
              <a:t>	</a:t>
            </a:r>
            <a:r>
              <a:rPr lang="en-US" altLang="en-US" sz="6200" dirty="0" err="1"/>
              <a:t>srand</a:t>
            </a:r>
            <a:r>
              <a:rPr lang="en-US" altLang="en-US" sz="6200" dirty="0"/>
              <a:t> (time(NULL));</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Adding random data to a vector</a:t>
            </a:r>
          </a:p>
          <a:p>
            <a:pPr marL="541338" indent="-541338" defTabSz="1073150" eaLnBrk="1" fontAlgn="auto" hangingPunct="1">
              <a:spcAft>
                <a:spcPts val="0"/>
              </a:spcAft>
              <a:buFont typeface="Arial"/>
              <a:buChar char="•"/>
              <a:defRPr/>
            </a:pPr>
            <a:r>
              <a:rPr lang="en-US" altLang="en-US" sz="6200" dirty="0"/>
              <a:t>	</a:t>
            </a:r>
            <a:r>
              <a:rPr lang="en-US" altLang="en-US" sz="6200" dirty="0">
                <a:solidFill>
                  <a:srgbClr val="0000CC"/>
                </a:solidFill>
              </a:rPr>
              <a:t>for</a:t>
            </a:r>
            <a:r>
              <a:rPr lang="en-US" altLang="en-US" sz="6200" dirty="0"/>
              <a:t> (</a:t>
            </a:r>
            <a:r>
              <a:rPr lang="en-US" altLang="en-US" sz="6200" dirty="0" err="1">
                <a:solidFill>
                  <a:srgbClr val="0000CC"/>
                </a:solidFill>
              </a:rPr>
              <a:t>int</a:t>
            </a:r>
            <a:r>
              <a:rPr lang="en-US" altLang="en-US" sz="6200" dirty="0"/>
              <a:t> index1 = 0; index1 &lt; SIZE; index1++)</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r>
              <a:rPr lang="en-US" altLang="en-US" sz="6200" dirty="0">
                <a:solidFill>
                  <a:srgbClr val="006600"/>
                </a:solidFill>
              </a:rPr>
              <a:t>		// Add a number between 0 and 100 to the end of the array</a:t>
            </a:r>
          </a:p>
          <a:p>
            <a:pPr marL="541338" indent="-541338" defTabSz="1073150" eaLnBrk="1" fontAlgn="auto" hangingPunct="1">
              <a:spcAft>
                <a:spcPts val="0"/>
              </a:spcAft>
              <a:buFont typeface="Arial"/>
              <a:buChar char="•"/>
              <a:defRPr/>
            </a:pPr>
            <a:r>
              <a:rPr lang="en-US" altLang="en-US" sz="6200" dirty="0"/>
              <a:t>		</a:t>
            </a:r>
            <a:r>
              <a:rPr lang="en-US" altLang="en-US" sz="6200" dirty="0" err="1"/>
              <a:t>array.push_back</a:t>
            </a:r>
            <a:r>
              <a:rPr lang="en-US" altLang="en-US" sz="6200" dirty="0"/>
              <a:t> (rand() % 100);</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Outputting the single array:</a:t>
            </a:r>
          </a:p>
          <a:p>
            <a:pPr marL="541338" indent="-541338" defTabSz="1073150" eaLnBrk="1" fontAlgn="auto" hangingPunct="1">
              <a:spcAft>
                <a:spcPts val="0"/>
              </a:spcAft>
              <a:buFont typeface="Arial"/>
              <a:buChar char="•"/>
              <a:defRPr/>
            </a:pPr>
            <a:r>
              <a:rPr lang="en-US" altLang="en-US" sz="6200" dirty="0"/>
              <a:t>	</a:t>
            </a:r>
            <a:r>
              <a:rPr lang="en-US" altLang="en-US" sz="6200" dirty="0">
                <a:solidFill>
                  <a:srgbClr val="0000CC"/>
                </a:solidFill>
              </a:rPr>
              <a:t>for</a:t>
            </a:r>
            <a:r>
              <a:rPr lang="en-US" altLang="en-US" sz="6200" dirty="0"/>
              <a:t> (</a:t>
            </a:r>
            <a:r>
              <a:rPr lang="en-US" altLang="en-US" sz="6200" dirty="0" err="1">
                <a:solidFill>
                  <a:srgbClr val="0000CC"/>
                </a:solidFill>
              </a:rPr>
              <a:t>int</a:t>
            </a:r>
            <a:r>
              <a:rPr lang="en-US" altLang="en-US" sz="6200" dirty="0"/>
              <a:t> index3 = 0; index3 &lt; SIZE; index3++)</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r>
              <a:rPr lang="en-US" altLang="en-US" sz="6200" dirty="0"/>
              <a:t>		</a:t>
            </a:r>
            <a:r>
              <a:rPr lang="en-US" altLang="en-US" sz="6200" dirty="0" err="1"/>
              <a:t>cout</a:t>
            </a:r>
            <a:r>
              <a:rPr lang="en-US" altLang="en-US" sz="6200" dirty="0"/>
              <a:t> &lt;&lt; array[index3] &lt;&lt; </a:t>
            </a:r>
            <a:r>
              <a:rPr lang="en-US" altLang="en-US" sz="6200" dirty="0" err="1"/>
              <a:t>endl</a:t>
            </a:r>
            <a:r>
              <a:rPr lang="en-US" altLang="en-US" sz="6200" dirty="0"/>
              <a:t>;</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endParaRPr lang="en-US" altLang="en-US" sz="6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B14B055A-E7FD-D931-B69A-A9B467B28AF5}"/>
              </a:ext>
            </a:extLst>
          </p:cNvPr>
          <p:cNvSpPr>
            <a:spLocks noGrp="1" noChangeArrowheads="1"/>
          </p:cNvSpPr>
          <p:nvPr>
            <p:ph idx="1"/>
          </p:nvPr>
        </p:nvSpPr>
        <p:spPr>
          <a:xfrm>
            <a:off x="457200" y="549275"/>
            <a:ext cx="8229600" cy="5576888"/>
          </a:xfrm>
          <a:ln>
            <a:solidFill>
              <a:schemeClr val="tx1"/>
            </a:solidFill>
            <a:miter lim="800000"/>
            <a:headEnd/>
            <a:tailEnd/>
          </a:ln>
        </p:spPr>
        <p:txBody>
          <a:bodyPr rtlCol="0">
            <a:normAutofit fontScale="70000" lnSpcReduction="20000"/>
          </a:bodyPr>
          <a:lstStyle/>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solidFill>
                  <a:srgbClr val="006600"/>
                </a:solidFill>
              </a:rPr>
              <a:t>	// Make a table with identical rows</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index2 = 0; index2 &lt; SIZE; index2++)</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table.push_back (array);</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endParaRPr lang="en-US" altLang="en-US"/>
          </a:p>
          <a:p>
            <a:pPr marL="541338" indent="-541338" defTabSz="1073150" eaLnBrk="1" fontAlgn="auto" hangingPunct="1">
              <a:spcAft>
                <a:spcPts val="0"/>
              </a:spcAft>
              <a:buFont typeface="Arial"/>
              <a:buChar char="•"/>
              <a:tabLst>
                <a:tab pos="1073150" algn="l"/>
                <a:tab pos="1614488" algn="l"/>
              </a:tabLst>
              <a:defRPr/>
            </a:pPr>
            <a:r>
              <a:rPr lang="en-US" altLang="en-US">
                <a:solidFill>
                  <a:srgbClr val="006600"/>
                </a:solidFill>
              </a:rPr>
              <a:t>	// Outputting the table in columns</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row = 0; row &lt; SIZE; row++)</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col = 0; col &lt; SIZE; col++)</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cout &lt;&lt; setw(5) &lt;&lt; table[row][col] &lt;&lt; </a:t>
            </a:r>
            <a:r>
              <a:rPr lang="en-US" altLang="en-US">
                <a:solidFill>
                  <a:schemeClr val="hlink"/>
                </a:solidFill>
              </a:rPr>
              <a:t>" "</a:t>
            </a:r>
            <a:r>
              <a:rPr lang="en-US" altLang="en-US"/>
              <a:t>;</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cout &lt;&lt; endl;</a:t>
            </a:r>
          </a:p>
          <a:p>
            <a:pPr marL="541338" indent="-541338" defTabSz="1073150" eaLnBrk="1" fontAlgn="auto" hangingPunct="1">
              <a:spcAft>
                <a:spcPts val="0"/>
              </a:spcAft>
              <a:buFont typeface="Arial"/>
              <a:buChar char="•"/>
              <a:tabLst>
                <a:tab pos="1073150" algn="l"/>
                <a:tab pos="1614488" algn="l"/>
              </a:tabLst>
              <a:defRPr/>
            </a:pPr>
            <a:r>
              <a:rPr lang="en-US" altLang="en-US"/>
              <a:t>	}</a:t>
            </a:r>
            <a:endParaRPr lang="en-GB" altLang="en-US"/>
          </a:p>
        </p:txBody>
      </p:sp>
    </p:spTree>
  </p:cSld>
  <p:clrMapOvr>
    <a:masterClrMapping/>
  </p:clrMapOvr>
</p:sld>
</file>

<file path=ppt/theme/theme1.xml><?xml version="1.0" encoding="utf-8"?>
<a:theme xmlns:a="http://schemas.openxmlformats.org/drawingml/2006/main" name="MyMUTemplate">
  <a:themeElements>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MyMUTemplate">
      <a:majorFont>
        <a:latin typeface="ClassGarmnd BT"/>
        <a:ea typeface=""/>
        <a:cs typeface=""/>
      </a:majorFont>
      <a:minorFont>
        <a:latin typeface="ClassGarmn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MyMU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MU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MU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MU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MU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MU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a:themeElements>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2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2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a:themeElements>
    <a:clrScheme name="3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3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3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a:themeElements>
    <a:clrScheme name="4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4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4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9.xml><?xml version="1.0" encoding="utf-8"?>
<a:theme xmlns:a="http://schemas.openxmlformats.org/drawingml/2006/main" name="3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876</TotalTime>
  <Words>2412</Words>
  <Application>Microsoft Office PowerPoint</Application>
  <PresentationFormat>On-screen Show (4:3)</PresentationFormat>
  <Paragraphs>524</Paragraphs>
  <Slides>33</Slides>
  <Notes>33</Notes>
  <HiddenSlides>0</HiddenSlides>
  <MMClips>0</MMClips>
  <ScaleCrop>false</ScaleCrop>
  <HeadingPairs>
    <vt:vector size="4" baseType="variant">
      <vt:variant>
        <vt:lpstr>Theme</vt:lpstr>
      </vt:variant>
      <vt:variant>
        <vt:i4>9</vt:i4>
      </vt:variant>
      <vt:variant>
        <vt:lpstr>Slide Titles</vt:lpstr>
      </vt:variant>
      <vt:variant>
        <vt:i4>33</vt:i4>
      </vt:variant>
    </vt:vector>
  </HeadingPairs>
  <TitlesOfParts>
    <vt:vector size="42" baseType="lpstr">
      <vt:lpstr>MyMUTemplate</vt:lpstr>
      <vt:lpstr>2_default</vt:lpstr>
      <vt:lpstr>3_default</vt:lpstr>
      <vt:lpstr>4_default</vt:lpstr>
      <vt:lpstr>Murdoch_PowerPoint_Template_Approved</vt:lpstr>
      <vt:lpstr>PrinterFriendlyTemplate</vt:lpstr>
      <vt:lpstr>1_Murdoch_PowerPoint_Template_Approved</vt:lpstr>
      <vt:lpstr>2_Murdoch_PowerPoint_Template_Approved</vt:lpstr>
      <vt:lpstr>3_Murdoch_PowerPoint_Template_Approved</vt:lpstr>
      <vt:lpstr>Complexity  The STL vector [1] and Iterators   Lecture 10</vt:lpstr>
      <vt:lpstr>Complexity</vt:lpstr>
      <vt:lpstr>PowerPoint Presentation</vt:lpstr>
      <vt:lpstr>Comparison at Scale 0-20 (textbook has a nicer diagram in the section on Big-O Notation)</vt:lpstr>
      <vt:lpstr>Comparison at Scale 0-2500</vt:lpstr>
      <vt:lpstr>The STL vector [1] (can’t be used for assignment 1 – not the same)</vt:lpstr>
      <vt:lpstr>PowerPoint Presentation</vt:lpstr>
      <vt:lpstr>PowerPoint Presentation</vt:lpstr>
      <vt:lpstr>PowerPoint Presentation</vt:lpstr>
      <vt:lpstr>std::vector Methods</vt:lpstr>
      <vt:lpstr>PowerPoint Presentation</vt:lpstr>
      <vt:lpstr>std::vector Allocation</vt:lpstr>
      <vt:lpstr>Example of Iterator Use</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The Algorithm Class</vt:lpstr>
      <vt:lpstr>PowerPoint Presentation</vt:lpstr>
      <vt:lpstr>Available Algorithms</vt:lpstr>
      <vt:lpstr>Iterators Again</vt:lpstr>
      <vt:lpstr>The STL deque class</vt:lpstr>
      <vt:lpstr>deque</vt:lpstr>
      <vt:lpstr>Exercise</vt:lpstr>
      <vt:lpstr>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STL Vector and The Algorithm Class</dc:title>
  <dc:creator>jj</dc:creator>
  <cp:lastModifiedBy>Shri Work</cp:lastModifiedBy>
  <cp:revision>141</cp:revision>
  <dcterms:created xsi:type="dcterms:W3CDTF">2007-02-01T10:34:46Z</dcterms:created>
  <dcterms:modified xsi:type="dcterms:W3CDTF">2024-03-14T08:30:43Z</dcterms:modified>
</cp:coreProperties>
</file>