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0537-5160-4582-BC5B-B31C4EB00B2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5F02-1140-4E66-B36E-CB6C857F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1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 Dependency R: X</a:t>
            </a:r>
            <a:r>
              <a:rPr lang="en-GB" dirty="0">
                <a:sym typeface="Wingdings" panose="05000000000000000000" pitchFamily="2" charset="2"/>
              </a:rPr>
              <a:t>Y  x determines  y,  x is the primary key, Thus R(</a:t>
            </a:r>
            <a:r>
              <a:rPr lang="en-GB" u="sng" dirty="0">
                <a:sym typeface="Wingdings" panose="05000000000000000000" pitchFamily="2" charset="2"/>
              </a:rPr>
              <a:t>X</a:t>
            </a:r>
            <a:r>
              <a:rPr lang="en-GB" u="none" dirty="0">
                <a:sym typeface="Wingdings" panose="05000000000000000000" pitchFamily="2" charset="2"/>
              </a:rPr>
              <a:t> , Y)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E5F02-1140-4E66-B36E-CB6C857FED3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43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69C1-F6D9-4453-BCF7-9977F792E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7367-B7DB-4381-9A66-4441AE09A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7E04-2103-494E-A0AC-C46B896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5E11-E910-4856-88A0-382E3C88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97F7-CA40-41B1-A2F4-74E1DC5A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7AE8-B68E-4B49-A4F9-1D128B0B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0785-48A6-4F7A-9A71-C0E69AFE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8B5F-981C-47DD-9D9E-554A3B12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51D4-D0FD-4EA8-9A99-DE0531DA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92C7-FB12-4CA6-BD77-2DBFD868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0B16E-713F-4BE5-85CC-90EC3003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A98BA-BCA5-4D47-A703-FB76CE4E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9D52-C86A-401A-8D1F-2BC8E8BB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BA46-FF65-458E-8279-AC111FCB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4B8-1F51-4C60-851A-D7C3AAE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1966-4FB1-4CC5-A323-01DED55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098A-1CB0-4A7E-9727-060895E5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AD10-3CE0-4CF5-9266-561143E7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D012-B22B-4F1D-8700-1178976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80CE-1586-480F-AB74-4999FFC0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7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B51-A3FD-496C-89FD-1844A05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5C01-1A1C-4E86-9A27-51873E7A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048C-3025-48A6-A4C8-A9D44B07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DDB4-B9C8-4FFE-B627-A63DD8D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C372-1EA1-4875-8200-6ED8724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2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0850-05A0-4C68-B8EE-26E42F97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8ECD-70A5-4667-AA82-4F7DD5CA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5C5B9-0715-4B6F-B037-EE6BF655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A284-C1DB-459B-8939-18EC6699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2370-DCAB-4976-BA0A-975D9A04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5FC-6250-4443-8F1F-FF4DF37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7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4D2D-5624-4112-BF59-7A070891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ABE7-25B4-4B43-84A1-0AD2A472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99A7-6B1F-45D8-BBBD-6329E5D0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CA3B-3A7A-4791-9FC8-9473966C2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85D3C-5880-4316-833A-C36D0DA8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F3EE7-A808-4D65-9D27-2215ACF9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E534B-0C45-4CB1-8C01-CACBC53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AF2B8-8CEE-4A0A-B328-A656958E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64F-DFD6-4258-980F-684C8BCB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615C0-C182-4E01-9725-3C9B3DB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E3B7-6691-4477-BFCA-E9E283B1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ABDB0-BB80-4B58-BB8C-A382BAE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D8108-C346-4299-B898-B6642BD9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D8C8D-5D50-47D3-BAFF-B70B4469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F3EA0-9077-445D-8FA1-62CA5FC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16A-73F0-4939-9868-E462DA86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C88C-CD8B-4CD7-ADB8-9CE635F7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DF161-74B1-459C-AFEB-FCE29247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29F1-1169-41CE-826B-5AC4505B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0933-2653-4840-8344-F07F3402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9E15B-7CC7-4BDE-9814-93BC51FB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96FF-2947-467F-A6E9-BF158152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D4188-F864-4A83-83D4-290CA33E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9D28A-F84C-4E31-BCDA-44BCE3651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4D8D-752E-4E41-A163-0827E5F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1E57-604A-43F4-9F4E-B0354C8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85F1-E8C6-4936-B4F0-C9AFB71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A7C7E-B130-4095-9E81-C898BA12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5355-F4F4-4D22-BD97-05BCDDBD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96EB-B78D-4ABC-ACCF-59A424D1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E75B-66FD-4561-A8C1-A0CF1D7CCB49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BDB3-31B7-4185-9569-D667149D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F870-594B-4D58-939E-AE37F652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E99C-763E-4609-A638-19A45DDE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om Relations to DFM">
            <a:extLst>
              <a:ext uri="{FF2B5EF4-FFF2-40B4-BE49-F238E27FC236}">
                <a16:creationId xmlns:a16="http://schemas.microsoft.com/office/drawing/2014/main" id="{9B444FF6-0603-4D32-9783-5E97E7EB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12" y="1400175"/>
            <a:ext cx="8580976" cy="34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fining  Dimensions">
            <a:extLst>
              <a:ext uri="{FF2B5EF4-FFF2-40B4-BE49-F238E27FC236}">
                <a16:creationId xmlns:a16="http://schemas.microsoft.com/office/drawing/2014/main" id="{BA9F3EA2-7649-4B16-ADF9-818662BB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62" y="419100"/>
            <a:ext cx="9449888" cy="1943100"/>
          </a:xfrm>
          <a:prstGeom prst="rect">
            <a:avLst/>
          </a:prstGeom>
        </p:spPr>
      </p:pic>
      <p:pic>
        <p:nvPicPr>
          <p:cNvPr id="5" name="Picture 4" descr="Defining  Measures">
            <a:extLst>
              <a:ext uri="{FF2B5EF4-FFF2-40B4-BE49-F238E27FC236}">
                <a16:creationId xmlns:a16="http://schemas.microsoft.com/office/drawing/2014/main" id="{A77A77B1-03AD-4756-BE1A-AB2E9727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62" y="2974975"/>
            <a:ext cx="858097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fining Fact Schema">
            <a:extLst>
              <a:ext uri="{FF2B5EF4-FFF2-40B4-BE49-F238E27FC236}">
                <a16:creationId xmlns:a16="http://schemas.microsoft.com/office/drawing/2014/main" id="{CB2F8DA0-E854-41B2-B63A-695C130B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99" y="781049"/>
            <a:ext cx="8936401" cy="52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1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fining  Fact Schema">
            <a:extLst>
              <a:ext uri="{FF2B5EF4-FFF2-40B4-BE49-F238E27FC236}">
                <a16:creationId xmlns:a16="http://schemas.microsoft.com/office/drawing/2014/main" id="{2A8F8BA5-AC27-4783-80F9-A2467560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571499"/>
            <a:ext cx="91419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M for Flight Example">
            <a:extLst>
              <a:ext uri="{FF2B5EF4-FFF2-40B4-BE49-F238E27FC236}">
                <a16:creationId xmlns:a16="http://schemas.microsoft.com/office/drawing/2014/main" id="{9F08A31F-EC3B-491C-BFBF-6E46D44D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6" y="876299"/>
            <a:ext cx="937365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om Relations to DFM">
            <a:extLst>
              <a:ext uri="{FF2B5EF4-FFF2-40B4-BE49-F238E27FC236}">
                <a16:creationId xmlns:a16="http://schemas.microsoft.com/office/drawing/2014/main" id="{D80ABAB5-AB68-4F28-A9A9-2B8ACE8D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99" y="1301750"/>
            <a:ext cx="8530201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ding and Defining  Facts">
            <a:extLst>
              <a:ext uri="{FF2B5EF4-FFF2-40B4-BE49-F238E27FC236}">
                <a16:creationId xmlns:a16="http://schemas.microsoft.com/office/drawing/2014/main" id="{A6F444D1-9FF4-4547-A415-D1450615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99" y="571499"/>
            <a:ext cx="8530201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74D41B33-172D-4673-BCAE-4FA16190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96899"/>
            <a:ext cx="10191750" cy="5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C93560D3-CFE8-4E0E-B940-D631D39F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74" y="609599"/>
            <a:ext cx="8834851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1214DF3B-32EB-4A7E-81FA-0E2AA7EF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501649"/>
            <a:ext cx="8986238" cy="58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EB180135-F010-46DF-9A16-A4228459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24" y="711199"/>
            <a:ext cx="8631751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Fact  Schema">
            <a:extLst>
              <a:ext uri="{FF2B5EF4-FFF2-40B4-BE49-F238E27FC236}">
                <a16:creationId xmlns:a16="http://schemas.microsoft.com/office/drawing/2014/main" id="{DD78F155-435E-4D69-BEE2-A94C91C8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39799"/>
            <a:ext cx="9363075" cy="51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8FAFB-CEA3-4150-B779-06EF54E8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7" y="606425"/>
            <a:ext cx="8377876" cy="558800"/>
          </a:xfrm>
          <a:prstGeom prst="rect">
            <a:avLst/>
          </a:prstGeom>
        </p:spPr>
      </p:pic>
      <p:pic>
        <p:nvPicPr>
          <p:cNvPr id="5" name="Picture 4" descr="Building the Fact  Schema">
            <a:extLst>
              <a:ext uri="{FF2B5EF4-FFF2-40B4-BE49-F238E27FC236}">
                <a16:creationId xmlns:a16="http://schemas.microsoft.com/office/drawing/2014/main" id="{94264984-1E4D-4AEF-ADBD-75A8E076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99" y="1343025"/>
            <a:ext cx="83271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Chountas</dc:creator>
  <cp:lastModifiedBy>Panagiotis Chountas</cp:lastModifiedBy>
  <cp:revision>5</cp:revision>
  <dcterms:created xsi:type="dcterms:W3CDTF">2021-02-09T01:14:47Z</dcterms:created>
  <dcterms:modified xsi:type="dcterms:W3CDTF">2022-02-14T16:49:27Z</dcterms:modified>
</cp:coreProperties>
</file>