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61A20B-C8E8-4580-BF43-BDCC2750D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E71E690-7212-410A-842A-D5AD7E396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2602D5-4832-4F94-B47D-84877854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0A84-9D0E-407A-B063-0C66192B9B80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FC1A98-07A8-44B8-99D6-163C3B03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996D86-0676-4420-8716-719573EF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A012-397B-474E-B3CC-B16B68A38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94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CF95B1-4547-48A3-958C-9CF68A91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7D91444-5A72-4C62-8F23-5173DB5F8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55ACAC-C771-4D06-BDF8-DB9C3FCE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0A84-9D0E-407A-B063-0C66192B9B80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30E7DF-8127-46E8-859A-C4D2D680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36A745-4127-44CE-A1B6-B5E487E4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A012-397B-474E-B3CC-B16B68A38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160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C6A6C60-780E-4D31-A617-8007C847F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7159A82-8BE2-4E3B-89DE-B38EF9D74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B87665-23FB-43CA-AB9B-C898AA83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0A84-9D0E-407A-B063-0C66192B9B80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54BFF0-8E51-40B3-9AF1-1036804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E6EE3E-482B-4E80-835A-48476B74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A012-397B-474E-B3CC-B16B68A38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10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9AE413-82E2-4BA7-B09D-B8103B77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6FD57F-60C9-4162-BCD9-0BCD8785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7B07D9-4A32-402A-A945-CF7E628B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0A84-9D0E-407A-B063-0C66192B9B80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CC3275-13CC-49FC-8E89-D63308C8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D0CDDE-C4D9-496C-B0A5-9CA09A2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A012-397B-474E-B3CC-B16B68A38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588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3E2182-D99B-4EAC-B548-350AD4FB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B709DAA-7716-404F-8007-831AEB160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05C051-C2B3-412E-AD19-DD8A1EE8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0A84-9D0E-407A-B063-0C66192B9B80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2EABCAB-C3E8-47D6-93C6-AF8D1188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8D390D-A85A-4E3E-AC26-88F81A15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A012-397B-474E-B3CC-B16B68A38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50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BA9973-18A8-4897-AF8E-8B0F0CDF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A4F8F2-0E59-4A0D-94BB-EA3BCFCD6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405188-496C-4CBA-A761-E08E6D136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9F18267-BCE9-4B15-BB27-F1070904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0A84-9D0E-407A-B063-0C66192B9B80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5069426-409F-4AF4-BA70-F1B5B276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E6EEA4D-9CD4-4394-BBEE-6FECE629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A012-397B-474E-B3CC-B16B68A38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600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5DC0AD-628B-4DD1-867D-9AE1ED06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523C247-08AA-451C-A35D-25777954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9DA248C-1828-479E-B936-5455CFB13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16B2130-0A2A-4F95-B524-DBBB91638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F35D72C-6CCE-4872-826F-DBB6D9DFA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CE361B0-75F9-49A5-97E2-E9FED880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0A84-9D0E-407A-B063-0C66192B9B80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262727F-356C-4E4A-AD96-266A68EB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532F41-1842-49FD-9AE7-D8AA1883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A012-397B-474E-B3CC-B16B68A38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2F8B15-298A-4BD0-B53A-9943AD41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C6BFFAA-1969-4912-BA3E-B0B2ECF1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0A84-9D0E-407A-B063-0C66192B9B80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7E46ADC-7662-46C2-A147-E0457FDC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86A7642-9B58-409B-8CE5-F1FA9245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A012-397B-474E-B3CC-B16B68A38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20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BE4527C-AA17-465B-85EB-446C8FE1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0A84-9D0E-407A-B063-0C66192B9B80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D7B809C-A0DF-4EDC-B5E4-8CD996F4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E32933B-1D3B-4D64-8EE5-C96F8226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A012-397B-474E-B3CC-B16B68A38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274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F5FB10-A04D-47D9-BD2B-8A3A97E6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43E2AD-8855-44A1-B135-4778DC3B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20A662D-E470-4B9C-9B1A-93939B27B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61720B2-3328-4876-86DA-8DEDC223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0A84-9D0E-407A-B063-0C66192B9B80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4777278-D981-49C4-8A82-A4FB45D0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D229CC6-2D62-497A-A1D2-5D6966A4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A012-397B-474E-B3CC-B16B68A38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092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CA57F2-279A-4BEB-A919-6B84EEFD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798A2CA-909D-4829-991D-A3765DD06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A357CA0-5AB5-4B72-BCD1-BB72BF646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43110CF-DD5A-4D5C-98DE-39871E6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0A84-9D0E-407A-B063-0C66192B9B80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B949CB3-9F88-425F-8CC8-C4721692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6B53DF3-66C5-4188-AC1D-0B0EAE30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A012-397B-474E-B3CC-B16B68A38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159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1D906CE-B975-4CD0-A563-FD404BDD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33D6934-8D43-4BA5-8ABC-9765CC12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18E68A-962D-4444-86B1-FB81B14B4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D0A84-9D0E-407A-B063-0C66192B9B80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1C5A05-5BED-4296-BDF5-689F1EE1B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13FBF7-107D-451A-9BAE-15B3B1475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A012-397B-474E-B3CC-B16B68A38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34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E0004F4-5771-464D-9279-E99D95EE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71" y="496911"/>
            <a:ext cx="3369928" cy="47921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EBC5AC1-B985-40C3-B6D0-0FBD2D82C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34" y="1080058"/>
            <a:ext cx="2101152" cy="47921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484CF31-94D7-4D8A-AEFC-7F13D697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534" y="1898305"/>
            <a:ext cx="1997986" cy="54331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BCBC5F2-10E3-4C8A-ABCD-E40289D02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586" y="2731228"/>
            <a:ext cx="1962934" cy="54331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674DE37-C812-403F-BE28-DA4ED59CE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586" y="3668026"/>
            <a:ext cx="1933955" cy="47921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7B5361BD-AB75-4009-9749-514C4EC14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4534" y="4403253"/>
            <a:ext cx="1926288" cy="543312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7700C561-B5B9-4EA2-B901-AB7C499151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2808" y="5154439"/>
            <a:ext cx="2132878" cy="606767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32B80417-E041-4139-BAF6-A92BA5CE28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534" y="5912713"/>
            <a:ext cx="1818244" cy="50701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45D2EE0-3CF3-4210-92AE-0BF2937D9A4A}"/>
              </a:ext>
            </a:extLst>
          </p:cNvPr>
          <p:cNvSpPr txBox="1"/>
          <p:nvPr/>
        </p:nvSpPr>
        <p:spPr>
          <a:xfrm>
            <a:off x="617838" y="2207741"/>
            <a:ext cx="339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 </a:t>
            </a:r>
            <a:r>
              <a:rPr lang="tr-TR" dirty="0" err="1"/>
              <a:t>non</a:t>
            </a:r>
            <a:r>
              <a:rPr lang="tr-TR" dirty="0"/>
              <a:t> terminali ile tanımlanan kuralı </a:t>
            </a:r>
            <a:r>
              <a:rPr lang="tr-TR" dirty="0" err="1"/>
              <a:t>CNF’ye</a:t>
            </a:r>
            <a:r>
              <a:rPr lang="tr-TR" dirty="0"/>
              <a:t> dönüştürünüz.</a:t>
            </a:r>
          </a:p>
        </p:txBody>
      </p:sp>
    </p:spTree>
    <p:extLst>
      <p:ext uri="{BB962C8B-B14F-4D97-AF65-F5344CB8AC3E}">
        <p14:creationId xmlns:p14="http://schemas.microsoft.com/office/powerpoint/2010/main" val="6891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2078DB9-D4ED-49C8-B6B9-7D7C1A879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138"/>
            <a:ext cx="5324078" cy="77358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50821DA-3E4C-4607-8AA6-1E8ED2E82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2" y="2291467"/>
            <a:ext cx="2483064" cy="46924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0FDCD30-591F-489A-853A-1B74D25F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84" y="2819143"/>
            <a:ext cx="2981618" cy="60496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8C2F039-99F2-4D3F-9D10-E5977F951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84" y="3479973"/>
            <a:ext cx="2384210" cy="517503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55094717-EE7A-4BE3-9C67-B687EBCDE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34" y="3997476"/>
            <a:ext cx="3142697" cy="61108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DC2FCA0C-0EFB-4D9B-B2D2-BBFAA02C55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44" y="4710628"/>
            <a:ext cx="3033576" cy="611080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2B991BD8-EE78-4ED5-BDA4-5D10BAD07B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2633" y="819051"/>
            <a:ext cx="1745569" cy="469239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73AEA4F2-E63E-492C-91E6-67BDE2401F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8817" y="1303697"/>
            <a:ext cx="1575306" cy="46924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0E6A6B3A-D17C-4FB8-B2B7-80D291AE95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4123" y="1355769"/>
            <a:ext cx="982614" cy="358732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4D2EAC2D-46F3-4632-B643-3177B4507A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6183" y="1355769"/>
            <a:ext cx="936633" cy="391683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5B9E07C4-9827-465D-89C2-1FA4BB29CC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42043" y="680582"/>
            <a:ext cx="845666" cy="746176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8CEFF5D0-3375-42B1-A280-67F5975C4F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210" y="1981128"/>
            <a:ext cx="5900741" cy="611080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A46A324E-2071-4CB4-97B0-74DEE0469A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90525" y="2698905"/>
            <a:ext cx="1203116" cy="406247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C4D697F0-6CFB-45BD-8808-9317ECF132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91668" y="2708430"/>
            <a:ext cx="1239756" cy="396722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EFAF0631-3DFF-4AAA-A2EF-833A00084A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19800" y="2678102"/>
            <a:ext cx="1309140" cy="411009"/>
          </a:xfrm>
          <a:prstGeom prst="rect">
            <a:avLst/>
          </a:prstGeom>
        </p:spPr>
      </p:pic>
      <p:pic>
        <p:nvPicPr>
          <p:cNvPr id="41" name="Resim 40">
            <a:extLst>
              <a:ext uri="{FF2B5EF4-FFF2-40B4-BE49-F238E27FC236}">
                <a16:creationId xmlns:a16="http://schemas.microsoft.com/office/drawing/2014/main" id="{70EFFF57-F1A7-4D24-BF36-209F461EBA6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53888" y="2788358"/>
            <a:ext cx="970470" cy="340976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67CA8561-FAC3-46F7-8151-4FDC93AE29E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79320" y="2800264"/>
            <a:ext cx="1344167" cy="317163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9F3F5B6C-758B-46FE-8B7B-A3F971B8EC7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26672" y="2788358"/>
            <a:ext cx="1137594" cy="408367"/>
          </a:xfrm>
          <a:prstGeom prst="rect">
            <a:avLst/>
          </a:prstGeom>
        </p:spPr>
      </p:pic>
      <p:pic>
        <p:nvPicPr>
          <p:cNvPr id="51" name="Resim 50">
            <a:extLst>
              <a:ext uri="{FF2B5EF4-FFF2-40B4-BE49-F238E27FC236}">
                <a16:creationId xmlns:a16="http://schemas.microsoft.com/office/drawing/2014/main" id="{E61ECA15-1325-493D-A0D8-9B031CF8684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15946" y="5680516"/>
            <a:ext cx="5791200" cy="428625"/>
          </a:xfrm>
          <a:prstGeom prst="rect">
            <a:avLst/>
          </a:prstGeom>
        </p:spPr>
      </p:pic>
      <p:pic>
        <p:nvPicPr>
          <p:cNvPr id="59" name="Resim 58">
            <a:extLst>
              <a:ext uri="{FF2B5EF4-FFF2-40B4-BE49-F238E27FC236}">
                <a16:creationId xmlns:a16="http://schemas.microsoft.com/office/drawing/2014/main" id="{ADDD8F0D-2212-410F-A51E-42E3B79C18B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11546" y="157387"/>
            <a:ext cx="5162550" cy="4191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870169FA-CBD5-4B5D-AA95-789E883A7150}"/>
              </a:ext>
            </a:extLst>
          </p:cNvPr>
          <p:cNvSpPr txBox="1"/>
          <p:nvPr/>
        </p:nvSpPr>
        <p:spPr>
          <a:xfrm>
            <a:off x="378941" y="157387"/>
            <a:ext cx="358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Aşağıdaki dili türeten grameri CNF biçiminde türetiniz.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829E5C4-09D7-4E01-93E2-FEF358D7215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90625" y="3261386"/>
            <a:ext cx="3452675" cy="19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4F66C14-5180-4F6F-8EE7-72FEDD0B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76" y="2681676"/>
            <a:ext cx="3270737" cy="57458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79A92F4-F666-4537-8953-0161BC64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69" y="3256265"/>
            <a:ext cx="2533650" cy="64379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054F0F5-CB6D-4764-9768-97168B34C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576" y="3932929"/>
            <a:ext cx="4263073" cy="57458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EEC0634-5A20-41E7-9274-E3E1C249C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782" y="4507517"/>
            <a:ext cx="2391032" cy="574589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6F5AD553-450D-4A25-B4F0-80D59AD67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181" y="810560"/>
            <a:ext cx="6621160" cy="543992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3053777A-55FB-4C81-9BC4-754A156BE8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401" y="900632"/>
            <a:ext cx="1848442" cy="332142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D66C616C-B273-456A-91B8-E52CAC3281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0612" y="1953473"/>
            <a:ext cx="8953500" cy="43815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B072E160-E0A4-4A5A-81D8-100911C8F4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9573" y="259711"/>
            <a:ext cx="5267325" cy="3810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C30970A1-D85E-426B-9C8E-80EAFF6E1E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7092" y="4080940"/>
            <a:ext cx="4047481" cy="2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2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2E460041-5D27-4189-B432-BA1520F46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8" y="288582"/>
            <a:ext cx="7559097" cy="41163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BA8A71D-4286-4BBE-8014-13EB98F0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8" y="700216"/>
            <a:ext cx="8115300" cy="226695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10CFBEE-E2C2-4152-8BBC-411CBF566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328" y="2795973"/>
            <a:ext cx="6905625" cy="3638550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D1445BB5-D8AB-4667-95A6-A7539C98397B}"/>
              </a:ext>
            </a:extLst>
          </p:cNvPr>
          <p:cNvSpPr txBox="1"/>
          <p:nvPr/>
        </p:nvSpPr>
        <p:spPr>
          <a:xfrm>
            <a:off x="7743568" y="4462758"/>
            <a:ext cx="3575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Y1 ve Y3 aynı ve sadece bir tanesi kalabilir.</a:t>
            </a:r>
          </a:p>
          <a:p>
            <a:r>
              <a:rPr lang="tr-TR" dirty="0"/>
              <a:t>Y2 ve Y4 aynı sadece bir tanesi kalabilir.</a:t>
            </a:r>
          </a:p>
        </p:txBody>
      </p:sp>
    </p:spTree>
    <p:extLst>
      <p:ext uri="{BB962C8B-B14F-4D97-AF65-F5344CB8AC3E}">
        <p14:creationId xmlns:p14="http://schemas.microsoft.com/office/powerpoint/2010/main" val="34515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9F7FB5-6449-4503-BCFC-2485590DD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9" y="1160255"/>
            <a:ext cx="2828925" cy="13906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78ADEBD-C013-483D-A649-4F8A0B56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06" y="1160255"/>
            <a:ext cx="1571625" cy="4857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5465AC1-1E08-4199-A530-A18DC1796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077" y="1646030"/>
            <a:ext cx="2905125" cy="136207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A7AF66A-1EFB-4F91-ACA9-E2E1AF8CE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010" y="1137601"/>
            <a:ext cx="1409700" cy="4572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9952B9F-EBBA-4D99-9779-82E6CC53D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5010" y="1764448"/>
            <a:ext cx="2238375" cy="49530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531E404D-FC3C-44B2-94D9-F8DC4DBD3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0591" y="2429395"/>
            <a:ext cx="5095875" cy="523875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ACEF48A3-079F-45CE-91DE-D989FC97D6A4}"/>
              </a:ext>
            </a:extLst>
          </p:cNvPr>
          <p:cNvSpPr txBox="1"/>
          <p:nvPr/>
        </p:nvSpPr>
        <p:spPr>
          <a:xfrm>
            <a:off x="2368116" y="3343590"/>
            <a:ext cx="628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1. Yok edilebilir değişkenleri kaldırarak grameri yeniden yazalım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7B3F4D33-330B-4932-A039-3C8E012F92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837" y="3873509"/>
            <a:ext cx="1295400" cy="419100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325A779B-5302-4C5A-B310-D05A61D19A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837" y="4458736"/>
            <a:ext cx="2781300" cy="942975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6640206D-3BD4-41B2-B3BB-0DFD5500ED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5137" y="4915936"/>
            <a:ext cx="485775" cy="485775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AC5B7AA0-C233-42CC-9796-171C137008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3837" y="5370819"/>
            <a:ext cx="2457450" cy="457200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31E7A5BD-B916-49E7-899C-56A79A83A1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597" y="5875644"/>
            <a:ext cx="1314450" cy="438150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A414D76B-A49B-4E89-8876-58A07CE5FC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3766" y="3924996"/>
            <a:ext cx="1266825" cy="409575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7691D03B-0B9A-4144-BF81-5897D375D9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94418" y="4568486"/>
            <a:ext cx="3381375" cy="971550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68C8E86D-59D0-4961-998A-5E5FAB231F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75793" y="4978061"/>
            <a:ext cx="923925" cy="561975"/>
          </a:xfrm>
          <a:prstGeom prst="rect">
            <a:avLst/>
          </a:prstGeom>
        </p:spPr>
      </p:pic>
      <p:pic>
        <p:nvPicPr>
          <p:cNvPr id="36" name="Resim 35">
            <a:extLst>
              <a:ext uri="{FF2B5EF4-FFF2-40B4-BE49-F238E27FC236}">
                <a16:creationId xmlns:a16="http://schemas.microsoft.com/office/drawing/2014/main" id="{2B2AF486-5CF6-4057-BA2D-41B617831A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99718" y="4964932"/>
            <a:ext cx="876300" cy="552450"/>
          </a:xfrm>
          <a:prstGeom prst="rect">
            <a:avLst/>
          </a:prstGeom>
        </p:spPr>
      </p:pic>
      <p:pic>
        <p:nvPicPr>
          <p:cNvPr id="38" name="Resim 37">
            <a:extLst>
              <a:ext uri="{FF2B5EF4-FFF2-40B4-BE49-F238E27FC236}">
                <a16:creationId xmlns:a16="http://schemas.microsoft.com/office/drawing/2014/main" id="{73F69FFD-B5CE-494E-8FD2-B8023FCDD7A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76018" y="4980120"/>
            <a:ext cx="571500" cy="504825"/>
          </a:xfrm>
          <a:prstGeom prst="rect">
            <a:avLst/>
          </a:prstGeom>
        </p:spPr>
      </p:pic>
      <p:pic>
        <p:nvPicPr>
          <p:cNvPr id="40" name="Resim 39">
            <a:extLst>
              <a:ext uri="{FF2B5EF4-FFF2-40B4-BE49-F238E27FC236}">
                <a16:creationId xmlns:a16="http://schemas.microsoft.com/office/drawing/2014/main" id="{0C3E1F27-F1B5-4E5A-AED4-455E9938586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27900" y="5599419"/>
            <a:ext cx="1962150" cy="428625"/>
          </a:xfrm>
          <a:prstGeom prst="rect">
            <a:avLst/>
          </a:prstGeom>
        </p:spPr>
      </p:pic>
      <p:pic>
        <p:nvPicPr>
          <p:cNvPr id="42" name="Resim 41">
            <a:extLst>
              <a:ext uri="{FF2B5EF4-FFF2-40B4-BE49-F238E27FC236}">
                <a16:creationId xmlns:a16="http://schemas.microsoft.com/office/drawing/2014/main" id="{1F801B0B-8B5D-46D9-98CE-05ED988ACDD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04603" y="6137581"/>
            <a:ext cx="1247775" cy="352425"/>
          </a:xfrm>
          <a:prstGeom prst="rect">
            <a:avLst/>
          </a:prstGeom>
        </p:spPr>
      </p:pic>
      <p:sp>
        <p:nvSpPr>
          <p:cNvPr id="43" name="Metin kutusu 42">
            <a:extLst>
              <a:ext uri="{FF2B5EF4-FFF2-40B4-BE49-F238E27FC236}">
                <a16:creationId xmlns:a16="http://schemas.microsoft.com/office/drawing/2014/main" id="{4233BFA2-D4EE-4943-9233-D8E0E6FE206C}"/>
              </a:ext>
            </a:extLst>
          </p:cNvPr>
          <p:cNvSpPr txBox="1"/>
          <p:nvPr/>
        </p:nvSpPr>
        <p:spPr>
          <a:xfrm>
            <a:off x="2578443" y="459578"/>
            <a:ext cx="750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Örnek:Aşağıdaki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CFG’yi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CNF’ye</a:t>
            </a:r>
            <a:r>
              <a:rPr lang="tr-TR" b="1" dirty="0">
                <a:solidFill>
                  <a:srgbClr val="FF0000"/>
                </a:solidFill>
              </a:rPr>
              <a:t> dönüştürünüz.</a:t>
            </a:r>
          </a:p>
        </p:txBody>
      </p:sp>
    </p:spTree>
    <p:extLst>
      <p:ext uri="{BB962C8B-B14F-4D97-AF65-F5344CB8AC3E}">
        <p14:creationId xmlns:p14="http://schemas.microsoft.com/office/powerpoint/2010/main" val="20540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E3AC51FD-1730-4738-81A9-0BBA51B048AA}"/>
              </a:ext>
            </a:extLst>
          </p:cNvPr>
          <p:cNvSpPr txBox="1"/>
          <p:nvPr/>
        </p:nvSpPr>
        <p:spPr>
          <a:xfrm>
            <a:off x="3608173" y="197708"/>
            <a:ext cx="39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3.Birim Türetme kuralları kaldırılır: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C7B7EAA-5B02-4175-A004-F1FCA1605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6" y="552109"/>
            <a:ext cx="3124200" cy="5715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4B4FC31-1780-4FBD-A8BD-F774D933257C}"/>
              </a:ext>
            </a:extLst>
          </p:cNvPr>
          <p:cNvSpPr txBox="1"/>
          <p:nvPr/>
        </p:nvSpPr>
        <p:spPr>
          <a:xfrm>
            <a:off x="703305" y="235293"/>
            <a:ext cx="153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Önce sırası ile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4713433-7600-40D8-9839-C6D265300D7B}"/>
              </a:ext>
            </a:extLst>
          </p:cNvPr>
          <p:cNvSpPr txBox="1"/>
          <p:nvPr/>
        </p:nvSpPr>
        <p:spPr>
          <a:xfrm>
            <a:off x="49426" y="1139399"/>
            <a:ext cx="3616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Birim Türetme kurallarını kaldıralım.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0707AF5-5BC3-40AB-9169-53F52925A50F}"/>
              </a:ext>
            </a:extLst>
          </p:cNvPr>
          <p:cNvSpPr txBox="1"/>
          <p:nvPr/>
        </p:nvSpPr>
        <p:spPr>
          <a:xfrm>
            <a:off x="5478417" y="1599812"/>
            <a:ext cx="1111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ym typeface="Symbol" panose="05050102010706020507" pitchFamily="18" charset="2"/>
              </a:rPr>
              <a:t>S0S birim türetmeyi kaldıralım</a:t>
            </a:r>
            <a:endParaRPr lang="tr-TR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393477C3-CE86-4156-8237-B75B68B52FDE}"/>
              </a:ext>
            </a:extLst>
          </p:cNvPr>
          <p:cNvSpPr txBox="1"/>
          <p:nvPr/>
        </p:nvSpPr>
        <p:spPr>
          <a:xfrm>
            <a:off x="217272" y="3740580"/>
            <a:ext cx="109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Şimdide sırası ile 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65EC1F61-FAB4-4CEF-8CA8-6DC4C3011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65" y="3553343"/>
            <a:ext cx="3248025" cy="600075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267C216C-ACCD-49E2-A138-320D1E9C7E2A}"/>
              </a:ext>
            </a:extLst>
          </p:cNvPr>
          <p:cNvSpPr txBox="1"/>
          <p:nvPr/>
        </p:nvSpPr>
        <p:spPr>
          <a:xfrm>
            <a:off x="4590410" y="3740580"/>
            <a:ext cx="214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kurallarını kaldıralım.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82417E74-8BCB-48A0-BFA4-04A1220C2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61" y="4465984"/>
            <a:ext cx="5267325" cy="923925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60D32402-2C0F-4B39-8CAA-170473F4F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28" y="5389909"/>
            <a:ext cx="1857375" cy="485775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6FF4A6C0-B0C9-437F-B14B-34CC9FFC3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551" y="5938837"/>
            <a:ext cx="1323975" cy="466725"/>
          </a:xfrm>
          <a:prstGeom prst="rect">
            <a:avLst/>
          </a:prstGeom>
        </p:spPr>
      </p:pic>
      <p:sp>
        <p:nvSpPr>
          <p:cNvPr id="25" name="Metin kutusu 24">
            <a:extLst>
              <a:ext uri="{FF2B5EF4-FFF2-40B4-BE49-F238E27FC236}">
                <a16:creationId xmlns:a16="http://schemas.microsoft.com/office/drawing/2014/main" id="{773464CE-A100-4F28-A400-9C2B046E823C}"/>
              </a:ext>
            </a:extLst>
          </p:cNvPr>
          <p:cNvSpPr txBox="1"/>
          <p:nvPr/>
        </p:nvSpPr>
        <p:spPr>
          <a:xfrm>
            <a:off x="5806387" y="4918163"/>
            <a:ext cx="1113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</a:t>
            </a:r>
            <a:r>
              <a:rPr lang="tr-TR" dirty="0">
                <a:sym typeface="Symbol" panose="05050102010706020507" pitchFamily="18" charset="2"/>
              </a:rPr>
              <a:t>S kuralını kaldıralım</a:t>
            </a:r>
            <a:endParaRPr lang="tr-TR" dirty="0"/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F8A7AC94-6085-491F-BE3F-873459214E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6" y="1588320"/>
            <a:ext cx="5105400" cy="1885950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707827CD-6B5F-49D9-9E7D-3D582E9726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1433" y="4284576"/>
            <a:ext cx="4400550" cy="809625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2827B2AA-F6DC-485A-A3FD-A21E5D4888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3912" y="5094201"/>
            <a:ext cx="1085850" cy="409575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8DC3EA0B-D674-4D6F-9952-5652C6F30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69762" y="5094037"/>
            <a:ext cx="3588480" cy="454017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0B207454-AC68-44AB-8661-9247E10D4D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7863" y="5632796"/>
            <a:ext cx="1085850" cy="361950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BCD9E3FB-408A-4FFA-BFD1-C74CBA4485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6167" y="1507479"/>
            <a:ext cx="5467350" cy="533400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440C8045-78B1-445B-8E19-8C265E06D6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0658" y="2049722"/>
            <a:ext cx="50482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4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5" grpId="0"/>
      <p:bldP spid="18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EE4A6C0-14D0-4F5C-862F-34AC17C27227}"/>
              </a:ext>
            </a:extLst>
          </p:cNvPr>
          <p:cNvSpPr txBox="1"/>
          <p:nvPr/>
        </p:nvSpPr>
        <p:spPr>
          <a:xfrm>
            <a:off x="3632887" y="354227"/>
            <a:ext cx="399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4. Chomsky Normal Forma dönüştürülür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F5D9B6C-644A-40A5-8C46-F07A18EA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446" y="3036499"/>
            <a:ext cx="1885950" cy="4953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B0731D2-3A0E-4F3F-BB33-F6D60888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90" y="4964970"/>
            <a:ext cx="1790700" cy="40957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F1193C7-15C5-4CFC-8161-A162280E9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396" y="3036499"/>
            <a:ext cx="885825" cy="4953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A25A3BE8-AF5B-47BE-92F2-E3B7EF28C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446" y="4593495"/>
            <a:ext cx="1238250" cy="37147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9BAB3C1D-18FC-45DC-887F-40F53A2E8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2507" y="3036499"/>
            <a:ext cx="457200" cy="485775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AFD78AA2-F0A5-4485-98C3-6785C9F5DB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9706" y="3014424"/>
            <a:ext cx="1685925" cy="495300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0DA2C90C-5E45-4F6F-8381-A183078A4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2587" y="3605021"/>
            <a:ext cx="1266825" cy="381000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BCF34BBA-02B2-425C-83A1-CFAC1D8B3F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3757" y="3497036"/>
            <a:ext cx="971550" cy="533400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2F64785F-BEB8-43E9-8F23-A65919EA7C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8831" y="3547696"/>
            <a:ext cx="857250" cy="466725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21C0DC5E-085C-4544-ACF0-E3F0142065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1307" y="4063909"/>
            <a:ext cx="1238250" cy="438150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B142C7A4-676F-4720-B725-77460024D0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2635" y="3497036"/>
            <a:ext cx="2219325" cy="523875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71BBD34D-31D1-4342-887B-F1828FB759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046" y="983392"/>
            <a:ext cx="60483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4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89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90</Words>
  <Application>Microsoft Office PowerPoint</Application>
  <PresentationFormat>Geniş ekran</PresentationFormat>
  <Paragraphs>14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Sau</dc:creator>
  <cp:lastModifiedBy>Sau</cp:lastModifiedBy>
  <cp:revision>20</cp:revision>
  <dcterms:created xsi:type="dcterms:W3CDTF">2023-11-30T21:50:37Z</dcterms:created>
  <dcterms:modified xsi:type="dcterms:W3CDTF">2023-12-01T20:52:41Z</dcterms:modified>
</cp:coreProperties>
</file>