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3" r:id="rId2"/>
    <p:sldId id="348" r:id="rId3"/>
    <p:sldId id="349" r:id="rId4"/>
    <p:sldId id="345" r:id="rId5"/>
    <p:sldId id="344" r:id="rId6"/>
    <p:sldId id="258" r:id="rId7"/>
    <p:sldId id="350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C562A-981D-47B2-9559-A68511D3993F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405F6-5E6B-4FEB-A536-1C9B01A05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637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17C078-B165-44B4-B94E-DE1BFC172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0A19B77-60D1-4BBD-AFBA-918D1D285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62BF09-E5F5-46F0-8CA8-5E068561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B7B8-586E-4690-B62F-1CB6710D31E9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EEB168-B3F7-44B5-9044-99B180D8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B05F97-7591-482C-BA78-80D8DFAD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0723-255B-4054-9E40-3055FD2E1D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290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04D9B5-D8E0-458F-BB9F-E3670C53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7837439-FD44-4434-BB17-5D293B728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9D7916B-9D43-4976-83DE-6937B872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B7B8-586E-4690-B62F-1CB6710D31E9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A4A7B3-67A7-47FA-8C10-085AB29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744D08-DC78-4350-BAD9-F6AB9BB9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0723-255B-4054-9E40-3055FD2E1D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513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E89B40E-4A06-41C3-851A-D4665F7A4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A34B96B-EE9E-4C63-A1C1-EEBEFC8DB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B79E19-9708-4135-94F4-E63A7F34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B7B8-586E-4690-B62F-1CB6710D31E9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5B95918-A2E1-4FD6-A451-AA79854A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0CA16D-E170-4320-9A40-C83CD6C7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0723-255B-4054-9E40-3055FD2E1D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684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4A3BBE-00A7-423B-9A92-A9C4915C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642C34-2228-477F-B201-7EB7A7A75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748EB3-7AC7-4E52-9D12-13F96109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B7B8-586E-4690-B62F-1CB6710D31E9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E2A3C4-9740-4DE4-9D3C-A7A72F94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E47C3F-345B-4D53-89B7-39C05037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0723-255B-4054-9E40-3055FD2E1D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006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7455D8-48E7-4BF1-A207-194DC019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AC41FFB-19F2-42EB-8F09-161B24C9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B3EF54-5402-4E1F-8411-5CA057B0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B7B8-586E-4690-B62F-1CB6710D31E9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94EDB3-D146-4E54-A8BD-F1D523DE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06F42B-9BFF-4F32-AFC3-FBD5DC60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0723-255B-4054-9E40-3055FD2E1D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430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3F2B59-529C-4B47-A10B-123DEE6B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E6396F-F1DD-4914-AF7D-3D7361F3B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AB516E8-05A9-41AB-A4E7-06CFD6A0E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389242E-39F8-4944-9DE2-46B89DAF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B7B8-586E-4690-B62F-1CB6710D31E9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622D077-722D-4460-A5EF-2D11B44F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78A4E5E-45C7-4583-B22E-D7B9D1C5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0723-255B-4054-9E40-3055FD2E1D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08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4C1357-6001-403B-A58E-D475A512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AA737FE-CEA2-44E2-9D36-162B26F4A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2ACED74-5067-4E87-ADF2-E230A9BA0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2E82453-220D-41A6-A3F5-CACCC58B8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15C6D22-8228-4A77-BD23-7754A9C99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4CE69DA-5855-43CD-90FB-90F0FA88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B7B8-586E-4690-B62F-1CB6710D31E9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72FBB0A-E3F8-402C-A54E-7BFE0088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DDCD618-F6AB-47E1-86E1-0FB2F90C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0723-255B-4054-9E40-3055FD2E1D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325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167ECF-EE18-4DF8-B35C-0DA515B4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D99728F-C41D-42A0-99C7-E1E140E2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B7B8-586E-4690-B62F-1CB6710D31E9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EBA14AF-568E-42FC-B518-7899D5B8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3975D71-595B-48B3-89DB-34FECBF8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0723-255B-4054-9E40-3055FD2E1D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586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29C0079-E8A6-49E9-A4DE-B6BC7DE6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B7B8-586E-4690-B62F-1CB6710D31E9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19C8AB1-66E0-4126-B746-0FAA48D6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69DD39A-B79E-4174-976E-C894BCAB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0723-255B-4054-9E40-3055FD2E1D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946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C3880E-4534-4F50-B0EA-BFC211FD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846501-65C2-438C-B02B-9AB39601E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C4F82A7-D17D-420D-B72F-0B1E009C9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87D5B57-810E-449D-B2DC-4B7350CB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B7B8-586E-4690-B62F-1CB6710D31E9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BBD025-E48A-4A3A-87C4-2E8C474E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1135C6A-EA50-442D-9A3E-BCCB969D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0723-255B-4054-9E40-3055FD2E1D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517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A387CD-23F0-4288-8186-E076A0D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DDD815B-497B-4959-98B0-BDBF82792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721911C-E9DF-4356-BF00-7A7EF0A90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8D38BFC-F452-405B-AF83-03C8DE24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B7B8-586E-4690-B62F-1CB6710D31E9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60FE98A-6C66-4513-B685-CD9CB803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1B468F4-3675-469F-885B-3F187A05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0723-255B-4054-9E40-3055FD2E1D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450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22E562B-C7C5-43AE-90F4-B60CE8A4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5CD2A52-446D-444B-BC0A-B6DC897E5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6FA2F6-FD78-4DC7-A2B6-5F4782CCD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B7B8-586E-4690-B62F-1CB6710D31E9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A1A70F-C9E2-4298-84AA-0D8749F69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275522-2CA8-424C-B149-B48E083C9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0723-255B-4054-9E40-3055FD2E1D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95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C8A339-9C98-47C6-AD54-7734B473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282" y="2614055"/>
            <a:ext cx="6254578" cy="1325563"/>
          </a:xfrm>
        </p:spPr>
        <p:txBody>
          <a:bodyPr/>
          <a:lstStyle/>
          <a:p>
            <a:r>
              <a:rPr lang="tr-TR" dirty="0"/>
              <a:t>DURUM SAYISI İNDİRGEME</a:t>
            </a:r>
          </a:p>
        </p:txBody>
      </p:sp>
    </p:spTree>
    <p:extLst>
      <p:ext uri="{BB962C8B-B14F-4D97-AF65-F5344CB8AC3E}">
        <p14:creationId xmlns:p14="http://schemas.microsoft.com/office/powerpoint/2010/main" val="142077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Slayt Numarası Yer Tutucusu">
            <a:extLst>
              <a:ext uri="{FF2B5EF4-FFF2-40B4-BE49-F238E27FC236}">
                <a16:creationId xmlns:a16="http://schemas.microsoft.com/office/drawing/2014/main" id="{6A62061C-E833-4037-A4C8-531FB3E9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B7F20464-2504-442F-952E-8BA1C5D69493}" type="slidenum">
              <a:rPr lang="en-US" altLang="tr-TR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tr-T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ED70A651-9BCB-48EC-8150-F96946082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1721872"/>
            <a:ext cx="899316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AU" altLang="tr-TR" sz="2400">
                <a:ea typeface="Calibri" panose="020F0502020204030204" pitchFamily="34" charset="0"/>
                <a:cs typeface="Times New Roman" panose="02020603050405020304" pitchFamily="18" charset="0"/>
              </a:rPr>
              <a:t>DFA modelinin karmaşıklığı  içerdiği durum sayısı ile ilişkilidir.</a:t>
            </a:r>
            <a:endParaRPr lang="tr-TR" altLang="tr-TR" sz="2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altLang="tr-TR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altLang="tr-TR" sz="2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altLang="tr-TR" sz="2400">
                <a:ea typeface="Calibri" panose="020F0502020204030204" pitchFamily="34" charset="0"/>
                <a:cs typeface="Times New Roman" panose="02020603050405020304" pitchFamily="18" charset="0"/>
              </a:rPr>
              <a:t>Durum sayısı arttıkça </a:t>
            </a:r>
            <a:r>
              <a:rPr lang="tr-TR" altLang="tr-TR" sz="2400">
                <a:ea typeface="Calibri" panose="020F0502020204030204" pitchFamily="34" charset="0"/>
                <a:cs typeface="Times New Roman" panose="02020603050405020304" pitchFamily="18" charset="0"/>
              </a:rPr>
              <a:t>karmaşıklık artar</a:t>
            </a:r>
            <a:r>
              <a:rPr lang="en-AU" altLang="tr-TR" sz="240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tr-TR" altLang="tr-TR" sz="2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altLang="tr-TR" sz="2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altLang="tr-TR" sz="2400">
                <a:ea typeface="Calibri" panose="020F0502020204030204" pitchFamily="34" charset="0"/>
                <a:cs typeface="Times New Roman" panose="02020603050405020304" pitchFamily="18" charset="0"/>
              </a:rPr>
              <a:t>DFA içerisindeki durum sayısının en aza indirgenmesi </a:t>
            </a:r>
            <a:endParaRPr lang="tr-TR" altLang="tr-TR" sz="2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altLang="tr-TR" sz="2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altLang="tr-TR" sz="2400">
                <a:ea typeface="Calibri" panose="020F0502020204030204" pitchFamily="34" charset="0"/>
                <a:cs typeface="Times New Roman" panose="02020603050405020304" pitchFamily="18" charset="0"/>
              </a:rPr>
              <a:t>hesapların hızlı gerçekleşmesi için önemlidir</a:t>
            </a:r>
            <a:r>
              <a:rPr lang="en-AU" altLang="tr-TR" sz="110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8436" name="Rectangle 1">
            <a:extLst>
              <a:ext uri="{FF2B5EF4-FFF2-40B4-BE49-F238E27FC236}">
                <a16:creationId xmlns:a16="http://schemas.microsoft.com/office/drawing/2014/main" id="{FB2CA728-9099-499C-BCB2-9C0F2C42F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428626"/>
            <a:ext cx="650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tr-TR" altLang="tr-TR" sz="2800">
                <a:ea typeface="Calibri" panose="020F0502020204030204" pitchFamily="34" charset="0"/>
                <a:cs typeface="Times New Roman" panose="02020603050405020304" pitchFamily="18" charset="0"/>
              </a:rPr>
              <a:t>DFA’nın durum sayısının İndirgenmesi</a:t>
            </a:r>
            <a:r>
              <a:rPr lang="en-AU" altLang="tr-TR" sz="280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Slayt Numarası Yer Tutucusu">
            <a:extLst>
              <a:ext uri="{FF2B5EF4-FFF2-40B4-BE49-F238E27FC236}">
                <a16:creationId xmlns:a16="http://schemas.microsoft.com/office/drawing/2014/main" id="{ABD0F781-C55A-4346-B0E3-B70236A4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03B8175B-5E9F-42BC-8BE7-1B170D3F62F1}" type="slidenum">
              <a:rPr lang="en-US" altLang="tr-TR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tr-T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19496650-DC1D-4821-8841-B0705C4F3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25" y="1643064"/>
            <a:ext cx="84089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tr-TR" altLang="tr-TR" sz="2400">
                <a:ea typeface="Calibri" panose="020F0502020204030204" pitchFamily="34" charset="0"/>
                <a:cs typeface="Times New Roman" panose="02020603050405020304" pitchFamily="18" charset="0"/>
              </a:rPr>
              <a:t>başlangıç durumundan ulaşılamayan durumlarçıkarılabilir.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tr-TR" altLang="tr-TR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tr-TR" altLang="tr-TR" sz="2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Char char="•"/>
            </a:pPr>
            <a:endParaRPr lang="tr-TR" altLang="tr-TR" sz="2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tr-TR" altLang="tr-TR" sz="2400">
                <a:ea typeface="Calibri" panose="020F0502020204030204" pitchFamily="34" charset="0"/>
                <a:cs typeface="Times New Roman" panose="02020603050405020304" pitchFamily="18" charset="0"/>
              </a:rPr>
              <a:t>Eğer makinede denk durumlar varsa bu durumlar birleştirilebilir. 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tr-TR" altLang="tr-TR" sz="2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Char char="•"/>
            </a:pPr>
            <a:endParaRPr lang="tr-TR" altLang="tr-TR" sz="2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tr-TR" altLang="tr-TR" sz="2400">
                <a:ea typeface="Calibri" panose="020F0502020204030204" pitchFamily="34" charset="0"/>
                <a:cs typeface="Times New Roman" panose="02020603050405020304" pitchFamily="18" charset="0"/>
              </a:rPr>
              <a:t>Denk durumlar aynı katar için aynı cevabı veren durumlardır. 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tr-TR" altLang="tr-TR" sz="2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tr-TR" altLang="tr-TR" sz="2400">
                <a:ea typeface="Calibri" panose="020F0502020204030204" pitchFamily="34" charset="0"/>
                <a:cs typeface="Times New Roman" panose="02020603050405020304" pitchFamily="18" charset="0"/>
              </a:rPr>
              <a:t>Tablo doldurma yöntemi</a:t>
            </a:r>
          </a:p>
        </p:txBody>
      </p:sp>
      <p:sp>
        <p:nvSpPr>
          <p:cNvPr id="19460" name="3 Dikdörtgen">
            <a:extLst>
              <a:ext uri="{FF2B5EF4-FFF2-40B4-BE49-F238E27FC236}">
                <a16:creationId xmlns:a16="http://schemas.microsoft.com/office/drawing/2014/main" id="{78475B47-B9C2-4A2D-9C8C-FA659A9E7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214313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tr-TR" altLang="tr-TR">
                <a:ea typeface="Calibri" panose="020F0502020204030204" pitchFamily="34" charset="0"/>
                <a:cs typeface="Times New Roman" panose="02020603050405020304" pitchFamily="18" charset="0"/>
              </a:rPr>
              <a:t>İndirgeme Adımları</a:t>
            </a:r>
            <a:endParaRPr lang="tr-TR" altLang="tr-TR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Slayt Numarası Yer Tutucusu">
            <a:extLst>
              <a:ext uri="{FF2B5EF4-FFF2-40B4-BE49-F238E27FC236}">
                <a16:creationId xmlns:a16="http://schemas.microsoft.com/office/drawing/2014/main" id="{8F6A15F0-43BF-477F-9876-2D16D12D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3BAEE21E-A557-4481-AA42-D0EBC8895324}" type="slidenum">
              <a:rPr lang="en-US" altLang="tr-TR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tr-T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2 Resim">
            <a:extLst>
              <a:ext uri="{FF2B5EF4-FFF2-40B4-BE49-F238E27FC236}">
                <a16:creationId xmlns:a16="http://schemas.microsoft.com/office/drawing/2014/main" id="{A8C136AB-C486-43B1-9257-9CD0F1F27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1" y="3429000"/>
            <a:ext cx="328136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4 Resim">
            <a:extLst>
              <a:ext uri="{FF2B5EF4-FFF2-40B4-BE49-F238E27FC236}">
                <a16:creationId xmlns:a16="http://schemas.microsoft.com/office/drawing/2014/main" id="{73E9F24B-27CB-487A-A548-C49BA086E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42938"/>
            <a:ext cx="42862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Resim">
            <a:extLst>
              <a:ext uri="{FF2B5EF4-FFF2-40B4-BE49-F238E27FC236}">
                <a16:creationId xmlns:a16="http://schemas.microsoft.com/office/drawing/2014/main" id="{E6C65639-37FA-4BC4-97BF-6EA9189B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4" y="1"/>
            <a:ext cx="39147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6">
            <a:extLst>
              <a:ext uri="{FF2B5EF4-FFF2-40B4-BE49-F238E27FC236}">
                <a16:creationId xmlns:a16="http://schemas.microsoft.com/office/drawing/2014/main" id="{633321F9-A8C8-42F6-819F-3318233A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85750"/>
            <a:ext cx="2857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tr-TR" altLang="tr-TR" sz="1600"/>
              <a:t>Durum sayısını indirgeyiniz</a:t>
            </a:r>
            <a:endParaRPr lang="en-US" altLang="tr-TR" sz="1600"/>
          </a:p>
        </p:txBody>
      </p:sp>
      <p:pic>
        <p:nvPicPr>
          <p:cNvPr id="8" name="7 Resim">
            <a:extLst>
              <a:ext uri="{FF2B5EF4-FFF2-40B4-BE49-F238E27FC236}">
                <a16:creationId xmlns:a16="http://schemas.microsoft.com/office/drawing/2014/main" id="{AA9AC402-15B7-4881-873F-7E82288E3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90" y="3602253"/>
            <a:ext cx="4071937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C26359A-9E41-4D26-B1D6-DE8804BB0D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2875" y="4110489"/>
            <a:ext cx="2143125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Slayt Numarası Yer Tutucusu">
            <a:extLst>
              <a:ext uri="{FF2B5EF4-FFF2-40B4-BE49-F238E27FC236}">
                <a16:creationId xmlns:a16="http://schemas.microsoft.com/office/drawing/2014/main" id="{173077F0-7169-4135-A071-5454E57E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8B9837D-0206-485A-8963-290B3A6865B0}" type="slidenum">
              <a:rPr lang="en-US" altLang="tr-TR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tr-T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97314" name="Picture 2">
            <a:extLst>
              <a:ext uri="{FF2B5EF4-FFF2-40B4-BE49-F238E27FC236}">
                <a16:creationId xmlns:a16="http://schemas.microsoft.com/office/drawing/2014/main" id="{7349D8D9-BAC4-42DE-83EE-AC152ACD5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2643188"/>
            <a:ext cx="8215313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4" name="3 Resim">
            <a:extLst>
              <a:ext uri="{FF2B5EF4-FFF2-40B4-BE49-F238E27FC236}">
                <a16:creationId xmlns:a16="http://schemas.microsoft.com/office/drawing/2014/main" id="{D528E12E-CD21-4D97-89A8-E74DB7C57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450056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ABA34FB6-9F5B-4035-8D2C-61BDF73C4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76" y="1428750"/>
            <a:ext cx="4676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tr-TR" altLang="tr-TR" sz="2000"/>
              <a:t>Durum sayısını minimuma indirgeyiniz</a:t>
            </a:r>
            <a:r>
              <a:rPr lang="tr-TR" altLang="tr-TR"/>
              <a:t>.</a:t>
            </a:r>
            <a:endParaRPr lang="en-US" alt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1A0FF25-0E03-4A24-9704-E383860F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396"/>
            <a:ext cx="5332841" cy="358717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20D55E3-8EE7-43A2-9040-6AC890753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646" y="906162"/>
            <a:ext cx="3484606" cy="347133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B6B984D-8F92-4129-BE03-31762FE7B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049" y="3885803"/>
            <a:ext cx="3527597" cy="278272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C3A76EA8-6BEC-40C4-B612-AD995C3EE3E9}"/>
              </a:ext>
            </a:extLst>
          </p:cNvPr>
          <p:cNvSpPr txBox="1"/>
          <p:nvPr/>
        </p:nvSpPr>
        <p:spPr>
          <a:xfrm>
            <a:off x="4283676" y="189471"/>
            <a:ext cx="383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Durum  Sayısı İndirgeme</a:t>
            </a:r>
          </a:p>
        </p:txBody>
      </p:sp>
    </p:spTree>
    <p:extLst>
      <p:ext uri="{BB962C8B-B14F-4D97-AF65-F5344CB8AC3E}">
        <p14:creationId xmlns:p14="http://schemas.microsoft.com/office/powerpoint/2010/main" val="27150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965C82-E2AA-483D-B1BB-6D745912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013" y="3083612"/>
            <a:ext cx="3445476" cy="1325563"/>
          </a:xfrm>
        </p:spPr>
        <p:txBody>
          <a:bodyPr>
            <a:normAutofit/>
          </a:bodyPr>
          <a:lstStyle/>
          <a:p>
            <a:r>
              <a:rPr lang="tr-TR" dirty="0" err="1"/>
              <a:t>Arden</a:t>
            </a:r>
            <a:r>
              <a:rPr lang="tr-TR" dirty="0"/>
              <a:t> teoremi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19F0DF6-1840-4AAC-AFF7-326AA49AC2AC}"/>
              </a:ext>
            </a:extLst>
          </p:cNvPr>
          <p:cNvSpPr txBox="1"/>
          <p:nvPr/>
        </p:nvSpPr>
        <p:spPr>
          <a:xfrm>
            <a:off x="3847070" y="1681204"/>
            <a:ext cx="3649362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tr-TR" sz="4400" dirty="0">
                <a:latin typeface="+mj-lt"/>
                <a:ea typeface="+mj-ea"/>
                <a:cs typeface="+mj-cs"/>
              </a:rPr>
              <a:t>Bir sonraki ders </a:t>
            </a:r>
          </a:p>
        </p:txBody>
      </p:sp>
    </p:spTree>
    <p:extLst>
      <p:ext uri="{BB962C8B-B14F-4D97-AF65-F5344CB8AC3E}">
        <p14:creationId xmlns:p14="http://schemas.microsoft.com/office/powerpoint/2010/main" val="50211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87</Words>
  <Application>Microsoft Office PowerPoint</Application>
  <PresentationFormat>Geniş ekran</PresentationFormat>
  <Paragraphs>29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Times New Roman</vt:lpstr>
      <vt:lpstr>Office Teması</vt:lpstr>
      <vt:lpstr>DURUM SAYISI İNDİRGEME</vt:lpstr>
      <vt:lpstr>PowerPoint Sunusu</vt:lpstr>
      <vt:lpstr>PowerPoint Sunusu</vt:lpstr>
      <vt:lpstr>PowerPoint Sunusu</vt:lpstr>
      <vt:lpstr>PowerPoint Sunusu</vt:lpstr>
      <vt:lpstr>PowerPoint Sunusu</vt:lpstr>
      <vt:lpstr>Arden teoremi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DURUM SAYISI İNDİRGEME</dc:title>
  <dc:creator>Sau</dc:creator>
  <cp:lastModifiedBy>Sau</cp:lastModifiedBy>
  <cp:revision>6</cp:revision>
  <dcterms:created xsi:type="dcterms:W3CDTF">2023-10-23T21:11:53Z</dcterms:created>
  <dcterms:modified xsi:type="dcterms:W3CDTF">2023-11-01T09:26:39Z</dcterms:modified>
</cp:coreProperties>
</file>