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notesSlides/notesSlide7.xml" ContentType="application/vnd.openxmlformats-officedocument.presentationml.notesSlide+xml"/>
  <Override PartName="/ppt/webextensions/webextension4.xml" ContentType="application/vnd.ms-office.webextension+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handoutMasterIdLst>
    <p:handoutMasterId r:id="rId17"/>
  </p:handoutMasterIdLst>
  <p:sldIdLst>
    <p:sldId id="289" r:id="rId3"/>
    <p:sldId id="286" r:id="rId4"/>
    <p:sldId id="278" r:id="rId5"/>
    <p:sldId id="296" r:id="rId6"/>
    <p:sldId id="297" r:id="rId7"/>
    <p:sldId id="298" r:id="rId8"/>
    <p:sldId id="299" r:id="rId9"/>
    <p:sldId id="300" r:id="rId10"/>
    <p:sldId id="291" r:id="rId11"/>
    <p:sldId id="281" r:id="rId12"/>
    <p:sldId id="303" r:id="rId13"/>
    <p:sldId id="302" r:id="rId14"/>
    <p:sldId id="288" r:id="rId1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0F4A4-B796-4A03-8503-7E6AB5D442A0}" v="63" dt="2024-06-29T04:46:29.630"/>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5" d="100"/>
          <a:sy n="95" d="100"/>
        </p:scale>
        <p:origin x="1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dija Mustafa" userId="35fa5a4bf1360f1c" providerId="LiveId" clId="{50F0F4A4-B796-4A03-8503-7E6AB5D442A0}"/>
    <pc:docChg chg="custSel addSld delSld modSld sldOrd modMainMaster">
      <pc:chgData name="Khadija Mustafa" userId="35fa5a4bf1360f1c" providerId="LiveId" clId="{50F0F4A4-B796-4A03-8503-7E6AB5D442A0}" dt="2024-06-29T04:48:34.239" v="283" actId="14100"/>
      <pc:docMkLst>
        <pc:docMk/>
      </pc:docMkLst>
      <pc:sldChg chg="del">
        <pc:chgData name="Khadija Mustafa" userId="35fa5a4bf1360f1c" providerId="LiveId" clId="{50F0F4A4-B796-4A03-8503-7E6AB5D442A0}" dt="2024-06-24T17:34:49.596" v="0" actId="47"/>
        <pc:sldMkLst>
          <pc:docMk/>
          <pc:sldMk cId="0" sldId="268"/>
        </pc:sldMkLst>
      </pc:sldChg>
      <pc:sldChg chg="modSp mod modTransition modAnim">
        <pc:chgData name="Khadija Mustafa" userId="35fa5a4bf1360f1c" providerId="LiveId" clId="{50F0F4A4-B796-4A03-8503-7E6AB5D442A0}" dt="2024-06-29T04:45:48.818" v="280"/>
        <pc:sldMkLst>
          <pc:docMk/>
          <pc:sldMk cId="0" sldId="278"/>
        </pc:sldMkLst>
        <pc:spChg chg="mod">
          <ac:chgData name="Khadija Mustafa" userId="35fa5a4bf1360f1c" providerId="LiveId" clId="{50F0F4A4-B796-4A03-8503-7E6AB5D442A0}" dt="2024-06-29T04:42:00.526" v="273" actId="20577"/>
          <ac:spMkLst>
            <pc:docMk/>
            <pc:sldMk cId="0" sldId="278"/>
            <ac:spMk id="3" creationId="{DF5706D7-F945-07C8-C59D-C46EFEF67CEA}"/>
          </ac:spMkLst>
        </pc:spChg>
        <pc:spChg chg="mod">
          <ac:chgData name="Khadija Mustafa" userId="35fa5a4bf1360f1c" providerId="LiveId" clId="{50F0F4A4-B796-4A03-8503-7E6AB5D442A0}" dt="2024-06-29T04:42:08.030" v="278" actId="20577"/>
          <ac:spMkLst>
            <pc:docMk/>
            <pc:sldMk cId="0" sldId="278"/>
            <ac:spMk id="19" creationId="{94FAA040-3AD3-981B-1C32-0CEB91C48BBA}"/>
          </ac:spMkLst>
        </pc:spChg>
        <pc:picChg chg="mod">
          <ac:chgData name="Khadija Mustafa" userId="35fa5a4bf1360f1c" providerId="LiveId" clId="{50F0F4A4-B796-4A03-8503-7E6AB5D442A0}" dt="2024-06-29T04:41:54.300" v="267" actId="1076"/>
          <ac:picMkLst>
            <pc:docMk/>
            <pc:sldMk cId="0" sldId="278"/>
            <ac:picMk id="15" creationId="{1D93D19A-D715-4E2A-8C40-CB79F1EDD67C}"/>
          </ac:picMkLst>
        </pc:picChg>
        <pc:picChg chg="mod">
          <ac:chgData name="Khadija Mustafa" userId="35fa5a4bf1360f1c" providerId="LiveId" clId="{50F0F4A4-B796-4A03-8503-7E6AB5D442A0}" dt="2024-06-29T04:41:49.898" v="266" actId="1076"/>
          <ac:picMkLst>
            <pc:docMk/>
            <pc:sldMk cId="0" sldId="278"/>
            <ac:picMk id="20" creationId="{AA2313B8-7B3C-D1EA-EF92-07309E0687F5}"/>
          </ac:picMkLst>
        </pc:picChg>
      </pc:sldChg>
      <pc:sldChg chg="modSp mod modTransition">
        <pc:chgData name="Khadija Mustafa" userId="35fa5a4bf1360f1c" providerId="LiveId" clId="{50F0F4A4-B796-4A03-8503-7E6AB5D442A0}" dt="2024-06-29T04:48:34.239" v="283" actId="14100"/>
        <pc:sldMkLst>
          <pc:docMk/>
          <pc:sldMk cId="0" sldId="281"/>
        </pc:sldMkLst>
        <pc:spChg chg="mod">
          <ac:chgData name="Khadija Mustafa" userId="35fa5a4bf1360f1c" providerId="LiveId" clId="{50F0F4A4-B796-4A03-8503-7E6AB5D442A0}" dt="2024-06-27T09:26:25.391" v="121" actId="1076"/>
          <ac:spMkLst>
            <pc:docMk/>
            <pc:sldMk cId="0" sldId="281"/>
            <ac:spMk id="8" creationId="{7F930324-295A-5FE2-7224-BFC19BBE8CA2}"/>
          </ac:spMkLst>
        </pc:spChg>
        <pc:spChg chg="mod">
          <ac:chgData name="Khadija Mustafa" userId="35fa5a4bf1360f1c" providerId="LiveId" clId="{50F0F4A4-B796-4A03-8503-7E6AB5D442A0}" dt="2024-06-29T04:48:27.464" v="281" actId="14100"/>
          <ac:spMkLst>
            <pc:docMk/>
            <pc:sldMk cId="0" sldId="281"/>
            <ac:spMk id="11" creationId="{1FF458A7-CC04-B8F4-55B2-3A2C8C13BE34}"/>
          </ac:spMkLst>
        </pc:spChg>
        <pc:spChg chg="mod">
          <ac:chgData name="Khadija Mustafa" userId="35fa5a4bf1360f1c" providerId="LiveId" clId="{50F0F4A4-B796-4A03-8503-7E6AB5D442A0}" dt="2024-06-29T04:48:31.288" v="282" actId="14100"/>
          <ac:spMkLst>
            <pc:docMk/>
            <pc:sldMk cId="0" sldId="281"/>
            <ac:spMk id="13" creationId="{F0531D0B-0618-1F9C-84C6-F3CA3975BD48}"/>
          </ac:spMkLst>
        </pc:spChg>
        <pc:spChg chg="mod">
          <ac:chgData name="Khadija Mustafa" userId="35fa5a4bf1360f1c" providerId="LiveId" clId="{50F0F4A4-B796-4A03-8503-7E6AB5D442A0}" dt="2024-06-29T04:48:34.239" v="283" actId="14100"/>
          <ac:spMkLst>
            <pc:docMk/>
            <pc:sldMk cId="0" sldId="281"/>
            <ac:spMk id="16" creationId="{9EE6E8AC-7344-E8AC-E569-C010E03CD270}"/>
          </ac:spMkLst>
        </pc:spChg>
      </pc:sldChg>
      <pc:sldChg chg="modSp mod modTransition">
        <pc:chgData name="Khadija Mustafa" userId="35fa5a4bf1360f1c" providerId="LiveId" clId="{50F0F4A4-B796-4A03-8503-7E6AB5D442A0}" dt="2024-06-29T04:45:48.818" v="280"/>
        <pc:sldMkLst>
          <pc:docMk/>
          <pc:sldMk cId="0" sldId="286"/>
        </pc:sldMkLst>
        <pc:spChg chg="mod">
          <ac:chgData name="Khadija Mustafa" userId="35fa5a4bf1360f1c" providerId="LiveId" clId="{50F0F4A4-B796-4A03-8503-7E6AB5D442A0}" dt="2024-06-27T09:24:02.248" v="111" actId="20577"/>
          <ac:spMkLst>
            <pc:docMk/>
            <pc:sldMk cId="0" sldId="286"/>
            <ac:spMk id="8" creationId="{60487125-48BC-3AD4-8466-9EF5B06778A5}"/>
          </ac:spMkLst>
        </pc:spChg>
      </pc:sldChg>
      <pc:sldChg chg="modTransition">
        <pc:chgData name="Khadija Mustafa" userId="35fa5a4bf1360f1c" providerId="LiveId" clId="{50F0F4A4-B796-4A03-8503-7E6AB5D442A0}" dt="2024-06-29T04:44:11.419" v="279"/>
        <pc:sldMkLst>
          <pc:docMk/>
          <pc:sldMk cId="0" sldId="288"/>
        </pc:sldMkLst>
      </pc:sldChg>
      <pc:sldChg chg="modSp mod modTransition">
        <pc:chgData name="Khadija Mustafa" userId="35fa5a4bf1360f1c" providerId="LiveId" clId="{50F0F4A4-B796-4A03-8503-7E6AB5D442A0}" dt="2024-06-29T04:45:48.818" v="280"/>
        <pc:sldMkLst>
          <pc:docMk/>
          <pc:sldMk cId="0" sldId="289"/>
        </pc:sldMkLst>
        <pc:spChg chg="mod">
          <ac:chgData name="Khadija Mustafa" userId="35fa5a4bf1360f1c" providerId="LiveId" clId="{50F0F4A4-B796-4A03-8503-7E6AB5D442A0}" dt="2024-06-27T09:23:20.693" v="107" actId="20577"/>
          <ac:spMkLst>
            <pc:docMk/>
            <pc:sldMk cId="0" sldId="289"/>
            <ac:spMk id="4" creationId="{D6AE85F1-A24B-7472-0631-223C08BEF9E7}"/>
          </ac:spMkLst>
        </pc:spChg>
      </pc:sldChg>
      <pc:sldChg chg="delSp mod modTransition">
        <pc:chgData name="Khadija Mustafa" userId="35fa5a4bf1360f1c" providerId="LiveId" clId="{50F0F4A4-B796-4A03-8503-7E6AB5D442A0}" dt="2024-06-29T04:44:11.419" v="279"/>
        <pc:sldMkLst>
          <pc:docMk/>
          <pc:sldMk cId="0" sldId="291"/>
        </pc:sldMkLst>
        <pc:picChg chg="del">
          <ac:chgData name="Khadija Mustafa" userId="35fa5a4bf1360f1c" providerId="LiveId" clId="{50F0F4A4-B796-4A03-8503-7E6AB5D442A0}" dt="2024-06-27T09:24:50.142" v="118" actId="478"/>
          <ac:picMkLst>
            <pc:docMk/>
            <pc:sldMk cId="0" sldId="291"/>
            <ac:picMk id="7" creationId="{0CABDDF3-B745-B552-E347-FB47B6AB106B}"/>
          </ac:picMkLst>
        </pc:picChg>
        <pc:picChg chg="del">
          <ac:chgData name="Khadija Mustafa" userId="35fa5a4bf1360f1c" providerId="LiveId" clId="{50F0F4A4-B796-4A03-8503-7E6AB5D442A0}" dt="2024-06-27T09:24:50.889" v="119" actId="478"/>
          <ac:picMkLst>
            <pc:docMk/>
            <pc:sldMk cId="0" sldId="291"/>
            <ac:picMk id="8" creationId="{5AFB7C28-B2C4-3E37-482A-9CC99A6FC810}"/>
          </ac:picMkLst>
        </pc:picChg>
        <pc:picChg chg="del">
          <ac:chgData name="Khadija Mustafa" userId="35fa5a4bf1360f1c" providerId="LiveId" clId="{50F0F4A4-B796-4A03-8503-7E6AB5D442A0}" dt="2024-06-27T09:24:49.226" v="117" actId="478"/>
          <ac:picMkLst>
            <pc:docMk/>
            <pc:sldMk cId="0" sldId="291"/>
            <ac:picMk id="9" creationId="{297A28EA-5E04-0315-C69C-D13B28414A22}"/>
          </ac:picMkLst>
        </pc:picChg>
      </pc:sldChg>
      <pc:sldChg chg="addSp delSp modSp mod modTransition">
        <pc:chgData name="Khadija Mustafa" userId="35fa5a4bf1360f1c" providerId="LiveId" clId="{50F0F4A4-B796-4A03-8503-7E6AB5D442A0}" dt="2024-06-29T04:44:11.419" v="279"/>
        <pc:sldMkLst>
          <pc:docMk/>
          <pc:sldMk cId="0" sldId="296"/>
        </pc:sldMkLst>
        <pc:graphicFrameChg chg="add del mod">
          <ac:chgData name="Khadija Mustafa" userId="35fa5a4bf1360f1c" providerId="LiveId" clId="{50F0F4A4-B796-4A03-8503-7E6AB5D442A0}" dt="2024-06-27T09:48:32.829" v="161" actId="21"/>
          <ac:graphicFrameMkLst>
            <pc:docMk/>
            <pc:sldMk cId="0" sldId="296"/>
            <ac:graphicFrameMk id="7" creationId="{0301AB2E-595A-D12D-E0BB-8EEEC7520578}"/>
          </ac:graphicFrameMkLst>
        </pc:graphicFrameChg>
        <pc:graphicFrameChg chg="add mod">
          <ac:chgData name="Khadija Mustafa" userId="35fa5a4bf1360f1c" providerId="LiveId" clId="{50F0F4A4-B796-4A03-8503-7E6AB5D442A0}" dt="2024-06-27T09:58:30.203" v="164" actId="14100"/>
          <ac:graphicFrameMkLst>
            <pc:docMk/>
            <pc:sldMk cId="0" sldId="296"/>
            <ac:graphicFrameMk id="8" creationId="{D58B0E8A-6905-9F41-F3B9-77CA4D03B096}"/>
          </ac:graphicFrameMkLst>
        </pc:graphicFrameChg>
        <pc:picChg chg="del">
          <ac:chgData name="Khadija Mustafa" userId="35fa5a4bf1360f1c" providerId="LiveId" clId="{50F0F4A4-B796-4A03-8503-7E6AB5D442A0}" dt="2024-06-27T09:24:23.121" v="113" actId="478"/>
          <ac:picMkLst>
            <pc:docMk/>
            <pc:sldMk cId="0" sldId="296"/>
            <ac:picMk id="6" creationId="{04278AFF-05E8-119A-2D37-1853609D1A8D}"/>
          </ac:picMkLst>
        </pc:picChg>
      </pc:sldChg>
      <pc:sldChg chg="addSp delSp modSp mod modTransition">
        <pc:chgData name="Khadija Mustafa" userId="35fa5a4bf1360f1c" providerId="LiveId" clId="{50F0F4A4-B796-4A03-8503-7E6AB5D442A0}" dt="2024-06-29T04:44:11.419" v="279"/>
        <pc:sldMkLst>
          <pc:docMk/>
          <pc:sldMk cId="0" sldId="297"/>
        </pc:sldMkLst>
        <pc:graphicFrameChg chg="add del">
          <ac:chgData name="Khadija Mustafa" userId="35fa5a4bf1360f1c" providerId="LiveId" clId="{50F0F4A4-B796-4A03-8503-7E6AB5D442A0}" dt="2024-06-27T09:47:37.176" v="159" actId="478"/>
          <ac:graphicFrameMkLst>
            <pc:docMk/>
            <pc:sldMk cId="0" sldId="297"/>
            <ac:graphicFrameMk id="7" creationId="{A5E7370C-6713-8F15-5697-7C21B07CC55F}"/>
          </ac:graphicFrameMkLst>
        </pc:graphicFrameChg>
        <pc:graphicFrameChg chg="add mod">
          <ac:chgData name="Khadija Mustafa" userId="35fa5a4bf1360f1c" providerId="LiveId" clId="{50F0F4A4-B796-4A03-8503-7E6AB5D442A0}" dt="2024-06-27T09:59:08.727" v="167" actId="14100"/>
          <ac:graphicFrameMkLst>
            <pc:docMk/>
            <pc:sldMk cId="0" sldId="297"/>
            <ac:graphicFrameMk id="8" creationId="{9A5970B5-56C4-B747-831A-3CD21D9F06CA}"/>
          </ac:graphicFrameMkLst>
        </pc:graphicFrameChg>
        <pc:picChg chg="del">
          <ac:chgData name="Khadija Mustafa" userId="35fa5a4bf1360f1c" providerId="LiveId" clId="{50F0F4A4-B796-4A03-8503-7E6AB5D442A0}" dt="2024-06-27T09:24:24.941" v="114" actId="478"/>
          <ac:picMkLst>
            <pc:docMk/>
            <pc:sldMk cId="0" sldId="297"/>
            <ac:picMk id="6" creationId="{BCF6810D-B440-332C-38F3-C96F4E746CA0}"/>
          </ac:picMkLst>
        </pc:picChg>
      </pc:sldChg>
      <pc:sldChg chg="addSp delSp modSp mod modTransition">
        <pc:chgData name="Khadija Mustafa" userId="35fa5a4bf1360f1c" providerId="LiveId" clId="{50F0F4A4-B796-4A03-8503-7E6AB5D442A0}" dt="2024-06-29T04:44:11.419" v="279"/>
        <pc:sldMkLst>
          <pc:docMk/>
          <pc:sldMk cId="0" sldId="298"/>
        </pc:sldMkLst>
        <pc:graphicFrameChg chg="add mod">
          <ac:chgData name="Khadija Mustafa" userId="35fa5a4bf1360f1c" providerId="LiveId" clId="{50F0F4A4-B796-4A03-8503-7E6AB5D442A0}" dt="2024-06-27T10:01:01.885" v="174" actId="14100"/>
          <ac:graphicFrameMkLst>
            <pc:docMk/>
            <pc:sldMk cId="0" sldId="298"/>
            <ac:graphicFrameMk id="7" creationId="{C8B587D8-F76D-686E-4001-B883E4725C03}"/>
          </ac:graphicFrameMkLst>
        </pc:graphicFrameChg>
        <pc:picChg chg="del">
          <ac:chgData name="Khadija Mustafa" userId="35fa5a4bf1360f1c" providerId="LiveId" clId="{50F0F4A4-B796-4A03-8503-7E6AB5D442A0}" dt="2024-06-27T09:24:26.711" v="115" actId="478"/>
          <ac:picMkLst>
            <pc:docMk/>
            <pc:sldMk cId="0" sldId="298"/>
            <ac:picMk id="6" creationId="{852567C3-692C-5FD3-543C-8F3719B11DEF}"/>
          </ac:picMkLst>
        </pc:picChg>
      </pc:sldChg>
      <pc:sldChg chg="addSp delSp modSp mod modTransition">
        <pc:chgData name="Khadija Mustafa" userId="35fa5a4bf1360f1c" providerId="LiveId" clId="{50F0F4A4-B796-4A03-8503-7E6AB5D442A0}" dt="2024-06-29T04:44:11.419" v="279"/>
        <pc:sldMkLst>
          <pc:docMk/>
          <pc:sldMk cId="0" sldId="299"/>
        </pc:sldMkLst>
        <pc:graphicFrameChg chg="add mod">
          <ac:chgData name="Khadija Mustafa" userId="35fa5a4bf1360f1c" providerId="LiveId" clId="{50F0F4A4-B796-4A03-8503-7E6AB5D442A0}" dt="2024-06-27T10:00:40.691" v="173" actId="14100"/>
          <ac:graphicFrameMkLst>
            <pc:docMk/>
            <pc:sldMk cId="0" sldId="299"/>
            <ac:graphicFrameMk id="7" creationId="{1B7DD353-B772-FA2B-C360-FEAF46D3FA9D}"/>
          </ac:graphicFrameMkLst>
        </pc:graphicFrameChg>
        <pc:picChg chg="del">
          <ac:chgData name="Khadija Mustafa" userId="35fa5a4bf1360f1c" providerId="LiveId" clId="{50F0F4A4-B796-4A03-8503-7E6AB5D442A0}" dt="2024-06-27T09:24:29.573" v="116" actId="478"/>
          <ac:picMkLst>
            <pc:docMk/>
            <pc:sldMk cId="0" sldId="299"/>
            <ac:picMk id="6" creationId="{E8998929-8BDA-C736-FFD5-6844AAAEA372}"/>
          </ac:picMkLst>
        </pc:picChg>
      </pc:sldChg>
      <pc:sldChg chg="modSp mod modTransition">
        <pc:chgData name="Khadija Mustafa" userId="35fa5a4bf1360f1c" providerId="LiveId" clId="{50F0F4A4-B796-4A03-8503-7E6AB5D442A0}" dt="2024-06-29T04:44:11.419" v="279"/>
        <pc:sldMkLst>
          <pc:docMk/>
          <pc:sldMk cId="0" sldId="300"/>
        </pc:sldMkLst>
        <pc:spChg chg="mod">
          <ac:chgData name="Khadija Mustafa" userId="35fa5a4bf1360f1c" providerId="LiveId" clId="{50F0F4A4-B796-4A03-8503-7E6AB5D442A0}" dt="2024-06-27T10:03:02.993" v="246" actId="20577"/>
          <ac:spMkLst>
            <pc:docMk/>
            <pc:sldMk cId="0" sldId="300"/>
            <ac:spMk id="8" creationId="{F6ACBF53-8C58-0AC1-907F-8B5474ABB904}"/>
          </ac:spMkLst>
        </pc:spChg>
      </pc:sldChg>
      <pc:sldChg chg="addSp delSp modSp mod modTransition">
        <pc:chgData name="Khadija Mustafa" userId="35fa5a4bf1360f1c" providerId="LiveId" clId="{50F0F4A4-B796-4A03-8503-7E6AB5D442A0}" dt="2024-06-29T04:44:11.419" v="279"/>
        <pc:sldMkLst>
          <pc:docMk/>
          <pc:sldMk cId="0" sldId="302"/>
        </pc:sldMkLst>
        <pc:spChg chg="del">
          <ac:chgData name="Khadija Mustafa" userId="35fa5a4bf1360f1c" providerId="LiveId" clId="{50F0F4A4-B796-4A03-8503-7E6AB5D442A0}" dt="2024-06-27T09:28:08.864" v="131" actId="478"/>
          <ac:spMkLst>
            <pc:docMk/>
            <pc:sldMk cId="0" sldId="302"/>
            <ac:spMk id="6" creationId="{B464EC7E-0535-F734-2794-1574AAD71E09}"/>
          </ac:spMkLst>
        </pc:spChg>
        <pc:spChg chg="mod">
          <ac:chgData name="Khadija Mustafa" userId="35fa5a4bf1360f1c" providerId="LiveId" clId="{50F0F4A4-B796-4A03-8503-7E6AB5D442A0}" dt="2024-06-27T09:28:21.765" v="135" actId="1076"/>
          <ac:spMkLst>
            <pc:docMk/>
            <pc:sldMk cId="0" sldId="302"/>
            <ac:spMk id="7" creationId="{D5FAF5F7-26DE-F658-D773-6F5E96AD914F}"/>
          </ac:spMkLst>
        </pc:spChg>
        <pc:spChg chg="del mod">
          <ac:chgData name="Khadija Mustafa" userId="35fa5a4bf1360f1c" providerId="LiveId" clId="{50F0F4A4-B796-4A03-8503-7E6AB5D442A0}" dt="2024-06-27T09:30:27.312" v="150" actId="478"/>
          <ac:spMkLst>
            <pc:docMk/>
            <pc:sldMk cId="0" sldId="302"/>
            <ac:spMk id="10" creationId="{F309EBE3-ECF0-49FF-C96C-90AE25BB3C18}"/>
          </ac:spMkLst>
        </pc:spChg>
        <pc:spChg chg="mod">
          <ac:chgData name="Khadija Mustafa" userId="35fa5a4bf1360f1c" providerId="LiveId" clId="{50F0F4A4-B796-4A03-8503-7E6AB5D442A0}" dt="2024-06-27T09:30:33.684" v="153" actId="20577"/>
          <ac:spMkLst>
            <pc:docMk/>
            <pc:sldMk cId="0" sldId="302"/>
            <ac:spMk id="11" creationId="{5C03B5E2-B2A2-BEA2-DEAC-AC21EFB339FC}"/>
          </ac:spMkLst>
        </pc:spChg>
        <pc:spChg chg="mod">
          <ac:chgData name="Khadija Mustafa" userId="35fa5a4bf1360f1c" providerId="LiveId" clId="{50F0F4A4-B796-4A03-8503-7E6AB5D442A0}" dt="2024-06-27T09:30:42.113" v="154" actId="1076"/>
          <ac:spMkLst>
            <pc:docMk/>
            <pc:sldMk cId="0" sldId="302"/>
            <ac:spMk id="12" creationId="{60D143E6-B13B-D6A7-2024-12770C4E7B74}"/>
          </ac:spMkLst>
        </pc:spChg>
        <pc:spChg chg="mod">
          <ac:chgData name="Khadija Mustafa" userId="35fa5a4bf1360f1c" providerId="LiveId" clId="{50F0F4A4-B796-4A03-8503-7E6AB5D442A0}" dt="2024-06-27T09:28:14.102" v="133" actId="1076"/>
          <ac:spMkLst>
            <pc:docMk/>
            <pc:sldMk cId="0" sldId="302"/>
            <ac:spMk id="16" creationId="{0EA27141-3BAA-43B4-C9EF-04229E0E73AE}"/>
          </ac:spMkLst>
        </pc:spChg>
        <pc:spChg chg="add mod">
          <ac:chgData name="Khadija Mustafa" userId="35fa5a4bf1360f1c" providerId="LiveId" clId="{50F0F4A4-B796-4A03-8503-7E6AB5D442A0}" dt="2024-06-27T09:30:05.738" v="148" actId="2085"/>
          <ac:spMkLst>
            <pc:docMk/>
            <pc:sldMk cId="0" sldId="302"/>
            <ac:spMk id="20" creationId="{5152A9AA-F5F3-39F5-D4DD-5C10B48A59C2}"/>
          </ac:spMkLst>
        </pc:spChg>
        <pc:picChg chg="del">
          <ac:chgData name="Khadija Mustafa" userId="35fa5a4bf1360f1c" providerId="LiveId" clId="{50F0F4A4-B796-4A03-8503-7E6AB5D442A0}" dt="2024-06-27T09:28:09.657" v="132" actId="478"/>
          <ac:picMkLst>
            <pc:docMk/>
            <pc:sldMk cId="0" sldId="302"/>
            <ac:picMk id="14" creationId="{DDFD4B15-210B-B4BB-55BA-29EC50805E0E}"/>
          </ac:picMkLst>
        </pc:picChg>
        <pc:picChg chg="del">
          <ac:chgData name="Khadija Mustafa" userId="35fa5a4bf1360f1c" providerId="LiveId" clId="{50F0F4A4-B796-4A03-8503-7E6AB5D442A0}" dt="2024-06-27T09:27:46.861" v="126" actId="478"/>
          <ac:picMkLst>
            <pc:docMk/>
            <pc:sldMk cId="0" sldId="302"/>
            <ac:picMk id="15" creationId="{26B5B938-6D6C-A960-A9A2-630B9F1ED205}"/>
          </ac:picMkLst>
        </pc:picChg>
        <pc:picChg chg="del">
          <ac:chgData name="Khadija Mustafa" userId="35fa5a4bf1360f1c" providerId="LiveId" clId="{50F0F4A4-B796-4A03-8503-7E6AB5D442A0}" dt="2024-06-27T09:27:54.659" v="128" actId="478"/>
          <ac:picMkLst>
            <pc:docMk/>
            <pc:sldMk cId="0" sldId="302"/>
            <ac:picMk id="17" creationId="{866810DA-2DD5-0B7A-995B-8A5A981274C3}"/>
          </ac:picMkLst>
        </pc:picChg>
        <pc:picChg chg="add mod">
          <ac:chgData name="Khadija Mustafa" userId="35fa5a4bf1360f1c" providerId="LiveId" clId="{50F0F4A4-B796-4A03-8503-7E6AB5D442A0}" dt="2024-06-27T09:28:34.297" v="138" actId="1076"/>
          <ac:picMkLst>
            <pc:docMk/>
            <pc:sldMk cId="0" sldId="302"/>
            <ac:picMk id="18" creationId="{63351C86-1F4A-594E-DD57-C52ADA31C5B0}"/>
          </ac:picMkLst>
        </pc:picChg>
        <pc:picChg chg="add del mod">
          <ac:chgData name="Khadija Mustafa" userId="35fa5a4bf1360f1c" providerId="LiveId" clId="{50F0F4A4-B796-4A03-8503-7E6AB5D442A0}" dt="2024-06-27T09:29:36.631" v="144" actId="478"/>
          <ac:picMkLst>
            <pc:docMk/>
            <pc:sldMk cId="0" sldId="302"/>
            <ac:picMk id="19" creationId="{425A078A-6EBD-0970-57CD-630040610B39}"/>
          </ac:picMkLst>
        </pc:picChg>
      </pc:sldChg>
      <pc:sldChg chg="modSp add mod ord modTransition">
        <pc:chgData name="Khadija Mustafa" userId="35fa5a4bf1360f1c" providerId="LiveId" clId="{50F0F4A4-B796-4A03-8503-7E6AB5D442A0}" dt="2024-06-29T04:44:11.419" v="279"/>
        <pc:sldMkLst>
          <pc:docMk/>
          <pc:sldMk cId="771898543" sldId="303"/>
        </pc:sldMkLst>
        <pc:spChg chg="mod">
          <ac:chgData name="Khadija Mustafa" userId="35fa5a4bf1360f1c" providerId="LiveId" clId="{50F0F4A4-B796-4A03-8503-7E6AB5D442A0}" dt="2024-06-24T17:43:52.695" v="33" actId="1076"/>
          <ac:spMkLst>
            <pc:docMk/>
            <pc:sldMk cId="771898543" sldId="303"/>
            <ac:spMk id="5" creationId="{0020B855-690A-8304-2F70-04DF43A9BB2A}"/>
          </ac:spMkLst>
        </pc:spChg>
        <pc:spChg chg="mod">
          <ac:chgData name="Khadija Mustafa" userId="35fa5a4bf1360f1c" providerId="LiveId" clId="{50F0F4A4-B796-4A03-8503-7E6AB5D442A0}" dt="2024-06-27T09:27:06.449" v="124" actId="14100"/>
          <ac:spMkLst>
            <pc:docMk/>
            <pc:sldMk cId="771898543" sldId="303"/>
            <ac:spMk id="6" creationId="{80E4BF78-5162-F64A-609A-4BB87C19025D}"/>
          </ac:spMkLst>
        </pc:spChg>
        <pc:spChg chg="mod">
          <ac:chgData name="Khadija Mustafa" userId="35fa5a4bf1360f1c" providerId="LiveId" clId="{50F0F4A4-B796-4A03-8503-7E6AB5D442A0}" dt="2024-06-24T17:44:11.032" v="37" actId="14100"/>
          <ac:spMkLst>
            <pc:docMk/>
            <pc:sldMk cId="771898543" sldId="303"/>
            <ac:spMk id="7" creationId="{017FD39B-2485-C9DA-A957-91F6E60CE902}"/>
          </ac:spMkLst>
        </pc:spChg>
        <pc:spChg chg="mod">
          <ac:chgData name="Khadija Mustafa" userId="35fa5a4bf1360f1c" providerId="LiveId" clId="{50F0F4A4-B796-4A03-8503-7E6AB5D442A0}" dt="2024-06-24T17:43:25.792" v="32" actId="12"/>
          <ac:spMkLst>
            <pc:docMk/>
            <pc:sldMk cId="771898543" sldId="303"/>
            <ac:spMk id="8" creationId="{F6ACBF53-8C58-0AC1-907F-8B5474ABB904}"/>
          </ac:spMkLst>
        </pc:spChg>
      </pc:sldChg>
      <pc:sldMasterChg chg="modTransition modSldLayout">
        <pc:chgData name="Khadija Mustafa" userId="35fa5a4bf1360f1c" providerId="LiveId" clId="{50F0F4A4-B796-4A03-8503-7E6AB5D442A0}" dt="2024-06-29T04:44:11.419" v="279"/>
        <pc:sldMasterMkLst>
          <pc:docMk/>
          <pc:sldMasterMk cId="0" sldId="2147483648"/>
        </pc:sldMasterMkLst>
        <pc:sldLayoutChg chg="modTransition">
          <pc:chgData name="Khadija Mustafa" userId="35fa5a4bf1360f1c" providerId="LiveId" clId="{50F0F4A4-B796-4A03-8503-7E6AB5D442A0}" dt="2024-06-29T04:44:11.419" v="279"/>
          <pc:sldLayoutMkLst>
            <pc:docMk/>
            <pc:sldMasterMk cId="0" sldId="2147483648"/>
            <pc:sldLayoutMk cId="1200779485" sldId="2147483649"/>
          </pc:sldLayoutMkLst>
        </pc:sldLayoutChg>
        <pc:sldLayoutChg chg="modTransition">
          <pc:chgData name="Khadija Mustafa" userId="35fa5a4bf1360f1c" providerId="LiveId" clId="{50F0F4A4-B796-4A03-8503-7E6AB5D442A0}" dt="2024-06-29T04:44:11.419" v="279"/>
          <pc:sldLayoutMkLst>
            <pc:docMk/>
            <pc:sldMasterMk cId="0" sldId="2147483648"/>
            <pc:sldLayoutMk cId="677421567" sldId="2147483650"/>
          </pc:sldLayoutMkLst>
        </pc:sldLayoutChg>
        <pc:sldLayoutChg chg="modTransition">
          <pc:chgData name="Khadija Mustafa" userId="35fa5a4bf1360f1c" providerId="LiveId" clId="{50F0F4A4-B796-4A03-8503-7E6AB5D442A0}" dt="2024-06-29T04:44:11.419" v="279"/>
          <pc:sldLayoutMkLst>
            <pc:docMk/>
            <pc:sldMasterMk cId="0" sldId="2147483648"/>
            <pc:sldLayoutMk cId="67006200" sldId="2147483651"/>
          </pc:sldLayoutMkLst>
        </pc:sldLayoutChg>
        <pc:sldLayoutChg chg="modTransition">
          <pc:chgData name="Khadija Mustafa" userId="35fa5a4bf1360f1c" providerId="LiveId" clId="{50F0F4A4-B796-4A03-8503-7E6AB5D442A0}" dt="2024-06-29T04:44:11.419" v="279"/>
          <pc:sldLayoutMkLst>
            <pc:docMk/>
            <pc:sldMasterMk cId="0" sldId="2147483648"/>
            <pc:sldLayoutMk cId="2819735393" sldId="2147483652"/>
          </pc:sldLayoutMkLst>
        </pc:sldLayoutChg>
        <pc:sldLayoutChg chg="modTransition">
          <pc:chgData name="Khadija Mustafa" userId="35fa5a4bf1360f1c" providerId="LiveId" clId="{50F0F4A4-B796-4A03-8503-7E6AB5D442A0}" dt="2024-06-29T04:44:11.419" v="279"/>
          <pc:sldLayoutMkLst>
            <pc:docMk/>
            <pc:sldMasterMk cId="0" sldId="2147483648"/>
            <pc:sldLayoutMk cId="4226393271" sldId="2147483653"/>
          </pc:sldLayoutMkLst>
        </pc:sldLayoutChg>
        <pc:sldLayoutChg chg="modTransition">
          <pc:chgData name="Khadija Mustafa" userId="35fa5a4bf1360f1c" providerId="LiveId" clId="{50F0F4A4-B796-4A03-8503-7E6AB5D442A0}" dt="2024-06-29T04:44:11.419" v="279"/>
          <pc:sldLayoutMkLst>
            <pc:docMk/>
            <pc:sldMasterMk cId="0" sldId="2147483648"/>
            <pc:sldLayoutMk cId="935203210" sldId="2147483654"/>
          </pc:sldLayoutMkLst>
        </pc:sldLayoutChg>
        <pc:sldLayoutChg chg="modTransition">
          <pc:chgData name="Khadija Mustafa" userId="35fa5a4bf1360f1c" providerId="LiveId" clId="{50F0F4A4-B796-4A03-8503-7E6AB5D442A0}" dt="2024-06-29T04:44:11.419" v="279"/>
          <pc:sldLayoutMkLst>
            <pc:docMk/>
            <pc:sldMasterMk cId="0" sldId="2147483648"/>
            <pc:sldLayoutMk cId="2259950586" sldId="2147483655"/>
          </pc:sldLayoutMkLst>
        </pc:sldLayoutChg>
        <pc:sldLayoutChg chg="modTransition">
          <pc:chgData name="Khadija Mustafa" userId="35fa5a4bf1360f1c" providerId="LiveId" clId="{50F0F4A4-B796-4A03-8503-7E6AB5D442A0}" dt="2024-06-29T04:44:11.419" v="279"/>
          <pc:sldLayoutMkLst>
            <pc:docMk/>
            <pc:sldMasterMk cId="0" sldId="2147483648"/>
            <pc:sldLayoutMk cId="1665488695" sldId="2147483656"/>
          </pc:sldLayoutMkLst>
        </pc:sldLayoutChg>
        <pc:sldLayoutChg chg="modTransition">
          <pc:chgData name="Khadija Mustafa" userId="35fa5a4bf1360f1c" providerId="LiveId" clId="{50F0F4A4-B796-4A03-8503-7E6AB5D442A0}" dt="2024-06-29T04:44:11.419" v="279"/>
          <pc:sldLayoutMkLst>
            <pc:docMk/>
            <pc:sldMasterMk cId="0" sldId="2147483648"/>
            <pc:sldLayoutMk cId="1925163597" sldId="2147483657"/>
          </pc:sldLayoutMkLst>
        </pc:sldLayoutChg>
        <pc:sldLayoutChg chg="modTransition">
          <pc:chgData name="Khadija Mustafa" userId="35fa5a4bf1360f1c" providerId="LiveId" clId="{50F0F4A4-B796-4A03-8503-7E6AB5D442A0}" dt="2024-06-29T04:44:11.419" v="279"/>
          <pc:sldLayoutMkLst>
            <pc:docMk/>
            <pc:sldMasterMk cId="0" sldId="2147483648"/>
            <pc:sldLayoutMk cId="3653162455" sldId="2147483658"/>
          </pc:sldLayoutMkLst>
        </pc:sldLayoutChg>
        <pc:sldLayoutChg chg="modTransition">
          <pc:chgData name="Khadija Mustafa" userId="35fa5a4bf1360f1c" providerId="LiveId" clId="{50F0F4A4-B796-4A03-8503-7E6AB5D442A0}" dt="2024-06-29T04:44:11.419" v="279"/>
          <pc:sldLayoutMkLst>
            <pc:docMk/>
            <pc:sldMasterMk cId="0" sldId="2147483648"/>
            <pc:sldLayoutMk cId="2592524" sldId="2147483659"/>
          </pc:sldLayoutMkLst>
        </pc:sldLayoutChg>
        <pc:sldLayoutChg chg="modTransition">
          <pc:chgData name="Khadija Mustafa" userId="35fa5a4bf1360f1c" providerId="LiveId" clId="{50F0F4A4-B796-4A03-8503-7E6AB5D442A0}" dt="2024-06-29T04:44:11.419" v="279"/>
          <pc:sldLayoutMkLst>
            <pc:docMk/>
            <pc:sldMasterMk cId="0" sldId="2147483648"/>
            <pc:sldLayoutMk cId="2022522415" sldId="2147483660"/>
          </pc:sldLayoutMkLst>
        </pc:sldLayoutChg>
      </pc:sldMasterChg>
      <pc:sldMasterChg chg="modTransition modSldLayout">
        <pc:chgData name="Khadija Mustafa" userId="35fa5a4bf1360f1c" providerId="LiveId" clId="{50F0F4A4-B796-4A03-8503-7E6AB5D442A0}" dt="2024-06-29T04:44:11.419" v="279"/>
        <pc:sldMasterMkLst>
          <pc:docMk/>
          <pc:sldMasterMk cId="0" sldId="2147483661"/>
        </pc:sldMasterMkLst>
        <pc:sldLayoutChg chg="modTransition">
          <pc:chgData name="Khadija Mustafa" userId="35fa5a4bf1360f1c" providerId="LiveId" clId="{50F0F4A4-B796-4A03-8503-7E6AB5D442A0}" dt="2024-06-29T04:44:11.419" v="279"/>
          <pc:sldLayoutMkLst>
            <pc:docMk/>
            <pc:sldMasterMk cId="0" sldId="2147483661"/>
            <pc:sldLayoutMk cId="2094877264" sldId="2147483662"/>
          </pc:sldLayoutMkLst>
        </pc:sldLayoutChg>
        <pc:sldLayoutChg chg="modTransition">
          <pc:chgData name="Khadija Mustafa" userId="35fa5a4bf1360f1c" providerId="LiveId" clId="{50F0F4A4-B796-4A03-8503-7E6AB5D442A0}" dt="2024-06-29T04:44:11.419" v="279"/>
          <pc:sldLayoutMkLst>
            <pc:docMk/>
            <pc:sldMasterMk cId="0" sldId="2147483661"/>
            <pc:sldLayoutMk cId="3631361875" sldId="2147483663"/>
          </pc:sldLayoutMkLst>
        </pc:sldLayoutChg>
        <pc:sldLayoutChg chg="modTransition">
          <pc:chgData name="Khadija Mustafa" userId="35fa5a4bf1360f1c" providerId="LiveId" clId="{50F0F4A4-B796-4A03-8503-7E6AB5D442A0}" dt="2024-06-29T04:44:11.419" v="279"/>
          <pc:sldLayoutMkLst>
            <pc:docMk/>
            <pc:sldMasterMk cId="0" sldId="2147483661"/>
            <pc:sldLayoutMk cId="1343656549" sldId="2147483664"/>
          </pc:sldLayoutMkLst>
        </pc:sldLayoutChg>
        <pc:sldLayoutChg chg="modTransition">
          <pc:chgData name="Khadija Mustafa" userId="35fa5a4bf1360f1c" providerId="LiveId" clId="{50F0F4A4-B796-4A03-8503-7E6AB5D442A0}" dt="2024-06-29T04:44:11.419" v="279"/>
          <pc:sldLayoutMkLst>
            <pc:docMk/>
            <pc:sldMasterMk cId="0" sldId="2147483661"/>
            <pc:sldLayoutMk cId="3262373266" sldId="2147483665"/>
          </pc:sldLayoutMkLst>
        </pc:sldLayoutChg>
        <pc:sldLayoutChg chg="modTransition">
          <pc:chgData name="Khadija Mustafa" userId="35fa5a4bf1360f1c" providerId="LiveId" clId="{50F0F4A4-B796-4A03-8503-7E6AB5D442A0}" dt="2024-06-29T04:44:11.419" v="279"/>
          <pc:sldLayoutMkLst>
            <pc:docMk/>
            <pc:sldMasterMk cId="0" sldId="2147483661"/>
            <pc:sldLayoutMk cId="3675838046" sldId="2147483666"/>
          </pc:sldLayoutMkLst>
        </pc:sldLayoutChg>
        <pc:sldLayoutChg chg="modTransition">
          <pc:chgData name="Khadija Mustafa" userId="35fa5a4bf1360f1c" providerId="LiveId" clId="{50F0F4A4-B796-4A03-8503-7E6AB5D442A0}" dt="2024-06-29T04:44:11.419" v="279"/>
          <pc:sldLayoutMkLst>
            <pc:docMk/>
            <pc:sldMasterMk cId="0" sldId="2147483661"/>
            <pc:sldLayoutMk cId="351803193" sldId="2147483667"/>
          </pc:sldLayoutMkLst>
        </pc:sldLayoutChg>
        <pc:sldLayoutChg chg="modTransition">
          <pc:chgData name="Khadija Mustafa" userId="35fa5a4bf1360f1c" providerId="LiveId" clId="{50F0F4A4-B796-4A03-8503-7E6AB5D442A0}" dt="2024-06-29T04:44:11.419" v="279"/>
          <pc:sldLayoutMkLst>
            <pc:docMk/>
            <pc:sldMasterMk cId="0" sldId="2147483661"/>
            <pc:sldLayoutMk cId="379336901" sldId="2147483668"/>
          </pc:sldLayoutMkLst>
        </pc:sldLayoutChg>
        <pc:sldLayoutChg chg="modTransition">
          <pc:chgData name="Khadija Mustafa" userId="35fa5a4bf1360f1c" providerId="LiveId" clId="{50F0F4A4-B796-4A03-8503-7E6AB5D442A0}" dt="2024-06-29T04:44:11.419" v="279"/>
          <pc:sldLayoutMkLst>
            <pc:docMk/>
            <pc:sldMasterMk cId="0" sldId="2147483661"/>
            <pc:sldLayoutMk cId="3650866456" sldId="2147483669"/>
          </pc:sldLayoutMkLst>
        </pc:sldLayoutChg>
        <pc:sldLayoutChg chg="modTransition">
          <pc:chgData name="Khadija Mustafa" userId="35fa5a4bf1360f1c" providerId="LiveId" clId="{50F0F4A4-B796-4A03-8503-7E6AB5D442A0}" dt="2024-06-29T04:44:11.419" v="279"/>
          <pc:sldLayoutMkLst>
            <pc:docMk/>
            <pc:sldMasterMk cId="0" sldId="2147483661"/>
            <pc:sldLayoutMk cId="3721249009" sldId="2147483670"/>
          </pc:sldLayoutMkLst>
        </pc:sldLayoutChg>
        <pc:sldLayoutChg chg="modTransition">
          <pc:chgData name="Khadija Mustafa" userId="35fa5a4bf1360f1c" providerId="LiveId" clId="{50F0F4A4-B796-4A03-8503-7E6AB5D442A0}" dt="2024-06-29T04:44:11.419" v="279"/>
          <pc:sldLayoutMkLst>
            <pc:docMk/>
            <pc:sldMasterMk cId="0" sldId="2147483661"/>
            <pc:sldLayoutMk cId="2543708192" sldId="2147483671"/>
          </pc:sldLayoutMkLst>
        </pc:sldLayoutChg>
        <pc:sldLayoutChg chg="modTransition">
          <pc:chgData name="Khadija Mustafa" userId="35fa5a4bf1360f1c" providerId="LiveId" clId="{50F0F4A4-B796-4A03-8503-7E6AB5D442A0}" dt="2024-06-29T04:44:11.419" v="279"/>
          <pc:sldLayoutMkLst>
            <pc:docMk/>
            <pc:sldMasterMk cId="0" sldId="2147483661"/>
            <pc:sldLayoutMk cId="3820050544" sldId="2147483672"/>
          </pc:sldLayoutMkLst>
        </pc:sldLayoutChg>
        <pc:sldLayoutChg chg="modTransition">
          <pc:chgData name="Khadija Mustafa" userId="35fa5a4bf1360f1c" providerId="LiveId" clId="{50F0F4A4-B796-4A03-8503-7E6AB5D442A0}" dt="2024-06-29T04:44:11.419" v="279"/>
          <pc:sldLayoutMkLst>
            <pc:docMk/>
            <pc:sldMasterMk cId="0" sldId="2147483661"/>
            <pc:sldLayoutMk cId="3053624656" sldId="2147483673"/>
          </pc:sldLayoutMkLst>
        </pc:sldLayoutChg>
        <pc:sldLayoutChg chg="modTransition">
          <pc:chgData name="Khadija Mustafa" userId="35fa5a4bf1360f1c" providerId="LiveId" clId="{50F0F4A4-B796-4A03-8503-7E6AB5D442A0}" dt="2024-06-29T04:44:11.419" v="279"/>
          <pc:sldLayoutMkLst>
            <pc:docMk/>
            <pc:sldMasterMk cId="0" sldId="2147483661"/>
            <pc:sldLayoutMk cId="969522618" sldId="2147483674"/>
          </pc:sldLayoutMkLst>
        </pc:sldLayoutChg>
        <pc:sldLayoutChg chg="modTransition">
          <pc:chgData name="Khadija Mustafa" userId="35fa5a4bf1360f1c" providerId="LiveId" clId="{50F0F4A4-B796-4A03-8503-7E6AB5D442A0}" dt="2024-06-29T04:44:11.419" v="279"/>
          <pc:sldLayoutMkLst>
            <pc:docMk/>
            <pc:sldMasterMk cId="0" sldId="2147483661"/>
            <pc:sldLayoutMk cId="1398052254" sldId="214748367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E584D7-DB3D-BD48-BF30-2DC482F0525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D9A4D9E7-984B-BC96-5AEE-D4B118227EB7}"/>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3B8B7E-D28D-4F6B-AF01-D325123C30E6}"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6/29/2024</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0C5F82ED-A55A-E15C-04C9-11F8FA19133F}"/>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4E19466A-47E8-F36D-91D6-62BF0C469E90}"/>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2C2CEDE-F1A2-476E-AA58-EB459BBE7946}"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79883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471A0-7829-6903-6B1C-71DDA283A89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50392A02-94FA-C92D-C147-B7635384603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4A28DB3A-914D-4545-910A-F4EBB4AE1632}" type="datetime1">
              <a:rPr lang="en-US"/>
              <a:pPr lvl="0"/>
              <a:t>6/29/2024</a:t>
            </a:fld>
            <a:endParaRPr lang="en-US"/>
          </a:p>
        </p:txBody>
      </p:sp>
      <p:sp>
        <p:nvSpPr>
          <p:cNvPr id="4" name="Slide Image Placeholder 3">
            <a:extLst>
              <a:ext uri="{FF2B5EF4-FFF2-40B4-BE49-F238E27FC236}">
                <a16:creationId xmlns:a16="http://schemas.microsoft.com/office/drawing/2014/main" id="{3BFA7692-43DE-1D30-3501-B922CBEB296C}"/>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9AA617EF-9B2D-BCAD-5D67-EBFD517E2EF3}"/>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D135F9C-32EE-8FF6-2B7F-B44323AE51B8}"/>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FD4E8137-67FE-8E15-7196-0F5D938F219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B2F2E9C0-76EA-4B3D-BAE7-4533060ED7F9}" type="slidenum">
              <a:t>‹#›</a:t>
            </a:fld>
            <a:endParaRPr lang="en-US"/>
          </a:p>
        </p:txBody>
      </p:sp>
    </p:spTree>
    <p:extLst>
      <p:ext uri="{BB962C8B-B14F-4D97-AF65-F5344CB8AC3E}">
        <p14:creationId xmlns:p14="http://schemas.microsoft.com/office/powerpoint/2010/main" val="108497634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A87C8-F05E-5E69-67E8-BD36E4C606C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A24B7FD-3EDD-C341-9AC6-AE66541CC9A1}"/>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94689574-4C36-8B98-F307-78F57BE3F3D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0B7456-E4DB-4517-A710-D96824987828}"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69E85-A02D-C5E9-6151-A4DB4A60B26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2182A72-AC55-2046-E6A6-3EF44D1E3EDD}"/>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432837C-FAE6-8CAC-EA72-170B863BD17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67EAB17-5615-41D2-B6B6-A588513EBD64}" type="slidenum">
              <a:t>10</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BEE16-8DF3-782F-D54B-3B8F0418E35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CBDB27B-98FD-2550-4E25-D6E96C7F4BC9}"/>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DD81AA2-A363-DED3-9FEA-71C4A15F0AB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5B753B9-F1C4-4B50-A722-5CEED139C473}" type="slidenum">
              <a:t>11</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40859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A1EBB-4D40-3D42-263B-462C93FB793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B29A8FA-6B3B-74CE-BF54-2FD0D47C14E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4B4D315-4D4B-4EEF-9D61-E6BCD942192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ECF88B-8216-42C7-A865-C165D2ABEDD3}" type="slidenum">
              <a:t>12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C861E5-F088-E201-F8D8-2E333CC7D5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BE2D5-93A7-D067-0346-DEFCC8CF6305}"/>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C5DF11DD-B387-A142-EF11-5B3CE90288B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587FA20-1AC1-477B-8A26-52470272F0AB}" type="slidenum">
              <a:t>13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85C29-1300-CCA0-FDC4-2CC7B24049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BA5EC78-4BA0-3B25-6FA2-C6851425FA4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37DE4F94-CD19-A662-C904-5886035D0EB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180E120-817B-4A82-856E-065467E94BAA}"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CD57A-A42E-4364-B183-4BBE4239DEA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2E74D09-2C53-662B-90D2-2E3F734028DC}"/>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C2648B2-EF89-AF54-F890-B314448F0BD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115D60-E64C-4184-859E-DC6E98BD5BE4}" type="slidenum">
              <a:t>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646E50-4784-2C05-F5C9-914419DDD8D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A81D935-9E5C-9C48-0246-705869534916}"/>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2C64886-3ED7-5696-E7C0-8ED9357714A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F0C441-8D13-4A6C-8C6F-DD1B48C7D9F1}"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94476F-D1E1-E268-0223-91B6D10CFA9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1205831-80EB-5E77-1098-D79D7BEB2384}"/>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14DEC68C-9481-F18E-C172-D951C66F36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C1E237-326A-49D9-9E05-9B1CBDEB2204}"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5186E-B886-0627-7823-CA83A8C6212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5F2CD34-7A9C-B1B9-361C-179F5C576B52}"/>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D916CADE-42DD-330B-12A2-45171E1742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D6EBE41-14F9-4F89-B0A6-EC907D62DE0E}" type="slidenum">
              <a:t>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F6A13D-E986-6512-3B0F-AD47D469227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5DAA6C5-9545-6287-A173-4E5C0A6B39C9}"/>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BB8816A3-11D6-CD54-FA64-A5C6E1594AC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DD5DDE7-EB8B-4002-BFF7-B9194683B49D}" type="slidenum">
              <a:t>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BEE16-8DF3-782F-D54B-3B8F0418E35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CBDB27B-98FD-2550-4E25-D6E96C7F4BC9}"/>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ADD81AA2-A363-DED3-9FEA-71C4A15F0AB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5B753B9-F1C4-4B50-A722-5CEED139C473}"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02DE87-3F96-F2D8-4751-F31409E6794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FBA2459-F47D-18C2-FBAB-02A1562BF4B9}"/>
              </a:ext>
            </a:extLst>
          </p:cNvPr>
          <p:cNvSpPr txBox="1">
            <a:spLocks noGrp="1"/>
          </p:cNvSpPr>
          <p:nvPr>
            <p:ph type="body" sz="quarter" idx="1"/>
          </p:nvPr>
        </p:nvSpPr>
        <p:spPr/>
        <p:txBody>
          <a:bodyPr/>
          <a:lstStyle/>
          <a:p>
            <a:endParaRPr lang="LID4096"/>
          </a:p>
        </p:txBody>
      </p:sp>
      <p:sp>
        <p:nvSpPr>
          <p:cNvPr id="4" name="Slide Number Placeholder 3">
            <a:extLst>
              <a:ext uri="{FF2B5EF4-FFF2-40B4-BE49-F238E27FC236}">
                <a16:creationId xmlns:a16="http://schemas.microsoft.com/office/drawing/2014/main" id="{F44566A1-69B8-D96D-8BFE-3B78FF60099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21E514-BF8A-41E3-9C94-51BD6FAEB273}" type="slidenum">
              <a:t>9</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14D-F9B3-44A4-D05F-6A60356CE1D9}"/>
              </a:ext>
            </a:extLst>
          </p:cNvPr>
          <p:cNvSpPr txBox="1">
            <a:spLocks noGrp="1"/>
          </p:cNvSpPr>
          <p:nvPr>
            <p:ph type="ctrTitle"/>
          </p:nvPr>
        </p:nvSpPr>
        <p:spPr>
          <a:xfrm>
            <a:off x="1524003" y="2039514"/>
            <a:ext cx="9144000" cy="2128046"/>
          </a:xfrm>
        </p:spPr>
        <p:txBody>
          <a:bodyPr anchor="b" anchorCtr="1"/>
          <a:lstStyle>
            <a:lvl1pPr algn="ctr">
              <a:lnSpc>
                <a:spcPct val="125000"/>
              </a:lnSpc>
              <a:defRPr sz="600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EA2B04AC-641B-8306-A142-186A4A25150B}"/>
              </a:ext>
            </a:extLst>
          </p:cNvPr>
          <p:cNvSpPr txBox="1">
            <a:spLocks noGrp="1"/>
          </p:cNvSpPr>
          <p:nvPr>
            <p:ph type="subTitle" idx="1"/>
          </p:nvPr>
        </p:nvSpPr>
        <p:spPr>
          <a:xfrm>
            <a:off x="1524003" y="4221163"/>
            <a:ext cx="9144000" cy="882002"/>
          </a:xfrm>
          <a:solidFill>
            <a:srgbClr val="107082">
              <a:alpha val="90000"/>
            </a:srgbClr>
          </a:solidFill>
        </p:spPr>
        <p:txBody>
          <a:bodyPr anchor="ctr" anchorCtr="1"/>
          <a:lstStyle>
            <a:lvl1pPr marL="0" indent="0" algn="ctr">
              <a:buNone/>
              <a:defRPr sz="2500" b="1" i="1" spc="65">
                <a:solidFill>
                  <a:srgbClr val="F0CDA1"/>
                </a:solidFill>
                <a:latin typeface="Arial"/>
                <a:cs typeface="Aria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FB37AB71-E285-D852-35DF-F93BB4350811}"/>
              </a:ext>
            </a:extLst>
          </p:cNvPr>
          <p:cNvSpPr txBox="1">
            <a:spLocks noGrp="1"/>
          </p:cNvSpPr>
          <p:nvPr>
            <p:ph type="dt" sz="half" idx="7"/>
          </p:nvPr>
        </p:nvSpPr>
        <p:spPr/>
        <p:txBody>
          <a:bodyPr/>
          <a:lstStyle>
            <a:lvl1pPr>
              <a:defRPr/>
            </a:lvl1pPr>
          </a:lstStyle>
          <a:p>
            <a:pPr lvl="0"/>
            <a:fld id="{566D501F-342B-4DF1-9156-737BC63E7D3C}" type="datetime1">
              <a:rPr lang="en-US"/>
              <a:pPr lvl="0"/>
              <a:t>6/29/2024</a:t>
            </a:fld>
            <a:endParaRPr lang="en-US"/>
          </a:p>
        </p:txBody>
      </p:sp>
      <p:sp>
        <p:nvSpPr>
          <p:cNvPr id="5" name="Footer Placeholder 4">
            <a:extLst>
              <a:ext uri="{FF2B5EF4-FFF2-40B4-BE49-F238E27FC236}">
                <a16:creationId xmlns:a16="http://schemas.microsoft.com/office/drawing/2014/main" id="{066410A6-3780-8A66-5D85-878EEE9FA2C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EBE7426-D668-0B1A-D380-71465250BD19}"/>
              </a:ext>
            </a:extLst>
          </p:cNvPr>
          <p:cNvSpPr txBox="1">
            <a:spLocks noGrp="1"/>
          </p:cNvSpPr>
          <p:nvPr>
            <p:ph type="sldNum" sz="quarter" idx="8"/>
          </p:nvPr>
        </p:nvSpPr>
        <p:spPr/>
        <p:txBody>
          <a:bodyPr/>
          <a:lstStyle>
            <a:lvl1pPr>
              <a:defRPr/>
            </a:lvl1pPr>
          </a:lstStyle>
          <a:p>
            <a:pPr lvl="0"/>
            <a:fld id="{C7CE6C8A-51ED-4455-B839-C66A698E04D2}" type="slidenum">
              <a:t>‹#›</a:t>
            </a:fld>
            <a:endParaRPr lang="en-US"/>
          </a:p>
        </p:txBody>
      </p:sp>
    </p:spTree>
    <p:extLst>
      <p:ext uri="{BB962C8B-B14F-4D97-AF65-F5344CB8AC3E}">
        <p14:creationId xmlns:p14="http://schemas.microsoft.com/office/powerpoint/2010/main" val="12007794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s with captions">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B57EE28-D59A-C5B3-2CAF-81EDC19B3EB1}"/>
              </a:ext>
            </a:extLst>
          </p:cNvPr>
          <p:cNvSpPr txBox="1">
            <a:spLocks noGrp="1"/>
          </p:cNvSpPr>
          <p:nvPr>
            <p:ph type="pic" idx="4294967295"/>
          </p:nvPr>
        </p:nvSpPr>
        <p:spPr>
          <a:xfrm>
            <a:off x="0" y="0"/>
            <a:ext cx="12191996" cy="6858000"/>
          </a:xfrm>
        </p:spPr>
        <p:txBody>
          <a:bodyPr anchorCtr="1"/>
          <a:lstStyle>
            <a:lvl1pPr marL="0" indent="0" algn="ctr">
              <a:buNone/>
              <a:defRPr sz="2000">
                <a:solidFill>
                  <a:srgbClr val="E0F0F3"/>
                </a:solidFill>
              </a:defRPr>
            </a:lvl1pPr>
          </a:lstStyle>
          <a:p>
            <a:pPr lvl="0"/>
            <a:r>
              <a:rPr lang="en-US"/>
              <a:t>Click icon to add picture</a:t>
            </a:r>
          </a:p>
        </p:txBody>
      </p:sp>
      <p:sp>
        <p:nvSpPr>
          <p:cNvPr id="3" name="Oval 10">
            <a:extLst>
              <a:ext uri="{FF2B5EF4-FFF2-40B4-BE49-F238E27FC236}">
                <a16:creationId xmlns:a16="http://schemas.microsoft.com/office/drawing/2014/main" id="{40ED214E-5DCC-1A0A-F814-CDF7AD77659F}"/>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4" name="Title 1">
            <a:extLst>
              <a:ext uri="{FF2B5EF4-FFF2-40B4-BE49-F238E27FC236}">
                <a16:creationId xmlns:a16="http://schemas.microsoft.com/office/drawing/2014/main" id="{861A8CD6-2561-AB34-4EF5-58B2645FD1D9}"/>
              </a:ext>
            </a:extLst>
          </p:cNvPr>
          <p:cNvSpPr txBox="1">
            <a:spLocks noGrp="1"/>
          </p:cNvSpPr>
          <p:nvPr>
            <p:ph type="title"/>
          </p:nvPr>
        </p:nvSpPr>
        <p:spPr>
          <a:xfrm>
            <a:off x="839784" y="417359"/>
            <a:ext cx="3932240" cy="1302114"/>
          </a:xfrm>
        </p:spPr>
        <p:txBody>
          <a:bodyPr anchor="t"/>
          <a:lstStyle>
            <a:lvl1pPr>
              <a:defRPr/>
            </a:lvl1pPr>
          </a:lstStyle>
          <a:p>
            <a:pPr lvl="0"/>
            <a:r>
              <a:rPr lang="en-US"/>
              <a:t>Click to edit Master title style</a:t>
            </a:r>
          </a:p>
        </p:txBody>
      </p:sp>
      <p:sp>
        <p:nvSpPr>
          <p:cNvPr id="5" name="Text Placeholder 3">
            <a:extLst>
              <a:ext uri="{FF2B5EF4-FFF2-40B4-BE49-F238E27FC236}">
                <a16:creationId xmlns:a16="http://schemas.microsoft.com/office/drawing/2014/main" id="{5CA51197-DFB7-09B7-33D7-C00685209003}"/>
              </a:ext>
            </a:extLst>
          </p:cNvPr>
          <p:cNvSpPr txBox="1">
            <a:spLocks noGrp="1"/>
          </p:cNvSpPr>
          <p:nvPr>
            <p:ph type="body" idx="4294967295"/>
          </p:nvPr>
        </p:nvSpPr>
        <p:spPr>
          <a:xfrm>
            <a:off x="1552422" y="1887797"/>
            <a:ext cx="4057960" cy="1431237"/>
          </a:xfrm>
        </p:spPr>
        <p:txBody>
          <a:bodyPr/>
          <a:lstStyle>
            <a:lvl1pPr marL="0" indent="0">
              <a:buNone/>
              <a:defRPr sz="2000">
                <a:solidFill>
                  <a:srgbClr val="E0F0F3"/>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45658628-AC8D-091F-1092-6EB4C6DE49C1}"/>
              </a:ext>
            </a:extLst>
          </p:cNvPr>
          <p:cNvSpPr txBox="1">
            <a:spLocks noGrp="1"/>
          </p:cNvSpPr>
          <p:nvPr>
            <p:ph type="dt" sz="half" idx="7"/>
          </p:nvPr>
        </p:nvSpPr>
        <p:spPr/>
        <p:txBody>
          <a:bodyPr/>
          <a:lstStyle>
            <a:lvl1pPr>
              <a:defRPr/>
            </a:lvl1pPr>
          </a:lstStyle>
          <a:p>
            <a:pPr lvl="0"/>
            <a:fld id="{720A86EE-08E6-46C6-8947-377737EA697B}" type="datetime1">
              <a:rPr lang="en-US"/>
              <a:pPr lvl="0"/>
              <a:t>6/29/2024</a:t>
            </a:fld>
            <a:endParaRPr lang="en-US"/>
          </a:p>
        </p:txBody>
      </p:sp>
      <p:sp>
        <p:nvSpPr>
          <p:cNvPr id="7" name="Footer Placeholder 5">
            <a:extLst>
              <a:ext uri="{FF2B5EF4-FFF2-40B4-BE49-F238E27FC236}">
                <a16:creationId xmlns:a16="http://schemas.microsoft.com/office/drawing/2014/main" id="{4D285500-8C3B-931F-0A31-0D4F5A0A88EA}"/>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D90A3587-4E89-294D-7359-3E0A9295B755}"/>
              </a:ext>
            </a:extLst>
          </p:cNvPr>
          <p:cNvSpPr txBox="1">
            <a:spLocks noGrp="1"/>
          </p:cNvSpPr>
          <p:nvPr>
            <p:ph type="sldNum" sz="quarter" idx="8"/>
          </p:nvPr>
        </p:nvSpPr>
        <p:spPr/>
        <p:txBody>
          <a:bodyPr/>
          <a:lstStyle>
            <a:lvl1pPr>
              <a:defRPr/>
            </a:lvl1pPr>
          </a:lstStyle>
          <a:p>
            <a:pPr lvl="0"/>
            <a:fld id="{588D07E2-5BF2-44D8-99F8-3E93D5FDC091}" type="slidenum">
              <a:t>‹#›</a:t>
            </a:fld>
            <a:endParaRPr lang="en-US"/>
          </a:p>
        </p:txBody>
      </p:sp>
      <p:sp>
        <p:nvSpPr>
          <p:cNvPr id="9" name="Picture Placeholder 28">
            <a:extLst>
              <a:ext uri="{FF2B5EF4-FFF2-40B4-BE49-F238E27FC236}">
                <a16:creationId xmlns:a16="http://schemas.microsoft.com/office/drawing/2014/main" id="{BA6C8393-B803-CEAB-57C9-F5BABABD3E29}"/>
              </a:ext>
            </a:extLst>
          </p:cNvPr>
          <p:cNvSpPr txBox="1">
            <a:spLocks noGrp="1"/>
          </p:cNvSpPr>
          <p:nvPr>
            <p:ph type="pic" idx="4294967295"/>
          </p:nvPr>
        </p:nvSpPr>
        <p:spPr>
          <a:xfrm>
            <a:off x="844274" y="1883115"/>
            <a:ext cx="575998" cy="575998"/>
          </a:xfrm>
        </p:spPr>
        <p:txBody>
          <a:bodyPr anchorCtr="1"/>
          <a:lstStyle>
            <a:lvl1pPr marL="0" indent="0" algn="ctr">
              <a:buNone/>
              <a:defRPr sz="400"/>
            </a:lvl1pPr>
          </a:lstStyle>
          <a:p>
            <a:pPr lvl="0"/>
            <a:r>
              <a:rPr lang="en-US"/>
              <a:t>Click icon to add picture</a:t>
            </a:r>
          </a:p>
        </p:txBody>
      </p:sp>
      <p:sp>
        <p:nvSpPr>
          <p:cNvPr id="10" name="Picture Placeholder 28">
            <a:extLst>
              <a:ext uri="{FF2B5EF4-FFF2-40B4-BE49-F238E27FC236}">
                <a16:creationId xmlns:a16="http://schemas.microsoft.com/office/drawing/2014/main" id="{823FE5B3-0830-6D75-3B52-DB8B84F8163C}"/>
              </a:ext>
            </a:extLst>
          </p:cNvPr>
          <p:cNvSpPr txBox="1">
            <a:spLocks noGrp="1"/>
          </p:cNvSpPr>
          <p:nvPr>
            <p:ph type="pic" idx="4294967295"/>
          </p:nvPr>
        </p:nvSpPr>
        <p:spPr>
          <a:xfrm>
            <a:off x="844274" y="3573118"/>
            <a:ext cx="575998" cy="575998"/>
          </a:xfrm>
        </p:spPr>
        <p:txBody>
          <a:bodyPr anchorCtr="1"/>
          <a:lstStyle>
            <a:lvl1pPr marL="0" indent="0" algn="ctr">
              <a:buNone/>
              <a:defRPr sz="400"/>
            </a:lvl1pPr>
          </a:lstStyle>
          <a:p>
            <a:pPr lvl="0"/>
            <a:r>
              <a:rPr lang="en-US"/>
              <a:t>Click icon to add picture</a:t>
            </a:r>
          </a:p>
        </p:txBody>
      </p:sp>
      <p:sp>
        <p:nvSpPr>
          <p:cNvPr id="11" name="Text Placeholder 3">
            <a:extLst>
              <a:ext uri="{FF2B5EF4-FFF2-40B4-BE49-F238E27FC236}">
                <a16:creationId xmlns:a16="http://schemas.microsoft.com/office/drawing/2014/main" id="{1E725A61-B1DA-27DA-B72B-82BDDC718AFD}"/>
              </a:ext>
            </a:extLst>
          </p:cNvPr>
          <p:cNvSpPr txBox="1">
            <a:spLocks noGrp="1"/>
          </p:cNvSpPr>
          <p:nvPr>
            <p:ph type="body" idx="4294967295"/>
          </p:nvPr>
        </p:nvSpPr>
        <p:spPr>
          <a:xfrm>
            <a:off x="1552413" y="3575459"/>
            <a:ext cx="4057960" cy="1431237"/>
          </a:xfrm>
        </p:spPr>
        <p:txBody>
          <a:bodyPr/>
          <a:lstStyle>
            <a:lvl1pPr marL="0" indent="0">
              <a:buNone/>
              <a:defRPr sz="2000">
                <a:solidFill>
                  <a:srgbClr val="E0F0F3"/>
                </a:solidFill>
              </a:defRPr>
            </a:lvl1pPr>
          </a:lstStyle>
          <a:p>
            <a:pPr lvl="0"/>
            <a:r>
              <a:rPr lang="en-US"/>
              <a:t>Click to edit Master text styles</a:t>
            </a:r>
          </a:p>
        </p:txBody>
      </p:sp>
      <p:sp>
        <p:nvSpPr>
          <p:cNvPr id="12" name="Picture Placeholder 28">
            <a:extLst>
              <a:ext uri="{FF2B5EF4-FFF2-40B4-BE49-F238E27FC236}">
                <a16:creationId xmlns:a16="http://schemas.microsoft.com/office/drawing/2014/main" id="{AF5F49AF-8F02-98C9-503D-5A5D32C560E4}"/>
              </a:ext>
            </a:extLst>
          </p:cNvPr>
          <p:cNvSpPr txBox="1">
            <a:spLocks noGrp="1"/>
          </p:cNvSpPr>
          <p:nvPr>
            <p:ph type="pic" idx="4294967295"/>
          </p:nvPr>
        </p:nvSpPr>
        <p:spPr>
          <a:xfrm>
            <a:off x="844274" y="5263121"/>
            <a:ext cx="575998" cy="575998"/>
          </a:xfrm>
        </p:spPr>
        <p:txBody>
          <a:bodyPr anchorCtr="1"/>
          <a:lstStyle>
            <a:lvl1pPr marL="0" indent="0" algn="ctr">
              <a:buNone/>
              <a:defRPr sz="400"/>
            </a:lvl1pPr>
          </a:lstStyle>
          <a:p>
            <a:pPr lvl="0"/>
            <a:r>
              <a:rPr lang="en-US"/>
              <a:t>Click icon to add picture</a:t>
            </a:r>
          </a:p>
        </p:txBody>
      </p:sp>
      <p:sp>
        <p:nvSpPr>
          <p:cNvPr id="13" name="Text Placeholder 3">
            <a:extLst>
              <a:ext uri="{FF2B5EF4-FFF2-40B4-BE49-F238E27FC236}">
                <a16:creationId xmlns:a16="http://schemas.microsoft.com/office/drawing/2014/main" id="{616993BD-93E9-9191-4FE7-C99A9BF0CE09}"/>
              </a:ext>
            </a:extLst>
          </p:cNvPr>
          <p:cNvSpPr txBox="1">
            <a:spLocks noGrp="1"/>
          </p:cNvSpPr>
          <p:nvPr>
            <p:ph type="body" idx="4294967295"/>
          </p:nvPr>
        </p:nvSpPr>
        <p:spPr>
          <a:xfrm>
            <a:off x="1552413" y="5263121"/>
            <a:ext cx="4057960" cy="775731"/>
          </a:xfrm>
        </p:spPr>
        <p:txBody>
          <a:bodyPr/>
          <a:lstStyle>
            <a:lvl1pPr marL="0" indent="0">
              <a:buNone/>
              <a:defRPr sz="2000">
                <a:solidFill>
                  <a:srgbClr val="E0F0F3"/>
                </a:solidFill>
              </a:defRPr>
            </a:lvl1pPr>
          </a:lstStyle>
          <a:p>
            <a:pPr lvl="0"/>
            <a:r>
              <a:rPr lang="en-US"/>
              <a:t>Click to edit Master text styles</a:t>
            </a:r>
          </a:p>
        </p:txBody>
      </p:sp>
    </p:spTree>
    <p:extLst>
      <p:ext uri="{BB962C8B-B14F-4D97-AF65-F5344CB8AC3E}">
        <p14:creationId xmlns:p14="http://schemas.microsoft.com/office/powerpoint/2010/main" val="36531624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0D2668C-3E1B-1355-3F8A-0DBD12C13C3D}"/>
              </a:ext>
            </a:extLst>
          </p:cNvPr>
          <p:cNvSpPr txBox="1">
            <a:spLocks noGrp="1"/>
          </p:cNvSpPr>
          <p:nvPr>
            <p:ph type="sldNum" sz="quarter" idx="8"/>
          </p:nvPr>
        </p:nvSpPr>
        <p:spPr/>
        <p:txBody>
          <a:bodyPr/>
          <a:lstStyle>
            <a:lvl1pPr>
              <a:defRPr/>
            </a:lvl1pPr>
          </a:lstStyle>
          <a:p>
            <a:pPr lvl="0"/>
            <a:fld id="{ECF18DD5-13F6-4E8A-8E99-67507B33275A}" type="slidenum">
              <a:t>‹#›</a:t>
            </a:fld>
            <a:endParaRPr lang="en-US"/>
          </a:p>
        </p:txBody>
      </p:sp>
      <p:sp>
        <p:nvSpPr>
          <p:cNvPr id="3" name="Title 1">
            <a:extLst>
              <a:ext uri="{FF2B5EF4-FFF2-40B4-BE49-F238E27FC236}">
                <a16:creationId xmlns:a16="http://schemas.microsoft.com/office/drawing/2014/main" id="{F24DD97F-D3AF-56BE-3502-7739769E9D75}"/>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4">
            <a:extLst>
              <a:ext uri="{FF2B5EF4-FFF2-40B4-BE49-F238E27FC236}">
                <a16:creationId xmlns:a16="http://schemas.microsoft.com/office/drawing/2014/main" id="{653BD84B-13E1-159B-9740-C6C07FE9CC60}"/>
              </a:ext>
            </a:extLst>
          </p:cNvPr>
          <p:cNvSpPr txBox="1">
            <a:spLocks noGrp="1"/>
          </p:cNvSpPr>
          <p:nvPr>
            <p:ph type="dt" sz="half" idx="7"/>
          </p:nvPr>
        </p:nvSpPr>
        <p:spPr/>
        <p:txBody>
          <a:bodyPr/>
          <a:lstStyle>
            <a:lvl1pPr>
              <a:defRPr/>
            </a:lvl1pPr>
          </a:lstStyle>
          <a:p>
            <a:pPr lvl="0"/>
            <a:fld id="{6D196102-5B32-4785-B8A0-62DEB49C4A3C}" type="datetime1">
              <a:rPr lang="en-US"/>
              <a:pPr lvl="0"/>
              <a:t>6/29/2024</a:t>
            </a:fld>
            <a:endParaRPr lang="en-US"/>
          </a:p>
        </p:txBody>
      </p:sp>
      <p:sp>
        <p:nvSpPr>
          <p:cNvPr id="5" name="Footer Placeholder 5">
            <a:extLst>
              <a:ext uri="{FF2B5EF4-FFF2-40B4-BE49-F238E27FC236}">
                <a16:creationId xmlns:a16="http://schemas.microsoft.com/office/drawing/2014/main" id="{FA265A35-C2F4-7644-F2AA-F86327A06A78}"/>
              </a:ext>
            </a:extLst>
          </p:cNvPr>
          <p:cNvSpPr txBox="1">
            <a:spLocks noGrp="1"/>
          </p:cNvSpPr>
          <p:nvPr>
            <p:ph type="ftr" sz="quarter" idx="9"/>
          </p:nvPr>
        </p:nvSpPr>
        <p:spPr/>
        <p:txBody>
          <a:bodyPr/>
          <a:lstStyle>
            <a:lvl1pPr>
              <a:defRPr/>
            </a:lvl1pPr>
          </a:lstStyle>
          <a:p>
            <a:pPr lvl="0"/>
            <a:endParaRPr lang="en-US"/>
          </a:p>
        </p:txBody>
      </p:sp>
      <p:sp>
        <p:nvSpPr>
          <p:cNvPr id="6" name="Picture Placeholder 11">
            <a:extLst>
              <a:ext uri="{FF2B5EF4-FFF2-40B4-BE49-F238E27FC236}">
                <a16:creationId xmlns:a16="http://schemas.microsoft.com/office/drawing/2014/main" id="{D9A3439C-0525-42D7-95C2-217E974C5ED7}"/>
              </a:ext>
            </a:extLst>
          </p:cNvPr>
          <p:cNvSpPr txBox="1">
            <a:spLocks noGrp="1"/>
          </p:cNvSpPr>
          <p:nvPr>
            <p:ph type="pic" idx="4294967295"/>
          </p:nvPr>
        </p:nvSpPr>
        <p:spPr>
          <a:xfrm>
            <a:off x="1772408" y="2219248"/>
            <a:ext cx="2414016" cy="2414016"/>
          </a:xfrm>
        </p:spPr>
        <p:txBody>
          <a:bodyPr/>
          <a:lstStyle>
            <a:lvl1pPr>
              <a:defRPr/>
            </a:lvl1pPr>
          </a:lstStyle>
          <a:p>
            <a:pPr lvl="0"/>
            <a:r>
              <a:rPr lang="en-US"/>
              <a:t>Click icon to add picture</a:t>
            </a:r>
          </a:p>
        </p:txBody>
      </p:sp>
      <p:sp>
        <p:nvSpPr>
          <p:cNvPr id="7" name="Picture Placeholder 11">
            <a:extLst>
              <a:ext uri="{FF2B5EF4-FFF2-40B4-BE49-F238E27FC236}">
                <a16:creationId xmlns:a16="http://schemas.microsoft.com/office/drawing/2014/main" id="{AF7A6243-711A-C2B4-670D-1E33F78E90E5}"/>
              </a:ext>
            </a:extLst>
          </p:cNvPr>
          <p:cNvSpPr txBox="1">
            <a:spLocks noGrp="1"/>
          </p:cNvSpPr>
          <p:nvPr>
            <p:ph type="pic" idx="4294967295"/>
          </p:nvPr>
        </p:nvSpPr>
        <p:spPr>
          <a:xfrm>
            <a:off x="8005572" y="2196087"/>
            <a:ext cx="2414016" cy="2414016"/>
          </a:xfrm>
        </p:spPr>
        <p:txBody>
          <a:bodyPr/>
          <a:lstStyle>
            <a:lvl1pPr>
              <a:defRPr/>
            </a:lvl1pPr>
          </a:lstStyle>
          <a:p>
            <a:pPr lvl="0"/>
            <a:r>
              <a:rPr lang="en-US"/>
              <a:t>Click icon to add picture</a:t>
            </a:r>
          </a:p>
        </p:txBody>
      </p:sp>
      <p:sp>
        <p:nvSpPr>
          <p:cNvPr id="8" name="Picture Placeholder 11">
            <a:extLst>
              <a:ext uri="{FF2B5EF4-FFF2-40B4-BE49-F238E27FC236}">
                <a16:creationId xmlns:a16="http://schemas.microsoft.com/office/drawing/2014/main" id="{490F7013-071D-3F45-920B-4295FB14CF83}"/>
              </a:ext>
            </a:extLst>
          </p:cNvPr>
          <p:cNvSpPr txBox="1">
            <a:spLocks noGrp="1"/>
          </p:cNvSpPr>
          <p:nvPr>
            <p:ph type="pic" idx="4294967295"/>
          </p:nvPr>
        </p:nvSpPr>
        <p:spPr>
          <a:xfrm>
            <a:off x="4587243" y="2019168"/>
            <a:ext cx="3017520" cy="3017520"/>
          </a:xfrm>
        </p:spPr>
        <p:txBody>
          <a:bodyPr/>
          <a:lstStyle>
            <a:lvl1pPr>
              <a:defRPr/>
            </a:lvl1pPr>
          </a:lstStyle>
          <a:p>
            <a:pPr lvl="0"/>
            <a:r>
              <a:rPr lang="en-US"/>
              <a:t>Click icon to add picture</a:t>
            </a:r>
          </a:p>
        </p:txBody>
      </p:sp>
      <p:sp>
        <p:nvSpPr>
          <p:cNvPr id="9" name="Text Placeholder 23">
            <a:extLst>
              <a:ext uri="{FF2B5EF4-FFF2-40B4-BE49-F238E27FC236}">
                <a16:creationId xmlns:a16="http://schemas.microsoft.com/office/drawing/2014/main" id="{A79D9998-955C-6238-56DC-030775D36B08}"/>
              </a:ext>
            </a:extLst>
          </p:cNvPr>
          <p:cNvSpPr txBox="1">
            <a:spLocks noGrp="1"/>
          </p:cNvSpPr>
          <p:nvPr>
            <p:ph type="body" idx="4294967295"/>
          </p:nvPr>
        </p:nvSpPr>
        <p:spPr>
          <a:xfrm>
            <a:off x="1612901" y="5033964"/>
            <a:ext cx="2700342" cy="738185"/>
          </a:xfrm>
        </p:spPr>
        <p:txBody>
          <a:bodyPr anchorCtr="1"/>
          <a:lstStyle>
            <a:lvl1pPr marL="0" indent="0" algn="ctr">
              <a:buNone/>
              <a:defRPr sz="2000">
                <a:solidFill>
                  <a:srgbClr val="F2F2F2"/>
                </a:solidFill>
                <a:latin typeface="Gill Sans MT"/>
              </a:defRPr>
            </a:lvl1pPr>
          </a:lstStyle>
          <a:p>
            <a:pPr lvl="0"/>
            <a:r>
              <a:rPr lang="en-US"/>
              <a:t>Click to edit Master text styles</a:t>
            </a:r>
          </a:p>
        </p:txBody>
      </p:sp>
      <p:sp>
        <p:nvSpPr>
          <p:cNvPr id="10" name="Text Placeholder 23">
            <a:extLst>
              <a:ext uri="{FF2B5EF4-FFF2-40B4-BE49-F238E27FC236}">
                <a16:creationId xmlns:a16="http://schemas.microsoft.com/office/drawing/2014/main" id="{AA8E3771-3FE5-81F0-B3DE-7D9054BE206B}"/>
              </a:ext>
            </a:extLst>
          </p:cNvPr>
          <p:cNvSpPr txBox="1">
            <a:spLocks noGrp="1"/>
          </p:cNvSpPr>
          <p:nvPr>
            <p:ph type="body" idx="4294967295"/>
          </p:nvPr>
        </p:nvSpPr>
        <p:spPr>
          <a:xfrm>
            <a:off x="4745827" y="5236695"/>
            <a:ext cx="2700342" cy="738185"/>
          </a:xfrm>
        </p:spPr>
        <p:txBody>
          <a:bodyPr anchorCtr="1"/>
          <a:lstStyle>
            <a:lvl1pPr marL="0" indent="0" algn="ctr">
              <a:buNone/>
              <a:defRPr sz="2000">
                <a:solidFill>
                  <a:srgbClr val="F2F2F2"/>
                </a:solidFill>
                <a:latin typeface="Gill Sans MT"/>
              </a:defRPr>
            </a:lvl1pPr>
          </a:lstStyle>
          <a:p>
            <a:pPr lvl="0"/>
            <a:r>
              <a:rPr lang="en-US"/>
              <a:t>Click to edit Master text styles</a:t>
            </a:r>
          </a:p>
        </p:txBody>
      </p:sp>
      <p:sp>
        <p:nvSpPr>
          <p:cNvPr id="11" name="Text Placeholder 23">
            <a:extLst>
              <a:ext uri="{FF2B5EF4-FFF2-40B4-BE49-F238E27FC236}">
                <a16:creationId xmlns:a16="http://schemas.microsoft.com/office/drawing/2014/main" id="{58A2D1CA-2648-4983-8DD6-4F7A04352F58}"/>
              </a:ext>
            </a:extLst>
          </p:cNvPr>
          <p:cNvSpPr txBox="1">
            <a:spLocks noGrp="1"/>
          </p:cNvSpPr>
          <p:nvPr>
            <p:ph type="body" idx="4294967295"/>
          </p:nvPr>
        </p:nvSpPr>
        <p:spPr>
          <a:xfrm>
            <a:off x="7878763" y="5033964"/>
            <a:ext cx="2700342" cy="738185"/>
          </a:xfrm>
        </p:spPr>
        <p:txBody>
          <a:bodyPr anchorCtr="1"/>
          <a:lstStyle>
            <a:lvl1pPr marL="0" indent="0" algn="ctr">
              <a:buNone/>
              <a:defRPr sz="2000">
                <a:solidFill>
                  <a:srgbClr val="F2F2F2"/>
                </a:solidFill>
                <a:latin typeface="Gill Sans MT"/>
              </a:defRPr>
            </a:lvl1pPr>
          </a:lstStyle>
          <a:p>
            <a:pPr lvl="0"/>
            <a:r>
              <a:rPr lang="en-US"/>
              <a:t>Click to edit Master text styles</a:t>
            </a:r>
          </a:p>
        </p:txBody>
      </p:sp>
      <p:sp>
        <p:nvSpPr>
          <p:cNvPr id="12" name="Picture Placeholder 28">
            <a:extLst>
              <a:ext uri="{FF2B5EF4-FFF2-40B4-BE49-F238E27FC236}">
                <a16:creationId xmlns:a16="http://schemas.microsoft.com/office/drawing/2014/main" id="{2AD4AF0B-7023-F4B3-80CB-EB9EBAAE7B30}"/>
              </a:ext>
            </a:extLst>
          </p:cNvPr>
          <p:cNvSpPr txBox="1">
            <a:spLocks noGrp="1"/>
          </p:cNvSpPr>
          <p:nvPr>
            <p:ph type="pic" idx="4294967295"/>
          </p:nvPr>
        </p:nvSpPr>
        <p:spPr>
          <a:xfrm>
            <a:off x="0" y="0"/>
            <a:ext cx="12191996" cy="6858000"/>
          </a:xfrm>
        </p:spPr>
        <p:txBody>
          <a:bodyPr anchorCtr="1"/>
          <a:lstStyle>
            <a:lvl1pPr marL="0" indent="0" algn="ctr">
              <a:buNone/>
              <a:defRPr/>
            </a:lvl1pPr>
          </a:lstStyle>
          <a:p>
            <a:pPr lvl="0"/>
            <a:r>
              <a:rPr lang="en-US"/>
              <a:t>Click icon to add picture</a:t>
            </a:r>
          </a:p>
        </p:txBody>
      </p:sp>
    </p:spTree>
    <p:extLst>
      <p:ext uri="{BB962C8B-B14F-4D97-AF65-F5344CB8AC3E}">
        <p14:creationId xmlns:p14="http://schemas.microsoft.com/office/powerpoint/2010/main" val="25925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Three Sections">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F4456A56-5F48-C3CB-A14A-2B452F2E376F}"/>
              </a:ext>
            </a:extLst>
          </p:cNvPr>
          <p:cNvSpPr/>
          <p:nvPr/>
        </p:nvSpPr>
        <p:spPr>
          <a:xfrm>
            <a:off x="5294632" y="0"/>
            <a:ext cx="6897374" cy="6858000"/>
          </a:xfrm>
          <a:custGeom>
            <a:avLst/>
            <a:gdLst>
              <a:gd name="f0" fmla="val w"/>
              <a:gd name="f1" fmla="val h"/>
              <a:gd name="f2" fmla="val 0"/>
              <a:gd name="f3" fmla="val 6897370"/>
              <a:gd name="f4" fmla="val 6858000"/>
              <a:gd name="f5" fmla="val 6896900"/>
              <a:gd name="f6" fmla="*/ f0 1 6897370"/>
              <a:gd name="f7" fmla="*/ f1 1 6858000"/>
              <a:gd name="f8" fmla="+- f4 0 f2"/>
              <a:gd name="f9" fmla="+- f3 0 f2"/>
              <a:gd name="f10" fmla="*/ f9 1 689737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6897370" h="6858000">
                <a:moveTo>
                  <a:pt x="f2" y="f4"/>
                </a:moveTo>
                <a:lnTo>
                  <a:pt x="f5" y="f4"/>
                </a:lnTo>
                <a:lnTo>
                  <a:pt x="f5" y="f2"/>
                </a:lnTo>
                <a:lnTo>
                  <a:pt x="f2" y="f2"/>
                </a:lnTo>
                <a:lnTo>
                  <a:pt x="f2" y="f4"/>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3" name="Oval 10">
            <a:extLst>
              <a:ext uri="{FF2B5EF4-FFF2-40B4-BE49-F238E27FC236}">
                <a16:creationId xmlns:a16="http://schemas.microsoft.com/office/drawing/2014/main" id="{DDB6548E-160F-7077-764A-99B7042F62C2}"/>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4" name="Title 1">
            <a:extLst>
              <a:ext uri="{FF2B5EF4-FFF2-40B4-BE49-F238E27FC236}">
                <a16:creationId xmlns:a16="http://schemas.microsoft.com/office/drawing/2014/main" id="{6B24A4A5-57F2-B10B-642D-7B16644B49CF}"/>
              </a:ext>
            </a:extLst>
          </p:cNvPr>
          <p:cNvSpPr txBox="1">
            <a:spLocks noGrp="1"/>
          </p:cNvSpPr>
          <p:nvPr>
            <p:ph type="title"/>
          </p:nvPr>
        </p:nvSpPr>
        <p:spPr>
          <a:xfrm>
            <a:off x="839784" y="417359"/>
            <a:ext cx="3932240" cy="1302114"/>
          </a:xfrm>
        </p:spPr>
        <p:txBody>
          <a:bodyPr anchor="b"/>
          <a:lstStyle>
            <a:lvl1pPr>
              <a:defRPr/>
            </a:lvl1pPr>
          </a:lstStyle>
          <a:p>
            <a:pPr lvl="0"/>
            <a:r>
              <a:rPr lang="en-US"/>
              <a:t>Click to edit Master title style</a:t>
            </a:r>
          </a:p>
        </p:txBody>
      </p:sp>
      <p:sp>
        <p:nvSpPr>
          <p:cNvPr id="5" name="Text Placeholder 3">
            <a:extLst>
              <a:ext uri="{FF2B5EF4-FFF2-40B4-BE49-F238E27FC236}">
                <a16:creationId xmlns:a16="http://schemas.microsoft.com/office/drawing/2014/main" id="{A569BCBE-25CA-3542-7117-16267C6996E3}"/>
              </a:ext>
            </a:extLst>
          </p:cNvPr>
          <p:cNvSpPr txBox="1">
            <a:spLocks noGrp="1"/>
          </p:cNvSpPr>
          <p:nvPr>
            <p:ph type="body" idx="4294967295"/>
          </p:nvPr>
        </p:nvSpPr>
        <p:spPr>
          <a:xfrm>
            <a:off x="7294251" y="1192697"/>
            <a:ext cx="4057960" cy="1431237"/>
          </a:xfrm>
        </p:spPr>
        <p:txBody>
          <a:bodyPr/>
          <a:lstStyle>
            <a:lvl1pPr marL="0" indent="0">
              <a:buNone/>
              <a:defRPr>
                <a:solidFill>
                  <a:srgbClr val="C1E0E6"/>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CEFCACFD-91AB-B4B7-A377-322F56E60D1A}"/>
              </a:ext>
            </a:extLst>
          </p:cNvPr>
          <p:cNvSpPr txBox="1">
            <a:spLocks noGrp="1"/>
          </p:cNvSpPr>
          <p:nvPr>
            <p:ph type="dt" sz="half" idx="7"/>
          </p:nvPr>
        </p:nvSpPr>
        <p:spPr/>
        <p:txBody>
          <a:bodyPr/>
          <a:lstStyle>
            <a:lvl1pPr>
              <a:defRPr/>
            </a:lvl1pPr>
          </a:lstStyle>
          <a:p>
            <a:pPr lvl="0"/>
            <a:fld id="{B1418E6F-4B4D-47EF-BFC8-D748E38BB58F}" type="datetime1">
              <a:rPr lang="en-US"/>
              <a:pPr lvl="0"/>
              <a:t>6/29/2024</a:t>
            </a:fld>
            <a:endParaRPr lang="en-US"/>
          </a:p>
        </p:txBody>
      </p:sp>
      <p:sp>
        <p:nvSpPr>
          <p:cNvPr id="7" name="Footer Placeholder 5">
            <a:extLst>
              <a:ext uri="{FF2B5EF4-FFF2-40B4-BE49-F238E27FC236}">
                <a16:creationId xmlns:a16="http://schemas.microsoft.com/office/drawing/2014/main" id="{634AF4DB-5711-8235-4A3E-7B79F3B5BF3E}"/>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97679040-4353-04B1-FCAC-76C80539376B}"/>
              </a:ext>
            </a:extLst>
          </p:cNvPr>
          <p:cNvSpPr txBox="1">
            <a:spLocks noGrp="1"/>
          </p:cNvSpPr>
          <p:nvPr>
            <p:ph type="sldNum" sz="quarter" idx="8"/>
          </p:nvPr>
        </p:nvSpPr>
        <p:spPr/>
        <p:txBody>
          <a:bodyPr/>
          <a:lstStyle>
            <a:lvl1pPr>
              <a:defRPr/>
            </a:lvl1pPr>
          </a:lstStyle>
          <a:p>
            <a:pPr lvl="0"/>
            <a:fld id="{BC4C4F26-D486-41B2-9C23-013C21395FD6}" type="slidenum">
              <a:t>‹#›</a:t>
            </a:fld>
            <a:endParaRPr lang="en-US"/>
          </a:p>
        </p:txBody>
      </p:sp>
      <p:sp>
        <p:nvSpPr>
          <p:cNvPr id="9" name="object 2">
            <a:extLst>
              <a:ext uri="{FF2B5EF4-FFF2-40B4-BE49-F238E27FC236}">
                <a16:creationId xmlns:a16="http://schemas.microsoft.com/office/drawing/2014/main" id="{38DC9E1A-553F-2AE1-4622-379593703A17}"/>
              </a:ext>
            </a:extLst>
          </p:cNvPr>
          <p:cNvSpPr/>
          <p:nvPr/>
        </p:nvSpPr>
        <p:spPr>
          <a:xfrm>
            <a:off x="0" y="2430411"/>
            <a:ext cx="3625852" cy="3438528"/>
          </a:xfrm>
          <a:custGeom>
            <a:avLst/>
            <a:gdLst>
              <a:gd name="f0" fmla="val w"/>
              <a:gd name="f1" fmla="val h"/>
              <a:gd name="f2" fmla="val 0"/>
              <a:gd name="f3" fmla="val 3625850"/>
              <a:gd name="f4" fmla="val 3438525"/>
              <a:gd name="f5" fmla="val 3438486"/>
              <a:gd name="f6" fmla="val 3625596"/>
              <a:gd name="f7" fmla="*/ f0 1 3625850"/>
              <a:gd name="f8" fmla="*/ f1 1 3438525"/>
              <a:gd name="f9" fmla="+- f4 0 f2"/>
              <a:gd name="f10" fmla="+- f3 0 f2"/>
              <a:gd name="f11" fmla="*/ f10 1 3625850"/>
              <a:gd name="f12" fmla="*/ f9 1 343852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3625850" h="3438525">
                <a:moveTo>
                  <a:pt x="f2" y="f5"/>
                </a:moveTo>
                <a:lnTo>
                  <a:pt x="f6" y="f5"/>
                </a:lnTo>
                <a:lnTo>
                  <a:pt x="f6" y="f2"/>
                </a:lnTo>
                <a:lnTo>
                  <a:pt x="f2" y="f2"/>
                </a:lnTo>
                <a:lnTo>
                  <a:pt x="f2" y="f5"/>
                </a:lnTo>
                <a:close/>
              </a:path>
            </a:pathLst>
          </a:custGeom>
          <a:solidFill>
            <a:srgbClr val="F0CD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10" name="Picture Placeholder 2">
            <a:extLst>
              <a:ext uri="{FF2B5EF4-FFF2-40B4-BE49-F238E27FC236}">
                <a16:creationId xmlns:a16="http://schemas.microsoft.com/office/drawing/2014/main" id="{AEEDA981-3CBF-4297-571E-8244F2A0E5FB}"/>
              </a:ext>
            </a:extLst>
          </p:cNvPr>
          <p:cNvSpPr txBox="1">
            <a:spLocks noGrp="1"/>
          </p:cNvSpPr>
          <p:nvPr>
            <p:ph type="pic" idx="4294967295"/>
          </p:nvPr>
        </p:nvSpPr>
        <p:spPr>
          <a:xfrm>
            <a:off x="0" y="2781220"/>
            <a:ext cx="6040800" cy="2736899"/>
          </a:xfrm>
        </p:spPr>
        <p:txBody>
          <a:bodyPr anchorCtr="1"/>
          <a:lstStyle>
            <a:lvl1pPr marL="0" indent="0" algn="ctr">
              <a:buNone/>
              <a:defRPr sz="1800"/>
            </a:lvl1pPr>
          </a:lstStyle>
          <a:p>
            <a:pPr lvl="0"/>
            <a:r>
              <a:rPr lang="en-US"/>
              <a:t>Click icon to add picture</a:t>
            </a:r>
          </a:p>
        </p:txBody>
      </p:sp>
      <p:sp>
        <p:nvSpPr>
          <p:cNvPr id="11" name="Picture Placeholder 28">
            <a:extLst>
              <a:ext uri="{FF2B5EF4-FFF2-40B4-BE49-F238E27FC236}">
                <a16:creationId xmlns:a16="http://schemas.microsoft.com/office/drawing/2014/main" id="{A54833C2-C102-AC50-AF9A-EEFE86831B47}"/>
              </a:ext>
            </a:extLst>
          </p:cNvPr>
          <p:cNvSpPr txBox="1">
            <a:spLocks noGrp="1"/>
          </p:cNvSpPr>
          <p:nvPr>
            <p:ph type="pic" idx="4294967295"/>
          </p:nvPr>
        </p:nvSpPr>
        <p:spPr>
          <a:xfrm>
            <a:off x="6586103" y="1188015"/>
            <a:ext cx="376239" cy="376239"/>
          </a:xfrm>
        </p:spPr>
        <p:txBody>
          <a:bodyPr anchorCtr="1"/>
          <a:lstStyle>
            <a:lvl1pPr marL="0" indent="0" algn="ctr">
              <a:buNone/>
              <a:defRPr sz="400"/>
            </a:lvl1pPr>
          </a:lstStyle>
          <a:p>
            <a:pPr lvl="0"/>
            <a:r>
              <a:rPr lang="en-US"/>
              <a:t>Click icon to add picture</a:t>
            </a:r>
          </a:p>
        </p:txBody>
      </p:sp>
      <p:sp>
        <p:nvSpPr>
          <p:cNvPr id="12" name="Picture Placeholder 28">
            <a:extLst>
              <a:ext uri="{FF2B5EF4-FFF2-40B4-BE49-F238E27FC236}">
                <a16:creationId xmlns:a16="http://schemas.microsoft.com/office/drawing/2014/main" id="{1F6424DB-86D8-8FE7-F8AE-C115DB6B1C05}"/>
              </a:ext>
            </a:extLst>
          </p:cNvPr>
          <p:cNvSpPr txBox="1">
            <a:spLocks noGrp="1"/>
          </p:cNvSpPr>
          <p:nvPr>
            <p:ph type="pic" idx="4294967295"/>
          </p:nvPr>
        </p:nvSpPr>
        <p:spPr>
          <a:xfrm>
            <a:off x="6586103" y="2878019"/>
            <a:ext cx="376239" cy="376239"/>
          </a:xfrm>
        </p:spPr>
        <p:txBody>
          <a:bodyPr anchorCtr="1"/>
          <a:lstStyle>
            <a:lvl1pPr marL="0" indent="0" algn="ctr">
              <a:buNone/>
              <a:defRPr sz="400"/>
            </a:lvl1pPr>
          </a:lstStyle>
          <a:p>
            <a:pPr lvl="0"/>
            <a:r>
              <a:rPr lang="en-US"/>
              <a:t>Click icon to add picture</a:t>
            </a:r>
          </a:p>
        </p:txBody>
      </p:sp>
      <p:sp>
        <p:nvSpPr>
          <p:cNvPr id="13" name="Text Placeholder 3">
            <a:extLst>
              <a:ext uri="{FF2B5EF4-FFF2-40B4-BE49-F238E27FC236}">
                <a16:creationId xmlns:a16="http://schemas.microsoft.com/office/drawing/2014/main" id="{3DE86F09-7C75-8035-2925-A8958193F1E3}"/>
              </a:ext>
            </a:extLst>
          </p:cNvPr>
          <p:cNvSpPr txBox="1">
            <a:spLocks noGrp="1"/>
          </p:cNvSpPr>
          <p:nvPr>
            <p:ph type="body" idx="4294967295"/>
          </p:nvPr>
        </p:nvSpPr>
        <p:spPr>
          <a:xfrm>
            <a:off x="7294251" y="2880360"/>
            <a:ext cx="4057960" cy="1431237"/>
          </a:xfrm>
        </p:spPr>
        <p:txBody>
          <a:bodyPr/>
          <a:lstStyle>
            <a:lvl1pPr marL="0" indent="0">
              <a:buNone/>
              <a:defRPr>
                <a:solidFill>
                  <a:srgbClr val="C1E0E6"/>
                </a:solidFill>
              </a:defRPr>
            </a:lvl1pPr>
          </a:lstStyle>
          <a:p>
            <a:pPr lvl="0"/>
            <a:r>
              <a:rPr lang="en-US"/>
              <a:t>Click to edit Master text styles</a:t>
            </a:r>
          </a:p>
        </p:txBody>
      </p:sp>
      <p:sp>
        <p:nvSpPr>
          <p:cNvPr id="14" name="Picture Placeholder 28">
            <a:extLst>
              <a:ext uri="{FF2B5EF4-FFF2-40B4-BE49-F238E27FC236}">
                <a16:creationId xmlns:a16="http://schemas.microsoft.com/office/drawing/2014/main" id="{018302DE-199B-A7F6-D772-22CE331EEA0B}"/>
              </a:ext>
            </a:extLst>
          </p:cNvPr>
          <p:cNvSpPr txBox="1">
            <a:spLocks noGrp="1"/>
          </p:cNvSpPr>
          <p:nvPr>
            <p:ph type="pic" idx="4294967295"/>
          </p:nvPr>
        </p:nvSpPr>
        <p:spPr>
          <a:xfrm>
            <a:off x="6586103" y="4568022"/>
            <a:ext cx="376239" cy="376239"/>
          </a:xfrm>
        </p:spPr>
        <p:txBody>
          <a:bodyPr anchorCtr="1"/>
          <a:lstStyle>
            <a:lvl1pPr marL="0" indent="0" algn="ctr">
              <a:buNone/>
              <a:defRPr sz="400"/>
            </a:lvl1pPr>
          </a:lstStyle>
          <a:p>
            <a:pPr lvl="0"/>
            <a:r>
              <a:rPr lang="en-US"/>
              <a:t>Click icon to add picture</a:t>
            </a:r>
          </a:p>
        </p:txBody>
      </p:sp>
      <p:sp>
        <p:nvSpPr>
          <p:cNvPr id="15" name="Text Placeholder 3">
            <a:extLst>
              <a:ext uri="{FF2B5EF4-FFF2-40B4-BE49-F238E27FC236}">
                <a16:creationId xmlns:a16="http://schemas.microsoft.com/office/drawing/2014/main" id="{74A6D77C-3E5A-B940-0665-4AB54828A66A}"/>
              </a:ext>
            </a:extLst>
          </p:cNvPr>
          <p:cNvSpPr txBox="1">
            <a:spLocks noGrp="1"/>
          </p:cNvSpPr>
          <p:nvPr>
            <p:ph type="body" idx="4294967295"/>
          </p:nvPr>
        </p:nvSpPr>
        <p:spPr>
          <a:xfrm>
            <a:off x="7294251" y="4568022"/>
            <a:ext cx="4057960" cy="1431237"/>
          </a:xfrm>
        </p:spPr>
        <p:txBody>
          <a:bodyPr/>
          <a:lstStyle>
            <a:lvl1pPr marL="0" indent="0">
              <a:buNone/>
              <a:defRPr>
                <a:solidFill>
                  <a:srgbClr val="C1E0E6"/>
                </a:solidFill>
              </a:defRPr>
            </a:lvl1pPr>
          </a:lstStyle>
          <a:p>
            <a:pPr lvl="0"/>
            <a:r>
              <a:rPr lang="en-US"/>
              <a:t>Click to edit Master text styles</a:t>
            </a:r>
          </a:p>
        </p:txBody>
      </p:sp>
    </p:spTree>
    <p:extLst>
      <p:ext uri="{BB962C8B-B14F-4D97-AF65-F5344CB8AC3E}">
        <p14:creationId xmlns:p14="http://schemas.microsoft.com/office/powerpoint/2010/main" val="20225224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8FCD-8BBD-139A-A7D5-D88EF3F62F6F}"/>
              </a:ext>
            </a:extLst>
          </p:cNvPr>
          <p:cNvSpPr txBox="1">
            <a:spLocks noGrp="1"/>
          </p:cNvSpPr>
          <p:nvPr>
            <p:ph type="ctrTitle"/>
          </p:nvPr>
        </p:nvSpPr>
        <p:spPr>
          <a:xfrm>
            <a:off x="1524003" y="2039514"/>
            <a:ext cx="9144000" cy="2128046"/>
          </a:xfrm>
        </p:spPr>
        <p:txBody>
          <a:bodyPr anchor="b" anchorCtr="1"/>
          <a:lstStyle>
            <a:lvl1pPr algn="ctr">
              <a:lnSpc>
                <a:spcPct val="125000"/>
              </a:lnSpc>
              <a:defRPr sz="600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B131388C-8D73-3D2A-8CA1-272EE404AF60}"/>
              </a:ext>
            </a:extLst>
          </p:cNvPr>
          <p:cNvSpPr txBox="1">
            <a:spLocks noGrp="1"/>
          </p:cNvSpPr>
          <p:nvPr>
            <p:ph type="subTitle" idx="1"/>
          </p:nvPr>
        </p:nvSpPr>
        <p:spPr>
          <a:xfrm>
            <a:off x="1524003" y="4221163"/>
            <a:ext cx="9144000" cy="882002"/>
          </a:xfrm>
          <a:solidFill>
            <a:srgbClr val="107082">
              <a:alpha val="90000"/>
            </a:srgbClr>
          </a:solidFill>
        </p:spPr>
        <p:txBody>
          <a:bodyPr anchor="ctr" anchorCtr="1"/>
          <a:lstStyle>
            <a:lvl1pPr marL="0" indent="0" algn="ctr">
              <a:buNone/>
              <a:defRPr sz="2500" b="1" i="1" spc="65">
                <a:solidFill>
                  <a:srgbClr val="F0CDA1"/>
                </a:solidFill>
                <a:latin typeface="Arial"/>
                <a:cs typeface="Aria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CE05F17A-8BFE-C3F9-AA4A-48C4620C7F60}"/>
              </a:ext>
            </a:extLst>
          </p:cNvPr>
          <p:cNvSpPr txBox="1">
            <a:spLocks noGrp="1"/>
          </p:cNvSpPr>
          <p:nvPr>
            <p:ph type="dt" sz="half" idx="7"/>
          </p:nvPr>
        </p:nvSpPr>
        <p:spPr/>
        <p:txBody>
          <a:bodyPr/>
          <a:lstStyle>
            <a:lvl1pPr>
              <a:defRPr/>
            </a:lvl1pPr>
          </a:lstStyle>
          <a:p>
            <a:pPr lvl="0"/>
            <a:fld id="{28782E92-8D83-4FB2-B37A-9DABBFC86932}" type="datetime1">
              <a:rPr lang="en-US"/>
              <a:pPr lvl="0"/>
              <a:t>6/29/2024</a:t>
            </a:fld>
            <a:endParaRPr lang="en-US"/>
          </a:p>
        </p:txBody>
      </p:sp>
      <p:sp>
        <p:nvSpPr>
          <p:cNvPr id="5" name="Footer Placeholder 4">
            <a:extLst>
              <a:ext uri="{FF2B5EF4-FFF2-40B4-BE49-F238E27FC236}">
                <a16:creationId xmlns:a16="http://schemas.microsoft.com/office/drawing/2014/main" id="{FE169AFA-4F27-1076-7A79-3C58CDD7C94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05CC4E8-57C1-D9EB-C4D1-B3F09F4056E7}"/>
              </a:ext>
            </a:extLst>
          </p:cNvPr>
          <p:cNvSpPr txBox="1">
            <a:spLocks noGrp="1"/>
          </p:cNvSpPr>
          <p:nvPr>
            <p:ph type="sldNum" sz="quarter" idx="8"/>
          </p:nvPr>
        </p:nvSpPr>
        <p:spPr/>
        <p:txBody>
          <a:bodyPr/>
          <a:lstStyle>
            <a:lvl1pPr>
              <a:defRPr/>
            </a:lvl1pPr>
          </a:lstStyle>
          <a:p>
            <a:pPr lvl="0"/>
            <a:fld id="{F3FFFAF3-6794-41ED-9AF6-BDA372C32A07}" type="slidenum">
              <a:t>‹#›</a:t>
            </a:fld>
            <a:endParaRPr lang="en-US"/>
          </a:p>
        </p:txBody>
      </p:sp>
    </p:spTree>
    <p:extLst>
      <p:ext uri="{BB962C8B-B14F-4D97-AF65-F5344CB8AC3E}">
        <p14:creationId xmlns:p14="http://schemas.microsoft.com/office/powerpoint/2010/main" val="20948772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6FD5-354F-93B2-C355-A05830C2925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4F666FC-E0E4-3BAF-CA1D-9921C3305B6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CD64F-259D-A30E-E901-8DFE10A767D3}"/>
              </a:ext>
            </a:extLst>
          </p:cNvPr>
          <p:cNvSpPr txBox="1">
            <a:spLocks noGrp="1"/>
          </p:cNvSpPr>
          <p:nvPr>
            <p:ph type="dt" sz="half" idx="7"/>
          </p:nvPr>
        </p:nvSpPr>
        <p:spPr/>
        <p:txBody>
          <a:bodyPr/>
          <a:lstStyle>
            <a:lvl1pPr>
              <a:defRPr/>
            </a:lvl1pPr>
          </a:lstStyle>
          <a:p>
            <a:pPr lvl="0"/>
            <a:fld id="{F7D528EA-7E05-4D12-A968-D0BAD48CEFE6}" type="datetime1">
              <a:rPr lang="en-US"/>
              <a:pPr lvl="0"/>
              <a:t>6/29/2024</a:t>
            </a:fld>
            <a:endParaRPr lang="en-US"/>
          </a:p>
        </p:txBody>
      </p:sp>
      <p:sp>
        <p:nvSpPr>
          <p:cNvPr id="5" name="Footer Placeholder 4">
            <a:extLst>
              <a:ext uri="{FF2B5EF4-FFF2-40B4-BE49-F238E27FC236}">
                <a16:creationId xmlns:a16="http://schemas.microsoft.com/office/drawing/2014/main" id="{F32D201F-6D30-D4D5-0F88-C6C5F0716EA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514AA67-6FCC-7977-654A-000F7CABAD98}"/>
              </a:ext>
            </a:extLst>
          </p:cNvPr>
          <p:cNvSpPr txBox="1">
            <a:spLocks noGrp="1"/>
          </p:cNvSpPr>
          <p:nvPr>
            <p:ph type="sldNum" sz="quarter" idx="8"/>
          </p:nvPr>
        </p:nvSpPr>
        <p:spPr/>
        <p:txBody>
          <a:bodyPr/>
          <a:lstStyle>
            <a:lvl1pPr>
              <a:defRPr/>
            </a:lvl1pPr>
          </a:lstStyle>
          <a:p>
            <a:pPr lvl="0"/>
            <a:fld id="{AD84B680-5815-4DAC-A667-76EBEBAEB2FB}" type="slidenum">
              <a:t>‹#›</a:t>
            </a:fld>
            <a:endParaRPr lang="en-US"/>
          </a:p>
        </p:txBody>
      </p:sp>
    </p:spTree>
    <p:extLst>
      <p:ext uri="{BB962C8B-B14F-4D97-AF65-F5344CB8AC3E}">
        <p14:creationId xmlns:p14="http://schemas.microsoft.com/office/powerpoint/2010/main" val="36313618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51B5-EDD8-3C53-9FDC-F2D6C0111D5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F860FC5E-E2A5-A4A4-4E8A-36B679561D4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F15EF907-B52C-283B-1ADD-1761F19DD772}"/>
              </a:ext>
            </a:extLst>
          </p:cNvPr>
          <p:cNvSpPr txBox="1">
            <a:spLocks noGrp="1"/>
          </p:cNvSpPr>
          <p:nvPr>
            <p:ph type="dt" sz="half" idx="7"/>
          </p:nvPr>
        </p:nvSpPr>
        <p:spPr/>
        <p:txBody>
          <a:bodyPr/>
          <a:lstStyle>
            <a:lvl1pPr>
              <a:defRPr/>
            </a:lvl1pPr>
          </a:lstStyle>
          <a:p>
            <a:pPr lvl="0"/>
            <a:fld id="{B9DBFD7F-EEBC-4AEE-940F-3037619B0403}" type="datetime1">
              <a:rPr lang="en-US"/>
              <a:pPr lvl="0"/>
              <a:t>6/29/2024</a:t>
            </a:fld>
            <a:endParaRPr lang="en-US"/>
          </a:p>
        </p:txBody>
      </p:sp>
      <p:sp>
        <p:nvSpPr>
          <p:cNvPr id="5" name="Footer Placeholder 4">
            <a:extLst>
              <a:ext uri="{FF2B5EF4-FFF2-40B4-BE49-F238E27FC236}">
                <a16:creationId xmlns:a16="http://schemas.microsoft.com/office/drawing/2014/main" id="{93755A2A-DA22-CB74-CCFF-C97B5604323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019E831-5B67-433F-8A90-DC8D43CCA7A6}"/>
              </a:ext>
            </a:extLst>
          </p:cNvPr>
          <p:cNvSpPr txBox="1">
            <a:spLocks noGrp="1"/>
          </p:cNvSpPr>
          <p:nvPr>
            <p:ph type="sldNum" sz="quarter" idx="8"/>
          </p:nvPr>
        </p:nvSpPr>
        <p:spPr/>
        <p:txBody>
          <a:bodyPr/>
          <a:lstStyle>
            <a:lvl1pPr>
              <a:defRPr/>
            </a:lvl1pPr>
          </a:lstStyle>
          <a:p>
            <a:pPr lvl="0"/>
            <a:fld id="{535BF252-4AA1-4DD6-B042-D113C0713FF6}" type="slidenum">
              <a:t>‹#›</a:t>
            </a:fld>
            <a:endParaRPr lang="en-US"/>
          </a:p>
        </p:txBody>
      </p:sp>
    </p:spTree>
    <p:extLst>
      <p:ext uri="{BB962C8B-B14F-4D97-AF65-F5344CB8AC3E}">
        <p14:creationId xmlns:p14="http://schemas.microsoft.com/office/powerpoint/2010/main" val="13436565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51AF650-2365-516F-21A9-630731867597}"/>
              </a:ext>
            </a:extLst>
          </p:cNvPr>
          <p:cNvSpPr txBox="1">
            <a:spLocks noGrp="1"/>
          </p:cNvSpPr>
          <p:nvPr>
            <p:ph type="sldNum" sz="quarter" idx="8"/>
          </p:nvPr>
        </p:nvSpPr>
        <p:spPr/>
        <p:txBody>
          <a:bodyPr/>
          <a:lstStyle>
            <a:lvl1pPr>
              <a:defRPr/>
            </a:lvl1pPr>
          </a:lstStyle>
          <a:p>
            <a:pPr lvl="0"/>
            <a:fld id="{356C5DD0-E4E5-4562-8595-36444AC1B409}" type="slidenum">
              <a:t>‹#›</a:t>
            </a:fld>
            <a:endParaRPr lang="en-US"/>
          </a:p>
        </p:txBody>
      </p:sp>
      <p:sp>
        <p:nvSpPr>
          <p:cNvPr id="3" name="Title 1">
            <a:extLst>
              <a:ext uri="{FF2B5EF4-FFF2-40B4-BE49-F238E27FC236}">
                <a16:creationId xmlns:a16="http://schemas.microsoft.com/office/drawing/2014/main" id="{6B3B8A82-73DB-A2E2-128B-932E8CEC3410}"/>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9BEC2ACD-EE64-7E89-8C6C-E1792D27CE2B}"/>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D5F4B2EA-593A-B7FD-66E0-5B3895943D1F}"/>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6151BD24-6A84-77A1-A985-A420B7401BBD}"/>
              </a:ext>
            </a:extLst>
          </p:cNvPr>
          <p:cNvSpPr txBox="1">
            <a:spLocks noGrp="1"/>
          </p:cNvSpPr>
          <p:nvPr>
            <p:ph type="dt" sz="half" idx="7"/>
          </p:nvPr>
        </p:nvSpPr>
        <p:spPr/>
        <p:txBody>
          <a:bodyPr/>
          <a:lstStyle>
            <a:lvl1pPr>
              <a:defRPr/>
            </a:lvl1pPr>
          </a:lstStyle>
          <a:p>
            <a:pPr lvl="0"/>
            <a:fld id="{2BBBE52A-D5F7-4B74-A73F-1431AD23FF4E}" type="datetime1">
              <a:rPr lang="en-US"/>
              <a:pPr lvl="0"/>
              <a:t>6/29/2024</a:t>
            </a:fld>
            <a:endParaRPr lang="en-US"/>
          </a:p>
        </p:txBody>
      </p:sp>
      <p:sp>
        <p:nvSpPr>
          <p:cNvPr id="7" name="Footer Placeholder 5">
            <a:extLst>
              <a:ext uri="{FF2B5EF4-FFF2-40B4-BE49-F238E27FC236}">
                <a16:creationId xmlns:a16="http://schemas.microsoft.com/office/drawing/2014/main" id="{19D9AE1E-8EAB-6828-7052-8A55D913B7C8}"/>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32623732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F836-8E6B-C1A5-0CBF-DB82CD9B7430}"/>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305E015E-F13E-B263-F37B-7BC26F1D713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6EF84B8-EC35-A81B-5F93-3EDB0F907777}"/>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8DF70-75BF-3290-7BE0-4F8FAE2A16E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517E8C28-EA7D-429A-69C5-88FB975B075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64CF3A-FC5C-F3BE-9C7D-574B02A1EA57}"/>
              </a:ext>
            </a:extLst>
          </p:cNvPr>
          <p:cNvSpPr txBox="1">
            <a:spLocks noGrp="1"/>
          </p:cNvSpPr>
          <p:nvPr>
            <p:ph type="dt" sz="half" idx="7"/>
          </p:nvPr>
        </p:nvSpPr>
        <p:spPr/>
        <p:txBody>
          <a:bodyPr/>
          <a:lstStyle>
            <a:lvl1pPr>
              <a:defRPr/>
            </a:lvl1pPr>
          </a:lstStyle>
          <a:p>
            <a:pPr lvl="0"/>
            <a:fld id="{A0E48DC4-9A53-4FB0-84DA-2FA26F7AA557}" type="datetime1">
              <a:rPr lang="en-US"/>
              <a:pPr lvl="0"/>
              <a:t>6/29/2024</a:t>
            </a:fld>
            <a:endParaRPr lang="en-US"/>
          </a:p>
        </p:txBody>
      </p:sp>
      <p:sp>
        <p:nvSpPr>
          <p:cNvPr id="8" name="Footer Placeholder 7">
            <a:extLst>
              <a:ext uri="{FF2B5EF4-FFF2-40B4-BE49-F238E27FC236}">
                <a16:creationId xmlns:a16="http://schemas.microsoft.com/office/drawing/2014/main" id="{663748D5-62EC-56E1-4639-AA957AB2B0F9}"/>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C16BCEF5-7438-07CD-F6AB-F93B7976F565}"/>
              </a:ext>
            </a:extLst>
          </p:cNvPr>
          <p:cNvSpPr txBox="1">
            <a:spLocks noGrp="1"/>
          </p:cNvSpPr>
          <p:nvPr>
            <p:ph type="sldNum" sz="quarter" idx="8"/>
          </p:nvPr>
        </p:nvSpPr>
        <p:spPr/>
        <p:txBody>
          <a:bodyPr/>
          <a:lstStyle>
            <a:lvl1pPr>
              <a:defRPr/>
            </a:lvl1pPr>
          </a:lstStyle>
          <a:p>
            <a:pPr lvl="0"/>
            <a:fld id="{9035190B-A207-4101-B84B-D954B6260C36}" type="slidenum">
              <a:t>‹#›</a:t>
            </a:fld>
            <a:endParaRPr lang="en-US"/>
          </a:p>
        </p:txBody>
      </p:sp>
    </p:spTree>
    <p:extLst>
      <p:ext uri="{BB962C8B-B14F-4D97-AF65-F5344CB8AC3E}">
        <p14:creationId xmlns:p14="http://schemas.microsoft.com/office/powerpoint/2010/main" val="36758380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CCD9-0D6D-0137-BE7B-BFE2B9923BA5}"/>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1F5121B-96E7-BCB8-5650-784398FC8E6E}"/>
              </a:ext>
            </a:extLst>
          </p:cNvPr>
          <p:cNvSpPr txBox="1">
            <a:spLocks noGrp="1"/>
          </p:cNvSpPr>
          <p:nvPr>
            <p:ph type="dt" sz="half" idx="7"/>
          </p:nvPr>
        </p:nvSpPr>
        <p:spPr/>
        <p:txBody>
          <a:bodyPr/>
          <a:lstStyle>
            <a:lvl1pPr>
              <a:defRPr/>
            </a:lvl1pPr>
          </a:lstStyle>
          <a:p>
            <a:pPr lvl="0"/>
            <a:fld id="{AB4F74B3-39AB-4550-95D8-F2E903F55DE9}" type="datetime1">
              <a:rPr lang="en-US"/>
              <a:pPr lvl="0"/>
              <a:t>6/29/2024</a:t>
            </a:fld>
            <a:endParaRPr lang="en-US"/>
          </a:p>
        </p:txBody>
      </p:sp>
      <p:sp>
        <p:nvSpPr>
          <p:cNvPr id="4" name="Footer Placeholder 3">
            <a:extLst>
              <a:ext uri="{FF2B5EF4-FFF2-40B4-BE49-F238E27FC236}">
                <a16:creationId xmlns:a16="http://schemas.microsoft.com/office/drawing/2014/main" id="{11C4C581-05A2-D16E-3804-5A2A0195C889}"/>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00CA8591-3DBA-73A7-2E02-C7C123018131}"/>
              </a:ext>
            </a:extLst>
          </p:cNvPr>
          <p:cNvSpPr txBox="1">
            <a:spLocks noGrp="1"/>
          </p:cNvSpPr>
          <p:nvPr>
            <p:ph type="sldNum" sz="quarter" idx="8"/>
          </p:nvPr>
        </p:nvSpPr>
        <p:spPr/>
        <p:txBody>
          <a:bodyPr/>
          <a:lstStyle>
            <a:lvl1pPr>
              <a:defRPr/>
            </a:lvl1pPr>
          </a:lstStyle>
          <a:p>
            <a:pPr lvl="0"/>
            <a:fld id="{0927CEC6-E397-4BD6-AEA5-F003B25911C9}" type="slidenum">
              <a:t>‹#›</a:t>
            </a:fld>
            <a:endParaRPr lang="en-US"/>
          </a:p>
        </p:txBody>
      </p:sp>
    </p:spTree>
    <p:extLst>
      <p:ext uri="{BB962C8B-B14F-4D97-AF65-F5344CB8AC3E}">
        <p14:creationId xmlns:p14="http://schemas.microsoft.com/office/powerpoint/2010/main" val="3518031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D6597-AF1F-CDDA-920D-DA266AF09695}"/>
              </a:ext>
            </a:extLst>
          </p:cNvPr>
          <p:cNvSpPr txBox="1">
            <a:spLocks noGrp="1"/>
          </p:cNvSpPr>
          <p:nvPr>
            <p:ph type="dt" sz="half" idx="7"/>
          </p:nvPr>
        </p:nvSpPr>
        <p:spPr/>
        <p:txBody>
          <a:bodyPr/>
          <a:lstStyle>
            <a:lvl1pPr>
              <a:defRPr/>
            </a:lvl1pPr>
          </a:lstStyle>
          <a:p>
            <a:pPr lvl="0"/>
            <a:fld id="{E99F2384-1569-4991-81F7-4F297D312DC4}" type="datetime1">
              <a:rPr lang="en-US"/>
              <a:pPr lvl="0"/>
              <a:t>6/29/2024</a:t>
            </a:fld>
            <a:endParaRPr lang="en-US"/>
          </a:p>
        </p:txBody>
      </p:sp>
      <p:sp>
        <p:nvSpPr>
          <p:cNvPr id="3" name="Footer Placeholder 2">
            <a:extLst>
              <a:ext uri="{FF2B5EF4-FFF2-40B4-BE49-F238E27FC236}">
                <a16:creationId xmlns:a16="http://schemas.microsoft.com/office/drawing/2014/main" id="{1C6FF4FF-7FF6-F9EE-F48A-221D91C1955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9DD0BCAD-F0CD-E6C2-7A81-84C3D891CF5D}"/>
              </a:ext>
            </a:extLst>
          </p:cNvPr>
          <p:cNvSpPr txBox="1">
            <a:spLocks noGrp="1"/>
          </p:cNvSpPr>
          <p:nvPr>
            <p:ph type="sldNum" sz="quarter" idx="8"/>
          </p:nvPr>
        </p:nvSpPr>
        <p:spPr/>
        <p:txBody>
          <a:bodyPr/>
          <a:lstStyle>
            <a:lvl1pPr>
              <a:defRPr/>
            </a:lvl1pPr>
          </a:lstStyle>
          <a:p>
            <a:pPr lvl="0"/>
            <a:fld id="{6F18638E-6A4C-46D0-ADC8-0C9ED6036231}" type="slidenum">
              <a:t>‹#›</a:t>
            </a:fld>
            <a:endParaRPr lang="en-US"/>
          </a:p>
        </p:txBody>
      </p:sp>
    </p:spTree>
    <p:extLst>
      <p:ext uri="{BB962C8B-B14F-4D97-AF65-F5344CB8AC3E}">
        <p14:creationId xmlns:p14="http://schemas.microsoft.com/office/powerpoint/2010/main" val="3793369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7964-9C9B-3D8C-6BE8-CE267A4A5E7D}"/>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07B2304E-F9C1-EB50-3E62-45C448674E5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B740A-3D22-0509-833B-327A292474DE}"/>
              </a:ext>
            </a:extLst>
          </p:cNvPr>
          <p:cNvSpPr txBox="1">
            <a:spLocks noGrp="1"/>
          </p:cNvSpPr>
          <p:nvPr>
            <p:ph type="dt" sz="half" idx="7"/>
          </p:nvPr>
        </p:nvSpPr>
        <p:spPr/>
        <p:txBody>
          <a:bodyPr/>
          <a:lstStyle>
            <a:lvl1pPr>
              <a:defRPr/>
            </a:lvl1pPr>
          </a:lstStyle>
          <a:p>
            <a:pPr lvl="0"/>
            <a:fld id="{014D8D69-A348-4310-B429-1B91A9CE2F65}" type="datetime1">
              <a:rPr lang="en-US"/>
              <a:pPr lvl="0"/>
              <a:t>6/29/2024</a:t>
            </a:fld>
            <a:endParaRPr lang="en-US"/>
          </a:p>
        </p:txBody>
      </p:sp>
      <p:sp>
        <p:nvSpPr>
          <p:cNvPr id="5" name="Footer Placeholder 4">
            <a:extLst>
              <a:ext uri="{FF2B5EF4-FFF2-40B4-BE49-F238E27FC236}">
                <a16:creationId xmlns:a16="http://schemas.microsoft.com/office/drawing/2014/main" id="{6CD7DE50-13DB-870C-4230-8673F6DAD0F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9917CA1-6065-4A43-CA08-A32A90D9D6A6}"/>
              </a:ext>
            </a:extLst>
          </p:cNvPr>
          <p:cNvSpPr txBox="1">
            <a:spLocks noGrp="1"/>
          </p:cNvSpPr>
          <p:nvPr>
            <p:ph type="sldNum" sz="quarter" idx="8"/>
          </p:nvPr>
        </p:nvSpPr>
        <p:spPr/>
        <p:txBody>
          <a:bodyPr/>
          <a:lstStyle>
            <a:lvl1pPr>
              <a:defRPr/>
            </a:lvl1pPr>
          </a:lstStyle>
          <a:p>
            <a:pPr lvl="0"/>
            <a:fld id="{74A16576-58BB-4AC0-8FA9-BD82E592608E}" type="slidenum">
              <a:t>‹#›</a:t>
            </a:fld>
            <a:endParaRPr lang="en-US"/>
          </a:p>
        </p:txBody>
      </p:sp>
    </p:spTree>
    <p:extLst>
      <p:ext uri="{BB962C8B-B14F-4D97-AF65-F5344CB8AC3E}">
        <p14:creationId xmlns:p14="http://schemas.microsoft.com/office/powerpoint/2010/main" val="6774215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6008-4C18-4AD4-6E22-57EB1DBD0D4F}"/>
              </a:ext>
            </a:extLst>
          </p:cNvPr>
          <p:cNvSpPr txBox="1">
            <a:spLocks noGrp="1"/>
          </p:cNvSpPr>
          <p:nvPr>
            <p:ph type="title"/>
          </p:nvPr>
        </p:nvSpPr>
        <p:spPr>
          <a:xfrm>
            <a:off x="839784" y="457200"/>
            <a:ext cx="3932240" cy="1600200"/>
          </a:xfrm>
        </p:spPr>
        <p:txBody>
          <a:bodyPr anchor="b"/>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4B41EDC-24FD-0DB6-668F-3BB8F7C66A0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4A5BA-54D5-8ACA-94BF-0A077DAE7A37}"/>
              </a:ext>
            </a:extLst>
          </p:cNvPr>
          <p:cNvSpPr txBox="1">
            <a:spLocks noGrp="1"/>
          </p:cNvSpPr>
          <p:nvPr>
            <p:ph type="body" idx="2"/>
          </p:nvPr>
        </p:nvSpPr>
        <p:spPr>
          <a:xfrm>
            <a:off x="839784" y="2057400"/>
            <a:ext cx="3932240" cy="3811584"/>
          </a:xfrm>
        </p:spPr>
        <p:txBody>
          <a:bodyPr/>
          <a:lstStyle>
            <a:lvl1pPr marL="0" indent="0">
              <a:buNone/>
              <a:defRPr/>
            </a:lvl1pPr>
          </a:lstStyle>
          <a:p>
            <a:pPr lvl="0"/>
            <a:r>
              <a:rPr lang="en-US"/>
              <a:t>Click to edit Master text styles</a:t>
            </a:r>
          </a:p>
        </p:txBody>
      </p:sp>
      <p:sp>
        <p:nvSpPr>
          <p:cNvPr id="5" name="Date Placeholder 4">
            <a:extLst>
              <a:ext uri="{FF2B5EF4-FFF2-40B4-BE49-F238E27FC236}">
                <a16:creationId xmlns:a16="http://schemas.microsoft.com/office/drawing/2014/main" id="{5B0B4202-1BD0-2EEC-BBF9-FA654ED975A1}"/>
              </a:ext>
            </a:extLst>
          </p:cNvPr>
          <p:cNvSpPr txBox="1">
            <a:spLocks noGrp="1"/>
          </p:cNvSpPr>
          <p:nvPr>
            <p:ph type="dt" sz="half" idx="7"/>
          </p:nvPr>
        </p:nvSpPr>
        <p:spPr/>
        <p:txBody>
          <a:bodyPr/>
          <a:lstStyle>
            <a:lvl1pPr>
              <a:defRPr/>
            </a:lvl1pPr>
          </a:lstStyle>
          <a:p>
            <a:pPr lvl="0"/>
            <a:fld id="{79ACB384-8FDF-4E8E-99E3-40BC4BBF743A}" type="datetime1">
              <a:rPr lang="en-US"/>
              <a:pPr lvl="0"/>
              <a:t>6/29/2024</a:t>
            </a:fld>
            <a:endParaRPr lang="en-US"/>
          </a:p>
        </p:txBody>
      </p:sp>
      <p:sp>
        <p:nvSpPr>
          <p:cNvPr id="6" name="Footer Placeholder 5">
            <a:extLst>
              <a:ext uri="{FF2B5EF4-FFF2-40B4-BE49-F238E27FC236}">
                <a16:creationId xmlns:a16="http://schemas.microsoft.com/office/drawing/2014/main" id="{9C4BEA17-9D82-4911-B3FF-5F6F270CC78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8F74134E-1637-6544-6129-2CF6CF5083D2}"/>
              </a:ext>
            </a:extLst>
          </p:cNvPr>
          <p:cNvSpPr txBox="1">
            <a:spLocks noGrp="1"/>
          </p:cNvSpPr>
          <p:nvPr>
            <p:ph type="sldNum" sz="quarter" idx="8"/>
          </p:nvPr>
        </p:nvSpPr>
        <p:spPr/>
        <p:txBody>
          <a:bodyPr/>
          <a:lstStyle>
            <a:lvl1pPr>
              <a:defRPr/>
            </a:lvl1pPr>
          </a:lstStyle>
          <a:p>
            <a:pPr lvl="0"/>
            <a:fld id="{36EF85DE-0D73-4A63-8B50-A38029DF2698}" type="slidenum">
              <a:t>‹#›</a:t>
            </a:fld>
            <a:endParaRPr lang="en-US"/>
          </a:p>
        </p:txBody>
      </p:sp>
    </p:spTree>
    <p:extLst>
      <p:ext uri="{BB962C8B-B14F-4D97-AF65-F5344CB8AC3E}">
        <p14:creationId xmlns:p14="http://schemas.microsoft.com/office/powerpoint/2010/main" val="36508664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DAA1-679A-E0BC-DA91-1FA7B1B1CBFB}"/>
              </a:ext>
            </a:extLst>
          </p:cNvPr>
          <p:cNvSpPr txBox="1">
            <a:spLocks noGrp="1"/>
          </p:cNvSpPr>
          <p:nvPr>
            <p:ph type="title"/>
          </p:nvPr>
        </p:nvSpPr>
        <p:spPr>
          <a:xfrm>
            <a:off x="839784" y="457200"/>
            <a:ext cx="3932240" cy="1600200"/>
          </a:xfrm>
        </p:spPr>
        <p:txBody>
          <a:bodyPr anchor="b"/>
          <a:lstStyle>
            <a:lvl1pPr>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8DCEDF1F-EA2D-2161-B757-5B1303AB9779}"/>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E6802C21-E01F-5937-04A0-B91615458AE9}"/>
              </a:ext>
            </a:extLst>
          </p:cNvPr>
          <p:cNvSpPr txBox="1">
            <a:spLocks noGrp="1"/>
          </p:cNvSpPr>
          <p:nvPr>
            <p:ph type="body" idx="2"/>
          </p:nvPr>
        </p:nvSpPr>
        <p:spPr>
          <a:xfrm>
            <a:off x="839784" y="2057400"/>
            <a:ext cx="3932240" cy="3811584"/>
          </a:xfrm>
        </p:spPr>
        <p:txBody>
          <a:bodyPr/>
          <a:lstStyle>
            <a:lvl1pPr marL="0" indent="0">
              <a:buNone/>
              <a:defRPr/>
            </a:lvl1pPr>
          </a:lstStyle>
          <a:p>
            <a:pPr lvl="0"/>
            <a:r>
              <a:rPr lang="en-US"/>
              <a:t>Click to edit Master text styles</a:t>
            </a:r>
          </a:p>
        </p:txBody>
      </p:sp>
      <p:sp>
        <p:nvSpPr>
          <p:cNvPr id="5" name="Date Placeholder 4">
            <a:extLst>
              <a:ext uri="{FF2B5EF4-FFF2-40B4-BE49-F238E27FC236}">
                <a16:creationId xmlns:a16="http://schemas.microsoft.com/office/drawing/2014/main" id="{B1ECAD07-B3FE-41F6-EFF6-2596E6843BD8}"/>
              </a:ext>
            </a:extLst>
          </p:cNvPr>
          <p:cNvSpPr txBox="1">
            <a:spLocks noGrp="1"/>
          </p:cNvSpPr>
          <p:nvPr>
            <p:ph type="dt" sz="half" idx="7"/>
          </p:nvPr>
        </p:nvSpPr>
        <p:spPr/>
        <p:txBody>
          <a:bodyPr/>
          <a:lstStyle>
            <a:lvl1pPr>
              <a:defRPr/>
            </a:lvl1pPr>
          </a:lstStyle>
          <a:p>
            <a:pPr lvl="0"/>
            <a:fld id="{8C93E3E5-DB22-4E22-A860-B71F32097CAB}" type="datetime1">
              <a:rPr lang="en-US"/>
              <a:pPr lvl="0"/>
              <a:t>6/29/2024</a:t>
            </a:fld>
            <a:endParaRPr lang="en-US"/>
          </a:p>
        </p:txBody>
      </p:sp>
      <p:sp>
        <p:nvSpPr>
          <p:cNvPr id="6" name="Footer Placeholder 5">
            <a:extLst>
              <a:ext uri="{FF2B5EF4-FFF2-40B4-BE49-F238E27FC236}">
                <a16:creationId xmlns:a16="http://schemas.microsoft.com/office/drawing/2014/main" id="{BE64037D-A204-A475-8D0F-2001EB25940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3762BF74-38D1-CD31-A81B-599EE9BF6C15}"/>
              </a:ext>
            </a:extLst>
          </p:cNvPr>
          <p:cNvSpPr txBox="1">
            <a:spLocks noGrp="1"/>
          </p:cNvSpPr>
          <p:nvPr>
            <p:ph type="sldNum" sz="quarter" idx="8"/>
          </p:nvPr>
        </p:nvSpPr>
        <p:spPr/>
        <p:txBody>
          <a:bodyPr/>
          <a:lstStyle>
            <a:lvl1pPr>
              <a:defRPr/>
            </a:lvl1pPr>
          </a:lstStyle>
          <a:p>
            <a:pPr lvl="0"/>
            <a:fld id="{9D2C4BE5-A899-4108-BE5F-AC10F1E8BB6F}" type="slidenum">
              <a:t>‹#›</a:t>
            </a:fld>
            <a:endParaRPr lang="en-US"/>
          </a:p>
        </p:txBody>
      </p:sp>
    </p:spTree>
    <p:extLst>
      <p:ext uri="{BB962C8B-B14F-4D97-AF65-F5344CB8AC3E}">
        <p14:creationId xmlns:p14="http://schemas.microsoft.com/office/powerpoint/2010/main" val="37212490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Horisontal Content">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0BDF961-599A-1EAD-F4DC-7C61433D99A4}"/>
              </a:ext>
            </a:extLst>
          </p:cNvPr>
          <p:cNvSpPr/>
          <p:nvPr/>
        </p:nvSpPr>
        <p:spPr>
          <a:xfrm>
            <a:off x="0" y="1562188"/>
            <a:ext cx="11269980" cy="2359664"/>
          </a:xfrm>
          <a:custGeom>
            <a:avLst/>
            <a:gdLst>
              <a:gd name="f0" fmla="val w"/>
              <a:gd name="f1" fmla="val h"/>
              <a:gd name="f2" fmla="val 0"/>
              <a:gd name="f3" fmla="val 11269980"/>
              <a:gd name="f4" fmla="val 2359660"/>
              <a:gd name="f5" fmla="val 2359152"/>
              <a:gd name="f6" fmla="*/ f0 1 11269980"/>
              <a:gd name="f7" fmla="*/ f1 1 2359660"/>
              <a:gd name="f8" fmla="val f2"/>
              <a:gd name="f9" fmla="val f3"/>
              <a:gd name="f10" fmla="val f4"/>
              <a:gd name="f11" fmla="+- f10 0 f8"/>
              <a:gd name="f12" fmla="+- f9 0 f8"/>
              <a:gd name="f13" fmla="*/ f12 1 11269980"/>
              <a:gd name="f14" fmla="*/ f11 1 235966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1269980" h="2359660">
                <a:moveTo>
                  <a:pt x="f2" y="f5"/>
                </a:moveTo>
                <a:lnTo>
                  <a:pt x="f3" y="f5"/>
                </a:lnTo>
                <a:lnTo>
                  <a:pt x="f3" y="f2"/>
                </a:lnTo>
                <a:lnTo>
                  <a:pt x="f2" y="f2"/>
                </a:lnTo>
                <a:lnTo>
                  <a:pt x="f2" y="f5"/>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3" name="Slide Number Placeholder 6">
            <a:extLst>
              <a:ext uri="{FF2B5EF4-FFF2-40B4-BE49-F238E27FC236}">
                <a16:creationId xmlns:a16="http://schemas.microsoft.com/office/drawing/2014/main" id="{8E4DC3D1-8C1B-FC50-9D84-D94B54042D87}"/>
              </a:ext>
            </a:extLst>
          </p:cNvPr>
          <p:cNvSpPr txBox="1">
            <a:spLocks noGrp="1"/>
          </p:cNvSpPr>
          <p:nvPr>
            <p:ph type="sldNum" sz="quarter" idx="8"/>
          </p:nvPr>
        </p:nvSpPr>
        <p:spPr/>
        <p:txBody>
          <a:bodyPr/>
          <a:lstStyle>
            <a:lvl1pPr>
              <a:defRPr/>
            </a:lvl1pPr>
          </a:lstStyle>
          <a:p>
            <a:pPr lvl="0"/>
            <a:fld id="{96C9B39C-E45C-418F-A2C0-72AC8C750F16}" type="slidenum">
              <a:t>‹#›</a:t>
            </a:fld>
            <a:endParaRPr lang="en-US"/>
          </a:p>
        </p:txBody>
      </p:sp>
      <p:sp>
        <p:nvSpPr>
          <p:cNvPr id="4" name="Title 1">
            <a:extLst>
              <a:ext uri="{FF2B5EF4-FFF2-40B4-BE49-F238E27FC236}">
                <a16:creationId xmlns:a16="http://schemas.microsoft.com/office/drawing/2014/main" id="{8C0E1BD8-24AD-8E46-7E71-7D07DCB42C3A}"/>
              </a:ext>
            </a:extLst>
          </p:cNvPr>
          <p:cNvSpPr txBox="1">
            <a:spLocks noGrp="1"/>
          </p:cNvSpPr>
          <p:nvPr>
            <p:ph type="title"/>
          </p:nvPr>
        </p:nvSpPr>
        <p:spPr/>
        <p:txBody>
          <a:bodyPr/>
          <a:lstStyle>
            <a:lvl1pPr>
              <a:defRPr/>
            </a:lvl1pPr>
          </a:lstStyle>
          <a:p>
            <a:pPr lvl="0"/>
            <a:r>
              <a:rPr lang="en-US"/>
              <a:t>Click to edit Master title style</a:t>
            </a:r>
          </a:p>
        </p:txBody>
      </p:sp>
      <p:sp>
        <p:nvSpPr>
          <p:cNvPr id="5" name="Content Placeholder 2">
            <a:extLst>
              <a:ext uri="{FF2B5EF4-FFF2-40B4-BE49-F238E27FC236}">
                <a16:creationId xmlns:a16="http://schemas.microsoft.com/office/drawing/2014/main" id="{481C7E94-56D8-FAAB-464A-6D0E854EB033}"/>
              </a:ext>
            </a:extLst>
          </p:cNvPr>
          <p:cNvSpPr txBox="1">
            <a:spLocks noGrp="1"/>
          </p:cNvSpPr>
          <p:nvPr>
            <p:ph idx="4294967295"/>
          </p:nvPr>
        </p:nvSpPr>
        <p:spPr>
          <a:xfrm>
            <a:off x="838203" y="4133087"/>
            <a:ext cx="10431776" cy="204387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4BB3E502-9D8C-5822-72F1-46715C18326C}"/>
              </a:ext>
            </a:extLst>
          </p:cNvPr>
          <p:cNvSpPr txBox="1">
            <a:spLocks noGrp="1"/>
          </p:cNvSpPr>
          <p:nvPr>
            <p:ph type="dt" sz="half" idx="7"/>
          </p:nvPr>
        </p:nvSpPr>
        <p:spPr/>
        <p:txBody>
          <a:bodyPr/>
          <a:lstStyle>
            <a:lvl1pPr>
              <a:defRPr/>
            </a:lvl1pPr>
          </a:lstStyle>
          <a:p>
            <a:pPr lvl="0"/>
            <a:fld id="{23C5BFC5-8548-42C1-859D-D45A39866802}" type="datetime1">
              <a:rPr lang="en-US"/>
              <a:pPr lvl="0"/>
              <a:t>6/29/2024</a:t>
            </a:fld>
            <a:endParaRPr lang="en-US"/>
          </a:p>
        </p:txBody>
      </p:sp>
      <p:sp>
        <p:nvSpPr>
          <p:cNvPr id="7" name="Footer Placeholder 5">
            <a:extLst>
              <a:ext uri="{FF2B5EF4-FFF2-40B4-BE49-F238E27FC236}">
                <a16:creationId xmlns:a16="http://schemas.microsoft.com/office/drawing/2014/main" id="{E3EB276E-E684-4007-EB0F-3D913FDE2F4F}"/>
              </a:ext>
            </a:extLst>
          </p:cNvPr>
          <p:cNvSpPr txBox="1">
            <a:spLocks noGrp="1"/>
          </p:cNvSpPr>
          <p:nvPr>
            <p:ph type="ftr" sz="quarter" idx="9"/>
          </p:nvPr>
        </p:nvSpPr>
        <p:spPr/>
        <p:txBody>
          <a:bodyPr/>
          <a:lstStyle>
            <a:lvl1pPr>
              <a:defRPr/>
            </a:lvl1pPr>
          </a:lstStyle>
          <a:p>
            <a:pPr lvl="0"/>
            <a:endParaRPr lang="en-US"/>
          </a:p>
        </p:txBody>
      </p:sp>
      <p:sp>
        <p:nvSpPr>
          <p:cNvPr id="8" name="Content Placeholder 3">
            <a:extLst>
              <a:ext uri="{FF2B5EF4-FFF2-40B4-BE49-F238E27FC236}">
                <a16:creationId xmlns:a16="http://schemas.microsoft.com/office/drawing/2014/main" id="{730F527A-B3AB-DC44-D1C3-B5083F289729}"/>
              </a:ext>
            </a:extLst>
          </p:cNvPr>
          <p:cNvSpPr txBox="1">
            <a:spLocks noGrp="1"/>
          </p:cNvSpPr>
          <p:nvPr>
            <p:ph idx="4294967295"/>
          </p:nvPr>
        </p:nvSpPr>
        <p:spPr>
          <a:xfrm>
            <a:off x="844292" y="1788575"/>
            <a:ext cx="10425687" cy="1906880"/>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37081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s with captions">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1BAD08E-6582-EE11-CF0D-E2D9906A3959}"/>
              </a:ext>
            </a:extLst>
          </p:cNvPr>
          <p:cNvSpPr txBox="1">
            <a:spLocks noGrp="1"/>
          </p:cNvSpPr>
          <p:nvPr>
            <p:ph type="pic" idx="4294967295"/>
          </p:nvPr>
        </p:nvSpPr>
        <p:spPr>
          <a:xfrm>
            <a:off x="0" y="0"/>
            <a:ext cx="12191996" cy="6858000"/>
          </a:xfrm>
        </p:spPr>
        <p:txBody>
          <a:bodyPr anchorCtr="1"/>
          <a:lstStyle>
            <a:lvl1pPr marL="0" indent="0" algn="ctr">
              <a:buNone/>
              <a:defRPr sz="2000">
                <a:solidFill>
                  <a:srgbClr val="E0F0F3"/>
                </a:solidFill>
              </a:defRPr>
            </a:lvl1pPr>
          </a:lstStyle>
          <a:p>
            <a:pPr lvl="0"/>
            <a:r>
              <a:rPr lang="en-US"/>
              <a:t>Click icon to add picture</a:t>
            </a:r>
          </a:p>
        </p:txBody>
      </p:sp>
      <p:sp>
        <p:nvSpPr>
          <p:cNvPr id="3" name="Oval 10">
            <a:extLst>
              <a:ext uri="{FF2B5EF4-FFF2-40B4-BE49-F238E27FC236}">
                <a16:creationId xmlns:a16="http://schemas.microsoft.com/office/drawing/2014/main" id="{96D5F855-E228-F784-2FF2-80074729A686}"/>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4" name="Title 1">
            <a:extLst>
              <a:ext uri="{FF2B5EF4-FFF2-40B4-BE49-F238E27FC236}">
                <a16:creationId xmlns:a16="http://schemas.microsoft.com/office/drawing/2014/main" id="{41AA579D-D2C5-0D28-7422-E63DCC655EF1}"/>
              </a:ext>
            </a:extLst>
          </p:cNvPr>
          <p:cNvSpPr txBox="1">
            <a:spLocks noGrp="1"/>
          </p:cNvSpPr>
          <p:nvPr>
            <p:ph type="title"/>
          </p:nvPr>
        </p:nvSpPr>
        <p:spPr>
          <a:xfrm>
            <a:off x="839784" y="417359"/>
            <a:ext cx="3932240" cy="1302114"/>
          </a:xfrm>
        </p:spPr>
        <p:txBody>
          <a:bodyPr anchor="t"/>
          <a:lstStyle>
            <a:lvl1pPr>
              <a:defRPr/>
            </a:lvl1pPr>
          </a:lstStyle>
          <a:p>
            <a:pPr lvl="0"/>
            <a:r>
              <a:rPr lang="en-US"/>
              <a:t>Click to edit Master title style</a:t>
            </a:r>
          </a:p>
        </p:txBody>
      </p:sp>
      <p:sp>
        <p:nvSpPr>
          <p:cNvPr id="5" name="Text Placeholder 3">
            <a:extLst>
              <a:ext uri="{FF2B5EF4-FFF2-40B4-BE49-F238E27FC236}">
                <a16:creationId xmlns:a16="http://schemas.microsoft.com/office/drawing/2014/main" id="{EE9FA3B3-E10C-8E23-B592-3ED9DFFAE18F}"/>
              </a:ext>
            </a:extLst>
          </p:cNvPr>
          <p:cNvSpPr txBox="1">
            <a:spLocks noGrp="1"/>
          </p:cNvSpPr>
          <p:nvPr>
            <p:ph type="body" idx="4294967295"/>
          </p:nvPr>
        </p:nvSpPr>
        <p:spPr>
          <a:xfrm>
            <a:off x="1552422" y="1887797"/>
            <a:ext cx="4057960" cy="1431237"/>
          </a:xfrm>
        </p:spPr>
        <p:txBody>
          <a:bodyPr/>
          <a:lstStyle>
            <a:lvl1pPr marL="0" indent="0">
              <a:buNone/>
              <a:defRPr sz="2000">
                <a:solidFill>
                  <a:srgbClr val="E0F0F3"/>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A9BB4625-ED20-5762-6E28-6EFF9920FE7E}"/>
              </a:ext>
            </a:extLst>
          </p:cNvPr>
          <p:cNvSpPr txBox="1">
            <a:spLocks noGrp="1"/>
          </p:cNvSpPr>
          <p:nvPr>
            <p:ph type="dt" sz="half" idx="7"/>
          </p:nvPr>
        </p:nvSpPr>
        <p:spPr/>
        <p:txBody>
          <a:bodyPr/>
          <a:lstStyle>
            <a:lvl1pPr>
              <a:defRPr/>
            </a:lvl1pPr>
          </a:lstStyle>
          <a:p>
            <a:pPr lvl="0"/>
            <a:fld id="{5F4E25B0-1E18-401F-9111-3BB90967762C}" type="datetime1">
              <a:rPr lang="en-US"/>
              <a:pPr lvl="0"/>
              <a:t>6/29/2024</a:t>
            </a:fld>
            <a:endParaRPr lang="en-US"/>
          </a:p>
        </p:txBody>
      </p:sp>
      <p:sp>
        <p:nvSpPr>
          <p:cNvPr id="7" name="Footer Placeholder 5">
            <a:extLst>
              <a:ext uri="{FF2B5EF4-FFF2-40B4-BE49-F238E27FC236}">
                <a16:creationId xmlns:a16="http://schemas.microsoft.com/office/drawing/2014/main" id="{5C0875E4-B54C-8882-362C-F3122BA5DCC2}"/>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55BED8A1-6E3F-CB82-DB4A-D48E6766B7B5}"/>
              </a:ext>
            </a:extLst>
          </p:cNvPr>
          <p:cNvSpPr txBox="1">
            <a:spLocks noGrp="1"/>
          </p:cNvSpPr>
          <p:nvPr>
            <p:ph type="sldNum" sz="quarter" idx="8"/>
          </p:nvPr>
        </p:nvSpPr>
        <p:spPr/>
        <p:txBody>
          <a:bodyPr/>
          <a:lstStyle>
            <a:lvl1pPr>
              <a:defRPr/>
            </a:lvl1pPr>
          </a:lstStyle>
          <a:p>
            <a:pPr lvl="0"/>
            <a:fld id="{5FD42A4E-063E-4EFD-9C4F-AD4194AAE289}" type="slidenum">
              <a:t>‹#›</a:t>
            </a:fld>
            <a:endParaRPr lang="en-US"/>
          </a:p>
        </p:txBody>
      </p:sp>
      <p:sp>
        <p:nvSpPr>
          <p:cNvPr id="9" name="Picture Placeholder 28">
            <a:extLst>
              <a:ext uri="{FF2B5EF4-FFF2-40B4-BE49-F238E27FC236}">
                <a16:creationId xmlns:a16="http://schemas.microsoft.com/office/drawing/2014/main" id="{8AF946F5-CFF3-7178-7266-F26A321AF5B4}"/>
              </a:ext>
            </a:extLst>
          </p:cNvPr>
          <p:cNvSpPr txBox="1">
            <a:spLocks noGrp="1"/>
          </p:cNvSpPr>
          <p:nvPr>
            <p:ph type="pic" idx="4294967295"/>
          </p:nvPr>
        </p:nvSpPr>
        <p:spPr>
          <a:xfrm>
            <a:off x="844274" y="1883115"/>
            <a:ext cx="575998" cy="575998"/>
          </a:xfrm>
        </p:spPr>
        <p:txBody>
          <a:bodyPr anchorCtr="1"/>
          <a:lstStyle>
            <a:lvl1pPr marL="0" indent="0" algn="ctr">
              <a:buNone/>
              <a:defRPr sz="400"/>
            </a:lvl1pPr>
          </a:lstStyle>
          <a:p>
            <a:pPr lvl="0"/>
            <a:r>
              <a:rPr lang="en-US"/>
              <a:t>Click icon to add picture</a:t>
            </a:r>
          </a:p>
        </p:txBody>
      </p:sp>
      <p:sp>
        <p:nvSpPr>
          <p:cNvPr id="10" name="Picture Placeholder 28">
            <a:extLst>
              <a:ext uri="{FF2B5EF4-FFF2-40B4-BE49-F238E27FC236}">
                <a16:creationId xmlns:a16="http://schemas.microsoft.com/office/drawing/2014/main" id="{CB0AC047-2435-0C35-093B-D4A6FA561659}"/>
              </a:ext>
            </a:extLst>
          </p:cNvPr>
          <p:cNvSpPr txBox="1">
            <a:spLocks noGrp="1"/>
          </p:cNvSpPr>
          <p:nvPr>
            <p:ph type="pic" idx="4294967295"/>
          </p:nvPr>
        </p:nvSpPr>
        <p:spPr>
          <a:xfrm>
            <a:off x="844274" y="3573118"/>
            <a:ext cx="575998" cy="575998"/>
          </a:xfrm>
        </p:spPr>
        <p:txBody>
          <a:bodyPr anchorCtr="1"/>
          <a:lstStyle>
            <a:lvl1pPr marL="0" indent="0" algn="ctr">
              <a:buNone/>
              <a:defRPr sz="400"/>
            </a:lvl1pPr>
          </a:lstStyle>
          <a:p>
            <a:pPr lvl="0"/>
            <a:r>
              <a:rPr lang="en-US"/>
              <a:t>Click icon to add picture</a:t>
            </a:r>
          </a:p>
        </p:txBody>
      </p:sp>
      <p:sp>
        <p:nvSpPr>
          <p:cNvPr id="11" name="Text Placeholder 3">
            <a:extLst>
              <a:ext uri="{FF2B5EF4-FFF2-40B4-BE49-F238E27FC236}">
                <a16:creationId xmlns:a16="http://schemas.microsoft.com/office/drawing/2014/main" id="{C9B6613C-9A56-C43B-0CA9-8582C670DFB5}"/>
              </a:ext>
            </a:extLst>
          </p:cNvPr>
          <p:cNvSpPr txBox="1">
            <a:spLocks noGrp="1"/>
          </p:cNvSpPr>
          <p:nvPr>
            <p:ph type="body" idx="4294967295"/>
          </p:nvPr>
        </p:nvSpPr>
        <p:spPr>
          <a:xfrm>
            <a:off x="1552413" y="3575459"/>
            <a:ext cx="4057960" cy="1431237"/>
          </a:xfrm>
        </p:spPr>
        <p:txBody>
          <a:bodyPr/>
          <a:lstStyle>
            <a:lvl1pPr marL="0" indent="0">
              <a:buNone/>
              <a:defRPr sz="2000">
                <a:solidFill>
                  <a:srgbClr val="E0F0F3"/>
                </a:solidFill>
              </a:defRPr>
            </a:lvl1pPr>
          </a:lstStyle>
          <a:p>
            <a:pPr lvl="0"/>
            <a:r>
              <a:rPr lang="en-US"/>
              <a:t>Click to edit Master text styles</a:t>
            </a:r>
          </a:p>
        </p:txBody>
      </p:sp>
      <p:sp>
        <p:nvSpPr>
          <p:cNvPr id="12" name="Picture Placeholder 28">
            <a:extLst>
              <a:ext uri="{FF2B5EF4-FFF2-40B4-BE49-F238E27FC236}">
                <a16:creationId xmlns:a16="http://schemas.microsoft.com/office/drawing/2014/main" id="{62F16137-C5E5-CFAC-D4F5-E9534EC423C1}"/>
              </a:ext>
            </a:extLst>
          </p:cNvPr>
          <p:cNvSpPr txBox="1">
            <a:spLocks noGrp="1"/>
          </p:cNvSpPr>
          <p:nvPr>
            <p:ph type="pic" idx="4294967295"/>
          </p:nvPr>
        </p:nvSpPr>
        <p:spPr>
          <a:xfrm>
            <a:off x="844274" y="5263121"/>
            <a:ext cx="575998" cy="575998"/>
          </a:xfrm>
        </p:spPr>
        <p:txBody>
          <a:bodyPr anchorCtr="1"/>
          <a:lstStyle>
            <a:lvl1pPr marL="0" indent="0" algn="ctr">
              <a:buNone/>
              <a:defRPr sz="400"/>
            </a:lvl1pPr>
          </a:lstStyle>
          <a:p>
            <a:pPr lvl="0"/>
            <a:r>
              <a:rPr lang="en-US"/>
              <a:t>Click icon to add picture</a:t>
            </a:r>
          </a:p>
        </p:txBody>
      </p:sp>
      <p:sp>
        <p:nvSpPr>
          <p:cNvPr id="13" name="Text Placeholder 3">
            <a:extLst>
              <a:ext uri="{FF2B5EF4-FFF2-40B4-BE49-F238E27FC236}">
                <a16:creationId xmlns:a16="http://schemas.microsoft.com/office/drawing/2014/main" id="{BD569D2D-A482-4312-757B-2D2797BC68F4}"/>
              </a:ext>
            </a:extLst>
          </p:cNvPr>
          <p:cNvSpPr txBox="1">
            <a:spLocks noGrp="1"/>
          </p:cNvSpPr>
          <p:nvPr>
            <p:ph type="body" idx="4294967295"/>
          </p:nvPr>
        </p:nvSpPr>
        <p:spPr>
          <a:xfrm>
            <a:off x="1552413" y="5263121"/>
            <a:ext cx="4057960" cy="775731"/>
          </a:xfrm>
        </p:spPr>
        <p:txBody>
          <a:bodyPr/>
          <a:lstStyle>
            <a:lvl1pPr marL="0" indent="0">
              <a:buNone/>
              <a:defRPr sz="2000">
                <a:solidFill>
                  <a:srgbClr val="E0F0F3"/>
                </a:solidFill>
              </a:defRPr>
            </a:lvl1pPr>
          </a:lstStyle>
          <a:p>
            <a:pPr lvl="0"/>
            <a:r>
              <a:rPr lang="en-US"/>
              <a:t>Click to edit Master text styles</a:t>
            </a:r>
          </a:p>
        </p:txBody>
      </p:sp>
    </p:spTree>
    <p:extLst>
      <p:ext uri="{BB962C8B-B14F-4D97-AF65-F5344CB8AC3E}">
        <p14:creationId xmlns:p14="http://schemas.microsoft.com/office/powerpoint/2010/main" val="38200505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with picture">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FDA19718-308F-35D9-1227-B52E2DC5809A}"/>
              </a:ext>
            </a:extLst>
          </p:cNvPr>
          <p:cNvSpPr txBox="1">
            <a:spLocks noGrp="1"/>
          </p:cNvSpPr>
          <p:nvPr>
            <p:ph type="pic" idx="4294967295"/>
          </p:nvPr>
        </p:nvSpPr>
        <p:spPr>
          <a:xfrm>
            <a:off x="0" y="3115388"/>
            <a:ext cx="12188823" cy="3742611"/>
          </a:xfrm>
        </p:spPr>
        <p:txBody>
          <a:bodyPr anchorCtr="1"/>
          <a:lstStyle>
            <a:lvl1pPr marL="0" indent="0" algn="ctr">
              <a:buNone/>
              <a:defRPr/>
            </a:lvl1pPr>
          </a:lstStyle>
          <a:p>
            <a:pPr lvl="0"/>
            <a:r>
              <a:rPr lang="en-US"/>
              <a:t>Click icon to add picture</a:t>
            </a:r>
          </a:p>
        </p:txBody>
      </p:sp>
      <p:sp>
        <p:nvSpPr>
          <p:cNvPr id="3" name="object 3">
            <a:extLst>
              <a:ext uri="{FF2B5EF4-FFF2-40B4-BE49-F238E27FC236}">
                <a16:creationId xmlns:a16="http://schemas.microsoft.com/office/drawing/2014/main" id="{A72FEFC0-2686-C358-FAFC-A82285DD31FC}"/>
              </a:ext>
            </a:extLst>
          </p:cNvPr>
          <p:cNvSpPr/>
          <p:nvPr/>
        </p:nvSpPr>
        <p:spPr>
          <a:xfrm>
            <a:off x="2395" y="1999820"/>
            <a:ext cx="12189601" cy="1115568"/>
          </a:xfrm>
          <a:custGeom>
            <a:avLst/>
            <a:gdLst>
              <a:gd name="f0" fmla="val w"/>
              <a:gd name="f1" fmla="val h"/>
              <a:gd name="f2" fmla="val 0"/>
              <a:gd name="f3" fmla="val 12189460"/>
              <a:gd name="f4" fmla="val 6858000"/>
              <a:gd name="f5" fmla="val 12188952"/>
              <a:gd name="f6" fmla="*/ f0 1 12189460"/>
              <a:gd name="f7" fmla="*/ f1 1 6858000"/>
              <a:gd name="f8" fmla="val f2"/>
              <a:gd name="f9" fmla="val f3"/>
              <a:gd name="f10" fmla="val f4"/>
              <a:gd name="f11" fmla="+- f10 0 f8"/>
              <a:gd name="f12" fmla="+- f9 0 f8"/>
              <a:gd name="f13" fmla="*/ f12 1 12189460"/>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189460" h="6858000">
                <a:moveTo>
                  <a:pt x="f2" y="f4"/>
                </a:moveTo>
                <a:lnTo>
                  <a:pt x="f5" y="f4"/>
                </a:lnTo>
                <a:lnTo>
                  <a:pt x="f5" y="f2"/>
                </a:lnTo>
                <a:lnTo>
                  <a:pt x="f2" y="f2"/>
                </a:lnTo>
                <a:lnTo>
                  <a:pt x="f2" y="f4"/>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Title 1">
            <a:extLst>
              <a:ext uri="{FF2B5EF4-FFF2-40B4-BE49-F238E27FC236}">
                <a16:creationId xmlns:a16="http://schemas.microsoft.com/office/drawing/2014/main" id="{D99D72B9-26A9-D754-0871-30E2FE2E64FE}"/>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5" name="Text Placeholder 2">
            <a:extLst>
              <a:ext uri="{FF2B5EF4-FFF2-40B4-BE49-F238E27FC236}">
                <a16:creationId xmlns:a16="http://schemas.microsoft.com/office/drawing/2014/main" id="{97505104-A74F-B5A7-A2F3-2154EF195DE6}"/>
              </a:ext>
            </a:extLst>
          </p:cNvPr>
          <p:cNvSpPr txBox="1">
            <a:spLocks noGrp="1"/>
          </p:cNvSpPr>
          <p:nvPr>
            <p:ph type="body" idx="4294967295"/>
          </p:nvPr>
        </p:nvSpPr>
        <p:spPr>
          <a:xfrm>
            <a:off x="839784" y="1985967"/>
            <a:ext cx="5157782" cy="823910"/>
          </a:xfrm>
        </p:spPr>
        <p:txBody>
          <a:bodyPr anchor="b"/>
          <a:lstStyle>
            <a:lvl1pPr marL="0" indent="0">
              <a:buNone/>
              <a:defRPr sz="2400" b="1">
                <a:solidFill>
                  <a:srgbClr val="FFFFFF"/>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A7A2E114-5C56-C0AA-9954-0ECA7D600751}"/>
              </a:ext>
            </a:extLst>
          </p:cNvPr>
          <p:cNvSpPr txBox="1">
            <a:spLocks noGrp="1"/>
          </p:cNvSpPr>
          <p:nvPr>
            <p:ph idx="4294967295"/>
          </p:nvPr>
        </p:nvSpPr>
        <p:spPr>
          <a:xfrm>
            <a:off x="839784" y="3434047"/>
            <a:ext cx="5157782" cy="275561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BBF94FF-D257-9449-30D5-D0CA90715BC8}"/>
              </a:ext>
            </a:extLst>
          </p:cNvPr>
          <p:cNvSpPr txBox="1">
            <a:spLocks noGrp="1"/>
          </p:cNvSpPr>
          <p:nvPr>
            <p:ph type="body" idx="4294967295"/>
          </p:nvPr>
        </p:nvSpPr>
        <p:spPr>
          <a:xfrm>
            <a:off x="6172200" y="1985967"/>
            <a:ext cx="5183184" cy="823910"/>
          </a:xfrm>
        </p:spPr>
        <p:txBody>
          <a:bodyPr anchor="b"/>
          <a:lstStyle>
            <a:lvl1pPr marL="0" indent="0">
              <a:buNone/>
              <a:defRPr sz="2400" b="1">
                <a:solidFill>
                  <a:srgbClr val="FFFFFF"/>
                </a:solidFill>
              </a:defRPr>
            </a:lvl1pPr>
          </a:lstStyle>
          <a:p>
            <a:pPr lvl="0"/>
            <a:r>
              <a:rPr lang="en-US"/>
              <a:t>Click to edit Master text styles</a:t>
            </a:r>
          </a:p>
        </p:txBody>
      </p:sp>
      <p:sp>
        <p:nvSpPr>
          <p:cNvPr id="8" name="Content Placeholder 5">
            <a:extLst>
              <a:ext uri="{FF2B5EF4-FFF2-40B4-BE49-F238E27FC236}">
                <a16:creationId xmlns:a16="http://schemas.microsoft.com/office/drawing/2014/main" id="{7EEA724F-5A31-74BC-D4C8-1BDDD84437C6}"/>
              </a:ext>
            </a:extLst>
          </p:cNvPr>
          <p:cNvSpPr txBox="1">
            <a:spLocks noGrp="1"/>
          </p:cNvSpPr>
          <p:nvPr>
            <p:ph idx="4294967295"/>
          </p:nvPr>
        </p:nvSpPr>
        <p:spPr>
          <a:xfrm>
            <a:off x="6172200" y="3434047"/>
            <a:ext cx="5183184" cy="275561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2F2F1AB1-69F5-F02F-6C2C-4C6ADC4BC659}"/>
              </a:ext>
            </a:extLst>
          </p:cNvPr>
          <p:cNvSpPr txBox="1">
            <a:spLocks noGrp="1"/>
          </p:cNvSpPr>
          <p:nvPr>
            <p:ph type="dt" sz="half" idx="7"/>
          </p:nvPr>
        </p:nvSpPr>
        <p:spPr/>
        <p:txBody>
          <a:bodyPr/>
          <a:lstStyle>
            <a:lvl1pPr>
              <a:defRPr/>
            </a:lvl1pPr>
          </a:lstStyle>
          <a:p>
            <a:pPr lvl="0"/>
            <a:fld id="{880BF965-5A91-427A-93A4-6FBF4DFD3784}" type="datetime1">
              <a:rPr lang="en-US"/>
              <a:pPr lvl="0"/>
              <a:t>6/29/2024</a:t>
            </a:fld>
            <a:endParaRPr lang="en-US"/>
          </a:p>
        </p:txBody>
      </p:sp>
      <p:sp>
        <p:nvSpPr>
          <p:cNvPr id="10" name="Footer Placeholder 7">
            <a:extLst>
              <a:ext uri="{FF2B5EF4-FFF2-40B4-BE49-F238E27FC236}">
                <a16:creationId xmlns:a16="http://schemas.microsoft.com/office/drawing/2014/main" id="{B18C3F0A-1FBB-A58E-C217-D85202E12CB7}"/>
              </a:ext>
            </a:extLst>
          </p:cNvPr>
          <p:cNvSpPr txBox="1">
            <a:spLocks noGrp="1"/>
          </p:cNvSpPr>
          <p:nvPr>
            <p:ph type="ftr" sz="quarter" idx="9"/>
          </p:nvPr>
        </p:nvSpPr>
        <p:spPr/>
        <p:txBody>
          <a:bodyPr/>
          <a:lstStyle>
            <a:lvl1pPr>
              <a:defRPr/>
            </a:lvl1pPr>
          </a:lstStyle>
          <a:p>
            <a:pPr lvl="0"/>
            <a:endParaRPr lang="en-US"/>
          </a:p>
        </p:txBody>
      </p:sp>
      <p:sp>
        <p:nvSpPr>
          <p:cNvPr id="11" name="Slide Number Placeholder 8">
            <a:extLst>
              <a:ext uri="{FF2B5EF4-FFF2-40B4-BE49-F238E27FC236}">
                <a16:creationId xmlns:a16="http://schemas.microsoft.com/office/drawing/2014/main" id="{226E3717-ECB9-4047-01C5-0F1817071B87}"/>
              </a:ext>
            </a:extLst>
          </p:cNvPr>
          <p:cNvSpPr txBox="1">
            <a:spLocks noGrp="1"/>
          </p:cNvSpPr>
          <p:nvPr>
            <p:ph type="sldNum" sz="quarter" idx="8"/>
          </p:nvPr>
        </p:nvSpPr>
        <p:spPr/>
        <p:txBody>
          <a:bodyPr/>
          <a:lstStyle>
            <a:lvl1pPr>
              <a:defRPr/>
            </a:lvl1pPr>
          </a:lstStyle>
          <a:p>
            <a:pPr lvl="0"/>
            <a:fld id="{A9F11A46-3950-4CA4-8DAE-547A737D2A43}" type="slidenum">
              <a:t>‹#›</a:t>
            </a:fld>
            <a:endParaRPr lang="en-US"/>
          </a:p>
        </p:txBody>
      </p:sp>
    </p:spTree>
    <p:extLst>
      <p:ext uri="{BB962C8B-B14F-4D97-AF65-F5344CB8AC3E}">
        <p14:creationId xmlns:p14="http://schemas.microsoft.com/office/powerpoint/2010/main" val="30536246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52D2E16-D240-D0ED-1BD7-D371266C563B}"/>
              </a:ext>
            </a:extLst>
          </p:cNvPr>
          <p:cNvSpPr txBox="1">
            <a:spLocks noGrp="1"/>
          </p:cNvSpPr>
          <p:nvPr>
            <p:ph type="sldNum" sz="quarter" idx="8"/>
          </p:nvPr>
        </p:nvSpPr>
        <p:spPr/>
        <p:txBody>
          <a:bodyPr/>
          <a:lstStyle>
            <a:lvl1pPr>
              <a:defRPr/>
            </a:lvl1pPr>
          </a:lstStyle>
          <a:p>
            <a:pPr lvl="0"/>
            <a:fld id="{17BE28CB-D14D-4AE5-A9D7-647F3DCD0084}" type="slidenum">
              <a:t>‹#›</a:t>
            </a:fld>
            <a:endParaRPr lang="en-US"/>
          </a:p>
        </p:txBody>
      </p:sp>
      <p:sp>
        <p:nvSpPr>
          <p:cNvPr id="3" name="Title 1">
            <a:extLst>
              <a:ext uri="{FF2B5EF4-FFF2-40B4-BE49-F238E27FC236}">
                <a16:creationId xmlns:a16="http://schemas.microsoft.com/office/drawing/2014/main" id="{3C01BC72-C87A-F925-7F2B-EA12FA4CE092}"/>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4">
            <a:extLst>
              <a:ext uri="{FF2B5EF4-FFF2-40B4-BE49-F238E27FC236}">
                <a16:creationId xmlns:a16="http://schemas.microsoft.com/office/drawing/2014/main" id="{3BA647E1-2201-5DF1-A0B3-D575244CC39A}"/>
              </a:ext>
            </a:extLst>
          </p:cNvPr>
          <p:cNvSpPr txBox="1">
            <a:spLocks noGrp="1"/>
          </p:cNvSpPr>
          <p:nvPr>
            <p:ph type="dt" sz="half" idx="7"/>
          </p:nvPr>
        </p:nvSpPr>
        <p:spPr/>
        <p:txBody>
          <a:bodyPr/>
          <a:lstStyle>
            <a:lvl1pPr>
              <a:defRPr/>
            </a:lvl1pPr>
          </a:lstStyle>
          <a:p>
            <a:pPr lvl="0"/>
            <a:fld id="{F38CABD3-6C89-460E-B2BE-A9D209531A96}" type="datetime1">
              <a:rPr lang="en-US"/>
              <a:pPr lvl="0"/>
              <a:t>6/29/2024</a:t>
            </a:fld>
            <a:endParaRPr lang="en-US"/>
          </a:p>
        </p:txBody>
      </p:sp>
      <p:sp>
        <p:nvSpPr>
          <p:cNvPr id="5" name="Footer Placeholder 5">
            <a:extLst>
              <a:ext uri="{FF2B5EF4-FFF2-40B4-BE49-F238E27FC236}">
                <a16:creationId xmlns:a16="http://schemas.microsoft.com/office/drawing/2014/main" id="{CCA63A82-EE44-398E-39CB-8999CA260420}"/>
              </a:ext>
            </a:extLst>
          </p:cNvPr>
          <p:cNvSpPr txBox="1">
            <a:spLocks noGrp="1"/>
          </p:cNvSpPr>
          <p:nvPr>
            <p:ph type="ftr" sz="quarter" idx="9"/>
          </p:nvPr>
        </p:nvSpPr>
        <p:spPr/>
        <p:txBody>
          <a:bodyPr/>
          <a:lstStyle>
            <a:lvl1pPr>
              <a:defRPr/>
            </a:lvl1pPr>
          </a:lstStyle>
          <a:p>
            <a:pPr lvl="0"/>
            <a:endParaRPr lang="en-US"/>
          </a:p>
        </p:txBody>
      </p:sp>
      <p:sp>
        <p:nvSpPr>
          <p:cNvPr id="6" name="Picture Placeholder 11">
            <a:extLst>
              <a:ext uri="{FF2B5EF4-FFF2-40B4-BE49-F238E27FC236}">
                <a16:creationId xmlns:a16="http://schemas.microsoft.com/office/drawing/2014/main" id="{8339B4EE-84FE-2111-51BA-575F899DF445}"/>
              </a:ext>
            </a:extLst>
          </p:cNvPr>
          <p:cNvSpPr txBox="1">
            <a:spLocks noGrp="1"/>
          </p:cNvSpPr>
          <p:nvPr>
            <p:ph type="pic" idx="4294967295"/>
          </p:nvPr>
        </p:nvSpPr>
        <p:spPr>
          <a:xfrm>
            <a:off x="1772408" y="2219248"/>
            <a:ext cx="2414016" cy="2414016"/>
          </a:xfrm>
        </p:spPr>
        <p:txBody>
          <a:bodyPr/>
          <a:lstStyle>
            <a:lvl1pPr>
              <a:defRPr/>
            </a:lvl1pPr>
          </a:lstStyle>
          <a:p>
            <a:pPr lvl="0"/>
            <a:r>
              <a:rPr lang="en-US"/>
              <a:t>Click icon to add picture</a:t>
            </a:r>
          </a:p>
        </p:txBody>
      </p:sp>
      <p:sp>
        <p:nvSpPr>
          <p:cNvPr id="7" name="Picture Placeholder 11">
            <a:extLst>
              <a:ext uri="{FF2B5EF4-FFF2-40B4-BE49-F238E27FC236}">
                <a16:creationId xmlns:a16="http://schemas.microsoft.com/office/drawing/2014/main" id="{E60991BF-A597-7CC1-33A7-B6097B329554}"/>
              </a:ext>
            </a:extLst>
          </p:cNvPr>
          <p:cNvSpPr txBox="1">
            <a:spLocks noGrp="1"/>
          </p:cNvSpPr>
          <p:nvPr>
            <p:ph type="pic" idx="4294967295"/>
          </p:nvPr>
        </p:nvSpPr>
        <p:spPr>
          <a:xfrm>
            <a:off x="8005572" y="2196087"/>
            <a:ext cx="2414016" cy="2414016"/>
          </a:xfrm>
        </p:spPr>
        <p:txBody>
          <a:bodyPr/>
          <a:lstStyle>
            <a:lvl1pPr>
              <a:defRPr/>
            </a:lvl1pPr>
          </a:lstStyle>
          <a:p>
            <a:pPr lvl="0"/>
            <a:r>
              <a:rPr lang="en-US"/>
              <a:t>Click icon to add picture</a:t>
            </a:r>
          </a:p>
        </p:txBody>
      </p:sp>
      <p:sp>
        <p:nvSpPr>
          <p:cNvPr id="8" name="Picture Placeholder 11">
            <a:extLst>
              <a:ext uri="{FF2B5EF4-FFF2-40B4-BE49-F238E27FC236}">
                <a16:creationId xmlns:a16="http://schemas.microsoft.com/office/drawing/2014/main" id="{0A08DC9C-FF8D-0BA7-D13B-470F729A9756}"/>
              </a:ext>
            </a:extLst>
          </p:cNvPr>
          <p:cNvSpPr txBox="1">
            <a:spLocks noGrp="1"/>
          </p:cNvSpPr>
          <p:nvPr>
            <p:ph type="pic" idx="4294967295"/>
          </p:nvPr>
        </p:nvSpPr>
        <p:spPr>
          <a:xfrm>
            <a:off x="4587243" y="2019168"/>
            <a:ext cx="3017520" cy="3017520"/>
          </a:xfrm>
        </p:spPr>
        <p:txBody>
          <a:bodyPr/>
          <a:lstStyle>
            <a:lvl1pPr>
              <a:defRPr/>
            </a:lvl1pPr>
          </a:lstStyle>
          <a:p>
            <a:pPr lvl="0"/>
            <a:r>
              <a:rPr lang="en-US"/>
              <a:t>Click icon to add picture</a:t>
            </a:r>
          </a:p>
        </p:txBody>
      </p:sp>
      <p:sp>
        <p:nvSpPr>
          <p:cNvPr id="9" name="Text Placeholder 23">
            <a:extLst>
              <a:ext uri="{FF2B5EF4-FFF2-40B4-BE49-F238E27FC236}">
                <a16:creationId xmlns:a16="http://schemas.microsoft.com/office/drawing/2014/main" id="{A06C9BA3-5055-F683-73CF-21EC5CA1ED56}"/>
              </a:ext>
            </a:extLst>
          </p:cNvPr>
          <p:cNvSpPr txBox="1">
            <a:spLocks noGrp="1"/>
          </p:cNvSpPr>
          <p:nvPr>
            <p:ph type="body" idx="4294967295"/>
          </p:nvPr>
        </p:nvSpPr>
        <p:spPr>
          <a:xfrm>
            <a:off x="1612901" y="5033964"/>
            <a:ext cx="2700342" cy="738185"/>
          </a:xfrm>
        </p:spPr>
        <p:txBody>
          <a:bodyPr anchorCtr="1"/>
          <a:lstStyle>
            <a:lvl1pPr marL="0" indent="0" algn="ctr">
              <a:buNone/>
              <a:defRPr sz="2000">
                <a:solidFill>
                  <a:srgbClr val="F2F2F2"/>
                </a:solidFill>
                <a:latin typeface="Gill Sans MT"/>
              </a:defRPr>
            </a:lvl1pPr>
          </a:lstStyle>
          <a:p>
            <a:pPr lvl="0"/>
            <a:r>
              <a:rPr lang="en-US"/>
              <a:t>Click to edit Master text styles</a:t>
            </a:r>
          </a:p>
        </p:txBody>
      </p:sp>
      <p:sp>
        <p:nvSpPr>
          <p:cNvPr id="10" name="Text Placeholder 23">
            <a:extLst>
              <a:ext uri="{FF2B5EF4-FFF2-40B4-BE49-F238E27FC236}">
                <a16:creationId xmlns:a16="http://schemas.microsoft.com/office/drawing/2014/main" id="{444D98FB-6C8D-9F13-3622-D8C007693FFD}"/>
              </a:ext>
            </a:extLst>
          </p:cNvPr>
          <p:cNvSpPr txBox="1">
            <a:spLocks noGrp="1"/>
          </p:cNvSpPr>
          <p:nvPr>
            <p:ph type="body" idx="4294967295"/>
          </p:nvPr>
        </p:nvSpPr>
        <p:spPr>
          <a:xfrm>
            <a:off x="4745827" y="5236695"/>
            <a:ext cx="2700342" cy="738185"/>
          </a:xfrm>
        </p:spPr>
        <p:txBody>
          <a:bodyPr anchorCtr="1"/>
          <a:lstStyle>
            <a:lvl1pPr marL="0" indent="0" algn="ctr">
              <a:buNone/>
              <a:defRPr sz="2000">
                <a:solidFill>
                  <a:srgbClr val="F2F2F2"/>
                </a:solidFill>
                <a:latin typeface="Gill Sans MT"/>
              </a:defRPr>
            </a:lvl1pPr>
          </a:lstStyle>
          <a:p>
            <a:pPr lvl="0"/>
            <a:r>
              <a:rPr lang="en-US"/>
              <a:t>Click to edit Master text styles</a:t>
            </a:r>
          </a:p>
        </p:txBody>
      </p:sp>
      <p:sp>
        <p:nvSpPr>
          <p:cNvPr id="11" name="Text Placeholder 23">
            <a:extLst>
              <a:ext uri="{FF2B5EF4-FFF2-40B4-BE49-F238E27FC236}">
                <a16:creationId xmlns:a16="http://schemas.microsoft.com/office/drawing/2014/main" id="{E43F1294-34BB-700D-AE01-D57918DA33F6}"/>
              </a:ext>
            </a:extLst>
          </p:cNvPr>
          <p:cNvSpPr txBox="1">
            <a:spLocks noGrp="1"/>
          </p:cNvSpPr>
          <p:nvPr>
            <p:ph type="body" idx="4294967295"/>
          </p:nvPr>
        </p:nvSpPr>
        <p:spPr>
          <a:xfrm>
            <a:off x="7878763" y="5033964"/>
            <a:ext cx="2700342" cy="738185"/>
          </a:xfrm>
        </p:spPr>
        <p:txBody>
          <a:bodyPr anchorCtr="1"/>
          <a:lstStyle>
            <a:lvl1pPr marL="0" indent="0" algn="ctr">
              <a:buNone/>
              <a:defRPr sz="2000">
                <a:solidFill>
                  <a:srgbClr val="F2F2F2"/>
                </a:solidFill>
                <a:latin typeface="Gill Sans MT"/>
              </a:defRPr>
            </a:lvl1pPr>
          </a:lstStyle>
          <a:p>
            <a:pPr lvl="0"/>
            <a:r>
              <a:rPr lang="en-US"/>
              <a:t>Click to edit Master text styles</a:t>
            </a:r>
          </a:p>
        </p:txBody>
      </p:sp>
      <p:sp>
        <p:nvSpPr>
          <p:cNvPr id="12" name="Picture Placeholder 28">
            <a:extLst>
              <a:ext uri="{FF2B5EF4-FFF2-40B4-BE49-F238E27FC236}">
                <a16:creationId xmlns:a16="http://schemas.microsoft.com/office/drawing/2014/main" id="{4FBA34ED-5783-D2A4-319F-811025C5ED55}"/>
              </a:ext>
            </a:extLst>
          </p:cNvPr>
          <p:cNvSpPr txBox="1">
            <a:spLocks noGrp="1"/>
          </p:cNvSpPr>
          <p:nvPr>
            <p:ph type="pic" idx="4294967295"/>
          </p:nvPr>
        </p:nvSpPr>
        <p:spPr>
          <a:xfrm>
            <a:off x="0" y="0"/>
            <a:ext cx="12191996" cy="6858000"/>
          </a:xfrm>
        </p:spPr>
        <p:txBody>
          <a:bodyPr anchorCtr="1"/>
          <a:lstStyle>
            <a:lvl1pPr marL="0" indent="0" algn="ctr">
              <a:buNone/>
              <a:defRPr/>
            </a:lvl1pPr>
          </a:lstStyle>
          <a:p>
            <a:pPr lvl="0"/>
            <a:r>
              <a:rPr lang="en-US"/>
              <a:t>Click icon to add picture</a:t>
            </a:r>
          </a:p>
        </p:txBody>
      </p:sp>
    </p:spTree>
    <p:extLst>
      <p:ext uri="{BB962C8B-B14F-4D97-AF65-F5344CB8AC3E}">
        <p14:creationId xmlns:p14="http://schemas.microsoft.com/office/powerpoint/2010/main" val="9695226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Three Sections">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4A009F3-7D83-78B3-E9E8-C01B5BAFA1B9}"/>
              </a:ext>
            </a:extLst>
          </p:cNvPr>
          <p:cNvSpPr/>
          <p:nvPr/>
        </p:nvSpPr>
        <p:spPr>
          <a:xfrm>
            <a:off x="5294632" y="0"/>
            <a:ext cx="6897374" cy="6858000"/>
          </a:xfrm>
          <a:custGeom>
            <a:avLst/>
            <a:gdLst>
              <a:gd name="f0" fmla="val w"/>
              <a:gd name="f1" fmla="val h"/>
              <a:gd name="f2" fmla="val 0"/>
              <a:gd name="f3" fmla="val 6897370"/>
              <a:gd name="f4" fmla="val 6858000"/>
              <a:gd name="f5" fmla="val 6896900"/>
              <a:gd name="f6" fmla="*/ f0 1 6897370"/>
              <a:gd name="f7" fmla="*/ f1 1 6858000"/>
              <a:gd name="f8" fmla="val f2"/>
              <a:gd name="f9" fmla="val f3"/>
              <a:gd name="f10" fmla="val f4"/>
              <a:gd name="f11" fmla="+- f10 0 f8"/>
              <a:gd name="f12" fmla="+- f9 0 f8"/>
              <a:gd name="f13" fmla="*/ f12 1 6897370"/>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6897370" h="6858000">
                <a:moveTo>
                  <a:pt x="f2" y="f4"/>
                </a:moveTo>
                <a:lnTo>
                  <a:pt x="f5" y="f4"/>
                </a:lnTo>
                <a:lnTo>
                  <a:pt x="f5" y="f2"/>
                </a:lnTo>
                <a:lnTo>
                  <a:pt x="f2" y="f2"/>
                </a:lnTo>
                <a:lnTo>
                  <a:pt x="f2" y="f4"/>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3" name="Oval 10">
            <a:extLst>
              <a:ext uri="{FF2B5EF4-FFF2-40B4-BE49-F238E27FC236}">
                <a16:creationId xmlns:a16="http://schemas.microsoft.com/office/drawing/2014/main" id="{7373237D-0AC6-2CDD-2F6A-6C584FB2DA75}"/>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4" name="Title 1">
            <a:extLst>
              <a:ext uri="{FF2B5EF4-FFF2-40B4-BE49-F238E27FC236}">
                <a16:creationId xmlns:a16="http://schemas.microsoft.com/office/drawing/2014/main" id="{48D02D0D-24B0-93F7-F64B-AA141ED1E0D8}"/>
              </a:ext>
            </a:extLst>
          </p:cNvPr>
          <p:cNvSpPr txBox="1">
            <a:spLocks noGrp="1"/>
          </p:cNvSpPr>
          <p:nvPr>
            <p:ph type="title"/>
          </p:nvPr>
        </p:nvSpPr>
        <p:spPr>
          <a:xfrm>
            <a:off x="839784" y="417359"/>
            <a:ext cx="3932240" cy="1302114"/>
          </a:xfrm>
        </p:spPr>
        <p:txBody>
          <a:bodyPr anchor="b"/>
          <a:lstStyle>
            <a:lvl1pPr>
              <a:defRPr/>
            </a:lvl1pPr>
          </a:lstStyle>
          <a:p>
            <a:pPr lvl="0"/>
            <a:r>
              <a:rPr lang="en-US"/>
              <a:t>Click to edit Master title style</a:t>
            </a:r>
          </a:p>
        </p:txBody>
      </p:sp>
      <p:sp>
        <p:nvSpPr>
          <p:cNvPr id="5" name="Text Placeholder 3">
            <a:extLst>
              <a:ext uri="{FF2B5EF4-FFF2-40B4-BE49-F238E27FC236}">
                <a16:creationId xmlns:a16="http://schemas.microsoft.com/office/drawing/2014/main" id="{54A596DD-EF6A-5A0F-4D47-9E2189087CC2}"/>
              </a:ext>
            </a:extLst>
          </p:cNvPr>
          <p:cNvSpPr txBox="1">
            <a:spLocks noGrp="1"/>
          </p:cNvSpPr>
          <p:nvPr>
            <p:ph type="body" idx="4294967295"/>
          </p:nvPr>
        </p:nvSpPr>
        <p:spPr>
          <a:xfrm>
            <a:off x="7294251" y="1192697"/>
            <a:ext cx="4057960" cy="1431237"/>
          </a:xfrm>
        </p:spPr>
        <p:txBody>
          <a:bodyPr/>
          <a:lstStyle>
            <a:lvl1pPr marL="0" indent="0">
              <a:buNone/>
              <a:defRPr>
                <a:solidFill>
                  <a:srgbClr val="C1E0E6"/>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79F820EB-EBAF-807C-9F70-AED2CF61AB51}"/>
              </a:ext>
            </a:extLst>
          </p:cNvPr>
          <p:cNvSpPr txBox="1">
            <a:spLocks noGrp="1"/>
          </p:cNvSpPr>
          <p:nvPr>
            <p:ph type="dt" sz="half" idx="7"/>
          </p:nvPr>
        </p:nvSpPr>
        <p:spPr/>
        <p:txBody>
          <a:bodyPr/>
          <a:lstStyle>
            <a:lvl1pPr>
              <a:defRPr/>
            </a:lvl1pPr>
          </a:lstStyle>
          <a:p>
            <a:pPr lvl="0"/>
            <a:fld id="{F2025711-5399-44AB-880F-E8A3CE2B7F86}" type="datetime1">
              <a:rPr lang="en-US"/>
              <a:pPr lvl="0"/>
              <a:t>6/29/2024</a:t>
            </a:fld>
            <a:endParaRPr lang="en-US"/>
          </a:p>
        </p:txBody>
      </p:sp>
      <p:sp>
        <p:nvSpPr>
          <p:cNvPr id="7" name="Footer Placeholder 5">
            <a:extLst>
              <a:ext uri="{FF2B5EF4-FFF2-40B4-BE49-F238E27FC236}">
                <a16:creationId xmlns:a16="http://schemas.microsoft.com/office/drawing/2014/main" id="{5F086E8A-5319-4AD2-8FBC-256389F81B06}"/>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FF0648FD-DC64-F65F-8B54-6DC206D6C560}"/>
              </a:ext>
            </a:extLst>
          </p:cNvPr>
          <p:cNvSpPr txBox="1">
            <a:spLocks noGrp="1"/>
          </p:cNvSpPr>
          <p:nvPr>
            <p:ph type="sldNum" sz="quarter" idx="8"/>
          </p:nvPr>
        </p:nvSpPr>
        <p:spPr/>
        <p:txBody>
          <a:bodyPr/>
          <a:lstStyle>
            <a:lvl1pPr>
              <a:defRPr/>
            </a:lvl1pPr>
          </a:lstStyle>
          <a:p>
            <a:pPr lvl="0"/>
            <a:fld id="{D1B5658B-C065-4744-B663-AADE67EA9F97}" type="slidenum">
              <a:t>‹#›</a:t>
            </a:fld>
            <a:endParaRPr lang="en-US"/>
          </a:p>
        </p:txBody>
      </p:sp>
      <p:sp>
        <p:nvSpPr>
          <p:cNvPr id="9" name="object 2">
            <a:extLst>
              <a:ext uri="{FF2B5EF4-FFF2-40B4-BE49-F238E27FC236}">
                <a16:creationId xmlns:a16="http://schemas.microsoft.com/office/drawing/2014/main" id="{03D7ED01-EBDB-C545-A27D-A6F3C7486BD3}"/>
              </a:ext>
            </a:extLst>
          </p:cNvPr>
          <p:cNvSpPr/>
          <p:nvPr/>
        </p:nvSpPr>
        <p:spPr>
          <a:xfrm>
            <a:off x="0" y="2430411"/>
            <a:ext cx="3625852" cy="3438528"/>
          </a:xfrm>
          <a:custGeom>
            <a:avLst/>
            <a:gdLst>
              <a:gd name="f0" fmla="val w"/>
              <a:gd name="f1" fmla="val h"/>
              <a:gd name="f2" fmla="val 0"/>
              <a:gd name="f3" fmla="val 3625850"/>
              <a:gd name="f4" fmla="val 3438525"/>
              <a:gd name="f5" fmla="val 3438486"/>
              <a:gd name="f6" fmla="val 3625596"/>
              <a:gd name="f7" fmla="*/ f0 1 3625850"/>
              <a:gd name="f8" fmla="*/ f1 1 3438525"/>
              <a:gd name="f9" fmla="val f2"/>
              <a:gd name="f10" fmla="val f3"/>
              <a:gd name="f11" fmla="val f4"/>
              <a:gd name="f12" fmla="+- f11 0 f9"/>
              <a:gd name="f13" fmla="+- f10 0 f9"/>
              <a:gd name="f14" fmla="*/ f13 1 3625850"/>
              <a:gd name="f15" fmla="*/ f12 1 343852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3625850" h="3438525">
                <a:moveTo>
                  <a:pt x="f2" y="f5"/>
                </a:moveTo>
                <a:lnTo>
                  <a:pt x="f6" y="f5"/>
                </a:lnTo>
                <a:lnTo>
                  <a:pt x="f6" y="f2"/>
                </a:lnTo>
                <a:lnTo>
                  <a:pt x="f2" y="f2"/>
                </a:lnTo>
                <a:lnTo>
                  <a:pt x="f2" y="f5"/>
                </a:lnTo>
                <a:close/>
              </a:path>
            </a:pathLst>
          </a:custGeom>
          <a:solidFill>
            <a:srgbClr val="F0CD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10" name="Picture Placeholder 2">
            <a:extLst>
              <a:ext uri="{FF2B5EF4-FFF2-40B4-BE49-F238E27FC236}">
                <a16:creationId xmlns:a16="http://schemas.microsoft.com/office/drawing/2014/main" id="{102C8704-D21E-FCEE-8441-7216143A94CB}"/>
              </a:ext>
            </a:extLst>
          </p:cNvPr>
          <p:cNvSpPr txBox="1">
            <a:spLocks noGrp="1"/>
          </p:cNvSpPr>
          <p:nvPr>
            <p:ph type="pic" idx="4294967295"/>
          </p:nvPr>
        </p:nvSpPr>
        <p:spPr>
          <a:xfrm>
            <a:off x="0" y="2781220"/>
            <a:ext cx="6040800" cy="2736899"/>
          </a:xfrm>
        </p:spPr>
        <p:txBody>
          <a:bodyPr anchorCtr="1"/>
          <a:lstStyle>
            <a:lvl1pPr marL="0" indent="0" algn="ctr">
              <a:buNone/>
              <a:defRPr sz="1800"/>
            </a:lvl1pPr>
          </a:lstStyle>
          <a:p>
            <a:pPr lvl="0"/>
            <a:r>
              <a:rPr lang="en-US"/>
              <a:t>Click icon to add picture</a:t>
            </a:r>
          </a:p>
        </p:txBody>
      </p:sp>
      <p:sp>
        <p:nvSpPr>
          <p:cNvPr id="11" name="Picture Placeholder 28">
            <a:extLst>
              <a:ext uri="{FF2B5EF4-FFF2-40B4-BE49-F238E27FC236}">
                <a16:creationId xmlns:a16="http://schemas.microsoft.com/office/drawing/2014/main" id="{2A2CE05B-D1EC-00E9-33E2-078FEAEBA601}"/>
              </a:ext>
            </a:extLst>
          </p:cNvPr>
          <p:cNvSpPr txBox="1">
            <a:spLocks noGrp="1"/>
          </p:cNvSpPr>
          <p:nvPr>
            <p:ph type="pic" idx="4294967295"/>
          </p:nvPr>
        </p:nvSpPr>
        <p:spPr>
          <a:xfrm>
            <a:off x="6586103" y="1188015"/>
            <a:ext cx="376239" cy="376239"/>
          </a:xfrm>
        </p:spPr>
        <p:txBody>
          <a:bodyPr anchorCtr="1"/>
          <a:lstStyle>
            <a:lvl1pPr marL="0" indent="0" algn="ctr">
              <a:buNone/>
              <a:defRPr sz="400"/>
            </a:lvl1pPr>
          </a:lstStyle>
          <a:p>
            <a:pPr lvl="0"/>
            <a:r>
              <a:rPr lang="en-US"/>
              <a:t>Click icon to add picture</a:t>
            </a:r>
          </a:p>
        </p:txBody>
      </p:sp>
      <p:sp>
        <p:nvSpPr>
          <p:cNvPr id="12" name="Picture Placeholder 28">
            <a:extLst>
              <a:ext uri="{FF2B5EF4-FFF2-40B4-BE49-F238E27FC236}">
                <a16:creationId xmlns:a16="http://schemas.microsoft.com/office/drawing/2014/main" id="{C8CFA99F-C395-B995-52E5-FE002CAA00FF}"/>
              </a:ext>
            </a:extLst>
          </p:cNvPr>
          <p:cNvSpPr txBox="1">
            <a:spLocks noGrp="1"/>
          </p:cNvSpPr>
          <p:nvPr>
            <p:ph type="pic" idx="4294967295"/>
          </p:nvPr>
        </p:nvSpPr>
        <p:spPr>
          <a:xfrm>
            <a:off x="6586103" y="2878019"/>
            <a:ext cx="376239" cy="376239"/>
          </a:xfrm>
        </p:spPr>
        <p:txBody>
          <a:bodyPr anchorCtr="1"/>
          <a:lstStyle>
            <a:lvl1pPr marL="0" indent="0" algn="ctr">
              <a:buNone/>
              <a:defRPr sz="400"/>
            </a:lvl1pPr>
          </a:lstStyle>
          <a:p>
            <a:pPr lvl="0"/>
            <a:r>
              <a:rPr lang="en-US"/>
              <a:t>Click icon to add picture</a:t>
            </a:r>
          </a:p>
        </p:txBody>
      </p:sp>
      <p:sp>
        <p:nvSpPr>
          <p:cNvPr id="13" name="Text Placeholder 3">
            <a:extLst>
              <a:ext uri="{FF2B5EF4-FFF2-40B4-BE49-F238E27FC236}">
                <a16:creationId xmlns:a16="http://schemas.microsoft.com/office/drawing/2014/main" id="{AC762204-43B2-6177-A872-A97592C15B2C}"/>
              </a:ext>
            </a:extLst>
          </p:cNvPr>
          <p:cNvSpPr txBox="1">
            <a:spLocks noGrp="1"/>
          </p:cNvSpPr>
          <p:nvPr>
            <p:ph type="body" idx="4294967295"/>
          </p:nvPr>
        </p:nvSpPr>
        <p:spPr>
          <a:xfrm>
            <a:off x="7294251" y="2880360"/>
            <a:ext cx="4057960" cy="1431237"/>
          </a:xfrm>
        </p:spPr>
        <p:txBody>
          <a:bodyPr/>
          <a:lstStyle>
            <a:lvl1pPr marL="0" indent="0">
              <a:buNone/>
              <a:defRPr>
                <a:solidFill>
                  <a:srgbClr val="C1E0E6"/>
                </a:solidFill>
              </a:defRPr>
            </a:lvl1pPr>
          </a:lstStyle>
          <a:p>
            <a:pPr lvl="0"/>
            <a:r>
              <a:rPr lang="en-US"/>
              <a:t>Click to edit Master text styles</a:t>
            </a:r>
          </a:p>
        </p:txBody>
      </p:sp>
      <p:sp>
        <p:nvSpPr>
          <p:cNvPr id="14" name="Picture Placeholder 28">
            <a:extLst>
              <a:ext uri="{FF2B5EF4-FFF2-40B4-BE49-F238E27FC236}">
                <a16:creationId xmlns:a16="http://schemas.microsoft.com/office/drawing/2014/main" id="{B8DC3535-BA6A-5A92-1046-BD1D1D5636CE}"/>
              </a:ext>
            </a:extLst>
          </p:cNvPr>
          <p:cNvSpPr txBox="1">
            <a:spLocks noGrp="1"/>
          </p:cNvSpPr>
          <p:nvPr>
            <p:ph type="pic" idx="4294967295"/>
          </p:nvPr>
        </p:nvSpPr>
        <p:spPr>
          <a:xfrm>
            <a:off x="6586103" y="4568022"/>
            <a:ext cx="376239" cy="376239"/>
          </a:xfrm>
        </p:spPr>
        <p:txBody>
          <a:bodyPr anchorCtr="1"/>
          <a:lstStyle>
            <a:lvl1pPr marL="0" indent="0" algn="ctr">
              <a:buNone/>
              <a:defRPr sz="400"/>
            </a:lvl1pPr>
          </a:lstStyle>
          <a:p>
            <a:pPr lvl="0"/>
            <a:r>
              <a:rPr lang="en-US"/>
              <a:t>Click icon to add picture</a:t>
            </a:r>
          </a:p>
        </p:txBody>
      </p:sp>
      <p:sp>
        <p:nvSpPr>
          <p:cNvPr id="15" name="Text Placeholder 3">
            <a:extLst>
              <a:ext uri="{FF2B5EF4-FFF2-40B4-BE49-F238E27FC236}">
                <a16:creationId xmlns:a16="http://schemas.microsoft.com/office/drawing/2014/main" id="{C966ABBA-8D4E-D251-B360-8E3B5108E2F7}"/>
              </a:ext>
            </a:extLst>
          </p:cNvPr>
          <p:cNvSpPr txBox="1">
            <a:spLocks noGrp="1"/>
          </p:cNvSpPr>
          <p:nvPr>
            <p:ph type="body" idx="4294967295"/>
          </p:nvPr>
        </p:nvSpPr>
        <p:spPr>
          <a:xfrm>
            <a:off x="7294251" y="4568022"/>
            <a:ext cx="4057960" cy="1431237"/>
          </a:xfrm>
        </p:spPr>
        <p:txBody>
          <a:bodyPr/>
          <a:lstStyle>
            <a:lvl1pPr marL="0" indent="0">
              <a:buNone/>
              <a:defRPr>
                <a:solidFill>
                  <a:srgbClr val="C1E0E6"/>
                </a:solidFill>
              </a:defRPr>
            </a:lvl1pPr>
          </a:lstStyle>
          <a:p>
            <a:pPr lvl="0"/>
            <a:r>
              <a:rPr lang="en-US"/>
              <a:t>Click to edit Master text styles</a:t>
            </a:r>
          </a:p>
        </p:txBody>
      </p:sp>
    </p:spTree>
    <p:extLst>
      <p:ext uri="{BB962C8B-B14F-4D97-AF65-F5344CB8AC3E}">
        <p14:creationId xmlns:p14="http://schemas.microsoft.com/office/powerpoint/2010/main" val="13980522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E1BF-43E7-CF48-DDB1-EEDFDE0845A4}"/>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496874F4-BEC2-D00F-B03D-62B80799A385}"/>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3886940-C817-FC7E-8DC3-9989CC72B302}"/>
              </a:ext>
            </a:extLst>
          </p:cNvPr>
          <p:cNvSpPr txBox="1">
            <a:spLocks noGrp="1"/>
          </p:cNvSpPr>
          <p:nvPr>
            <p:ph type="dt" sz="half" idx="7"/>
          </p:nvPr>
        </p:nvSpPr>
        <p:spPr/>
        <p:txBody>
          <a:bodyPr/>
          <a:lstStyle>
            <a:lvl1pPr>
              <a:defRPr/>
            </a:lvl1pPr>
          </a:lstStyle>
          <a:p>
            <a:pPr lvl="0"/>
            <a:fld id="{27B4CD6C-5EE5-4B7F-93BE-2E1DAAC02E78}" type="datetime1">
              <a:rPr lang="en-US"/>
              <a:pPr lvl="0"/>
              <a:t>6/29/2024</a:t>
            </a:fld>
            <a:endParaRPr lang="en-US"/>
          </a:p>
        </p:txBody>
      </p:sp>
      <p:sp>
        <p:nvSpPr>
          <p:cNvPr id="5" name="Footer Placeholder 4">
            <a:extLst>
              <a:ext uri="{FF2B5EF4-FFF2-40B4-BE49-F238E27FC236}">
                <a16:creationId xmlns:a16="http://schemas.microsoft.com/office/drawing/2014/main" id="{B587DBAB-B4B2-FDBE-C73D-13AC24D4DED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8C7A26A-3CEB-D1C1-9E11-9EF485081DC8}"/>
              </a:ext>
            </a:extLst>
          </p:cNvPr>
          <p:cNvSpPr txBox="1">
            <a:spLocks noGrp="1"/>
          </p:cNvSpPr>
          <p:nvPr>
            <p:ph type="sldNum" sz="quarter" idx="8"/>
          </p:nvPr>
        </p:nvSpPr>
        <p:spPr/>
        <p:txBody>
          <a:bodyPr/>
          <a:lstStyle>
            <a:lvl1pPr>
              <a:defRPr/>
            </a:lvl1pPr>
          </a:lstStyle>
          <a:p>
            <a:pPr lvl="0"/>
            <a:fld id="{546DF974-DDA2-4322-ABDA-6544AD5CA502}" type="slidenum">
              <a:t>‹#›</a:t>
            </a:fld>
            <a:endParaRPr lang="en-US"/>
          </a:p>
        </p:txBody>
      </p:sp>
    </p:spTree>
    <p:extLst>
      <p:ext uri="{BB962C8B-B14F-4D97-AF65-F5344CB8AC3E}">
        <p14:creationId xmlns:p14="http://schemas.microsoft.com/office/powerpoint/2010/main" val="670062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035C476-127D-7A8F-1EF9-41E178D54CF2}"/>
              </a:ext>
            </a:extLst>
          </p:cNvPr>
          <p:cNvSpPr txBox="1">
            <a:spLocks noGrp="1"/>
          </p:cNvSpPr>
          <p:nvPr>
            <p:ph type="sldNum" sz="quarter" idx="8"/>
          </p:nvPr>
        </p:nvSpPr>
        <p:spPr/>
        <p:txBody>
          <a:bodyPr/>
          <a:lstStyle>
            <a:lvl1pPr>
              <a:defRPr/>
            </a:lvl1pPr>
          </a:lstStyle>
          <a:p>
            <a:pPr lvl="0"/>
            <a:fld id="{D5489493-BAF7-4CA7-BCC5-7505BA384B72}" type="slidenum">
              <a:t>‹#›</a:t>
            </a:fld>
            <a:endParaRPr lang="en-US"/>
          </a:p>
        </p:txBody>
      </p:sp>
      <p:sp>
        <p:nvSpPr>
          <p:cNvPr id="3" name="Title 1">
            <a:extLst>
              <a:ext uri="{FF2B5EF4-FFF2-40B4-BE49-F238E27FC236}">
                <a16:creationId xmlns:a16="http://schemas.microsoft.com/office/drawing/2014/main" id="{8403E648-6EB8-A3CE-693A-F7A9513613FB}"/>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6BDD2228-9F02-26C7-F423-4FE24BBC8F0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D11BFF23-99CE-CE51-993E-0023923090E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F124A77A-7D4A-48A3-3091-B6B2699E819E}"/>
              </a:ext>
            </a:extLst>
          </p:cNvPr>
          <p:cNvSpPr txBox="1">
            <a:spLocks noGrp="1"/>
          </p:cNvSpPr>
          <p:nvPr>
            <p:ph type="dt" sz="half" idx="7"/>
          </p:nvPr>
        </p:nvSpPr>
        <p:spPr/>
        <p:txBody>
          <a:bodyPr/>
          <a:lstStyle>
            <a:lvl1pPr>
              <a:defRPr/>
            </a:lvl1pPr>
          </a:lstStyle>
          <a:p>
            <a:pPr lvl="0"/>
            <a:fld id="{05FDE137-5ED5-46F1-9A8F-9515E6594B79}" type="datetime1">
              <a:rPr lang="en-US"/>
              <a:pPr lvl="0"/>
              <a:t>6/29/2024</a:t>
            </a:fld>
            <a:endParaRPr lang="en-US"/>
          </a:p>
        </p:txBody>
      </p:sp>
      <p:sp>
        <p:nvSpPr>
          <p:cNvPr id="7" name="Footer Placeholder 5">
            <a:extLst>
              <a:ext uri="{FF2B5EF4-FFF2-40B4-BE49-F238E27FC236}">
                <a16:creationId xmlns:a16="http://schemas.microsoft.com/office/drawing/2014/main" id="{8810AA0A-2B29-A1C7-1DFD-3AA85C4D03F3}"/>
              </a:ext>
            </a:extLst>
          </p:cNvPr>
          <p:cNvSpPr txBox="1">
            <a:spLocks noGrp="1"/>
          </p:cNvSpPr>
          <p:nvPr>
            <p:ph type="ftr" sz="quarter" idx="9"/>
          </p:nvPr>
        </p:nvSpPr>
        <p:spPr/>
        <p:txBody>
          <a:bodyPr/>
          <a:lstStyle>
            <a:lvl1pPr>
              <a:defRPr/>
            </a:lvl1pPr>
          </a:lstStyle>
          <a:p>
            <a:pPr lvl="0"/>
            <a:endParaRPr lang="en-US"/>
          </a:p>
        </p:txBody>
      </p:sp>
    </p:spTree>
    <p:extLst>
      <p:ext uri="{BB962C8B-B14F-4D97-AF65-F5344CB8AC3E}">
        <p14:creationId xmlns:p14="http://schemas.microsoft.com/office/powerpoint/2010/main" val="28197353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A589-2F51-32B3-D1EF-87DBE31E4C23}"/>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0E285B75-3676-02BB-43B7-417EB614A7A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604CB61-406A-F6E1-EDD0-CE4B644E619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453C7-84CA-5A2C-1E84-9FFBE965EFAE}"/>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131187D2-D957-89F3-7B97-9B3CD1DFD5E2}"/>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72CCD-DFB5-1C0D-4D02-E799835FBF08}"/>
              </a:ext>
            </a:extLst>
          </p:cNvPr>
          <p:cNvSpPr txBox="1">
            <a:spLocks noGrp="1"/>
          </p:cNvSpPr>
          <p:nvPr>
            <p:ph type="dt" sz="half" idx="7"/>
          </p:nvPr>
        </p:nvSpPr>
        <p:spPr/>
        <p:txBody>
          <a:bodyPr/>
          <a:lstStyle>
            <a:lvl1pPr>
              <a:defRPr/>
            </a:lvl1pPr>
          </a:lstStyle>
          <a:p>
            <a:pPr lvl="0"/>
            <a:fld id="{6352F400-2167-4C9D-881F-02C892CEF64D}" type="datetime1">
              <a:rPr lang="en-US"/>
              <a:pPr lvl="0"/>
              <a:t>6/29/2024</a:t>
            </a:fld>
            <a:endParaRPr lang="en-US"/>
          </a:p>
        </p:txBody>
      </p:sp>
      <p:sp>
        <p:nvSpPr>
          <p:cNvPr id="8" name="Footer Placeholder 7">
            <a:extLst>
              <a:ext uri="{FF2B5EF4-FFF2-40B4-BE49-F238E27FC236}">
                <a16:creationId xmlns:a16="http://schemas.microsoft.com/office/drawing/2014/main" id="{18BE2660-AFDA-24DF-5DC5-C4FCC0BD29E1}"/>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C4C1B4F5-13BF-9277-9936-A7599D42F072}"/>
              </a:ext>
            </a:extLst>
          </p:cNvPr>
          <p:cNvSpPr txBox="1">
            <a:spLocks noGrp="1"/>
          </p:cNvSpPr>
          <p:nvPr>
            <p:ph type="sldNum" sz="quarter" idx="8"/>
          </p:nvPr>
        </p:nvSpPr>
        <p:spPr/>
        <p:txBody>
          <a:bodyPr/>
          <a:lstStyle>
            <a:lvl1pPr>
              <a:defRPr/>
            </a:lvl1pPr>
          </a:lstStyle>
          <a:p>
            <a:pPr lvl="0"/>
            <a:fld id="{1EF91D08-0196-4086-BAF1-0B0FFF713733}" type="slidenum">
              <a:t>‹#›</a:t>
            </a:fld>
            <a:endParaRPr lang="en-US"/>
          </a:p>
        </p:txBody>
      </p:sp>
    </p:spTree>
    <p:extLst>
      <p:ext uri="{BB962C8B-B14F-4D97-AF65-F5344CB8AC3E}">
        <p14:creationId xmlns:p14="http://schemas.microsoft.com/office/powerpoint/2010/main" val="42263932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B351-81AC-CC92-0CD4-B7BD01FA3CA1}"/>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1888ACE3-646D-46E7-B370-70F33E42B62E}"/>
              </a:ext>
            </a:extLst>
          </p:cNvPr>
          <p:cNvSpPr txBox="1">
            <a:spLocks noGrp="1"/>
          </p:cNvSpPr>
          <p:nvPr>
            <p:ph type="dt" sz="half" idx="7"/>
          </p:nvPr>
        </p:nvSpPr>
        <p:spPr/>
        <p:txBody>
          <a:bodyPr/>
          <a:lstStyle>
            <a:lvl1pPr>
              <a:defRPr/>
            </a:lvl1pPr>
          </a:lstStyle>
          <a:p>
            <a:pPr lvl="0"/>
            <a:fld id="{79104363-484A-4021-A015-D52CF9C656CC}" type="datetime1">
              <a:rPr lang="en-US"/>
              <a:pPr lvl="0"/>
              <a:t>6/29/2024</a:t>
            </a:fld>
            <a:endParaRPr lang="en-US"/>
          </a:p>
        </p:txBody>
      </p:sp>
      <p:sp>
        <p:nvSpPr>
          <p:cNvPr id="4" name="Footer Placeholder 3">
            <a:extLst>
              <a:ext uri="{FF2B5EF4-FFF2-40B4-BE49-F238E27FC236}">
                <a16:creationId xmlns:a16="http://schemas.microsoft.com/office/drawing/2014/main" id="{CD052818-1F13-85BC-8150-F5AA91E3AC4E}"/>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9D2253BC-B325-2767-9916-91C4F40274D1}"/>
              </a:ext>
            </a:extLst>
          </p:cNvPr>
          <p:cNvSpPr txBox="1">
            <a:spLocks noGrp="1"/>
          </p:cNvSpPr>
          <p:nvPr>
            <p:ph type="sldNum" sz="quarter" idx="8"/>
          </p:nvPr>
        </p:nvSpPr>
        <p:spPr/>
        <p:txBody>
          <a:bodyPr/>
          <a:lstStyle>
            <a:lvl1pPr>
              <a:defRPr/>
            </a:lvl1pPr>
          </a:lstStyle>
          <a:p>
            <a:pPr lvl="0"/>
            <a:fld id="{DE2475BA-97FB-4FC6-AA94-30360996E996}" type="slidenum">
              <a:t>‹#›</a:t>
            </a:fld>
            <a:endParaRPr lang="en-US"/>
          </a:p>
        </p:txBody>
      </p:sp>
    </p:spTree>
    <p:extLst>
      <p:ext uri="{BB962C8B-B14F-4D97-AF65-F5344CB8AC3E}">
        <p14:creationId xmlns:p14="http://schemas.microsoft.com/office/powerpoint/2010/main" val="9352032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8D252-18B4-A2C5-300F-4B320AFFF050}"/>
              </a:ext>
            </a:extLst>
          </p:cNvPr>
          <p:cNvSpPr txBox="1">
            <a:spLocks noGrp="1"/>
          </p:cNvSpPr>
          <p:nvPr>
            <p:ph type="dt" sz="half" idx="7"/>
          </p:nvPr>
        </p:nvSpPr>
        <p:spPr/>
        <p:txBody>
          <a:bodyPr/>
          <a:lstStyle>
            <a:lvl1pPr>
              <a:defRPr/>
            </a:lvl1pPr>
          </a:lstStyle>
          <a:p>
            <a:pPr lvl="0"/>
            <a:fld id="{95790337-4004-4186-92ED-19C56ADEBD5B}" type="datetime1">
              <a:rPr lang="en-US"/>
              <a:pPr lvl="0"/>
              <a:t>6/29/2024</a:t>
            </a:fld>
            <a:endParaRPr lang="en-US"/>
          </a:p>
        </p:txBody>
      </p:sp>
      <p:sp>
        <p:nvSpPr>
          <p:cNvPr id="3" name="Footer Placeholder 2">
            <a:extLst>
              <a:ext uri="{FF2B5EF4-FFF2-40B4-BE49-F238E27FC236}">
                <a16:creationId xmlns:a16="http://schemas.microsoft.com/office/drawing/2014/main" id="{79F440D7-002C-FF53-C0FA-017582AC3CFB}"/>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A80E5C99-78FF-E09E-A02B-A98FEF8C730C}"/>
              </a:ext>
            </a:extLst>
          </p:cNvPr>
          <p:cNvSpPr txBox="1">
            <a:spLocks noGrp="1"/>
          </p:cNvSpPr>
          <p:nvPr>
            <p:ph type="sldNum" sz="quarter" idx="8"/>
          </p:nvPr>
        </p:nvSpPr>
        <p:spPr/>
        <p:txBody>
          <a:bodyPr/>
          <a:lstStyle>
            <a:lvl1pPr>
              <a:defRPr/>
            </a:lvl1pPr>
          </a:lstStyle>
          <a:p>
            <a:pPr lvl="0"/>
            <a:fld id="{1B74F8D0-115C-49B5-A7E7-086F73A69D5D}" type="slidenum">
              <a:t>‹#›</a:t>
            </a:fld>
            <a:endParaRPr lang="en-US"/>
          </a:p>
        </p:txBody>
      </p:sp>
    </p:spTree>
    <p:extLst>
      <p:ext uri="{BB962C8B-B14F-4D97-AF65-F5344CB8AC3E}">
        <p14:creationId xmlns:p14="http://schemas.microsoft.com/office/powerpoint/2010/main" val="22599505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61D1-9ECB-BD77-DA20-EC7665C896B4}"/>
              </a:ext>
            </a:extLst>
          </p:cNvPr>
          <p:cNvSpPr txBox="1">
            <a:spLocks noGrp="1"/>
          </p:cNvSpPr>
          <p:nvPr>
            <p:ph type="title"/>
          </p:nvPr>
        </p:nvSpPr>
        <p:spPr>
          <a:xfrm>
            <a:off x="839784" y="457200"/>
            <a:ext cx="3932240" cy="1600200"/>
          </a:xfrm>
        </p:spPr>
        <p:txBody>
          <a:bodyPr anchor="b"/>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09EF678B-C5E3-45D3-CC4A-83F55FEB7B54}"/>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40EA23-4F81-D2C1-8CF4-90E31A8E212A}"/>
              </a:ext>
            </a:extLst>
          </p:cNvPr>
          <p:cNvSpPr txBox="1">
            <a:spLocks noGrp="1"/>
          </p:cNvSpPr>
          <p:nvPr>
            <p:ph type="body" idx="2"/>
          </p:nvPr>
        </p:nvSpPr>
        <p:spPr>
          <a:xfrm>
            <a:off x="839784" y="2057400"/>
            <a:ext cx="3932240" cy="3811584"/>
          </a:xfrm>
        </p:spPr>
        <p:txBody>
          <a:bodyPr/>
          <a:lstStyle>
            <a:lvl1pPr marL="0" indent="0">
              <a:buNone/>
              <a:defRPr/>
            </a:lvl1pPr>
          </a:lstStyle>
          <a:p>
            <a:pPr lvl="0"/>
            <a:r>
              <a:rPr lang="en-US"/>
              <a:t>Click to edit Master text styles</a:t>
            </a:r>
          </a:p>
        </p:txBody>
      </p:sp>
      <p:sp>
        <p:nvSpPr>
          <p:cNvPr id="5" name="Date Placeholder 4">
            <a:extLst>
              <a:ext uri="{FF2B5EF4-FFF2-40B4-BE49-F238E27FC236}">
                <a16:creationId xmlns:a16="http://schemas.microsoft.com/office/drawing/2014/main" id="{1ED76A83-BD4C-FFFD-D2C8-3AE2EEB3BA31}"/>
              </a:ext>
            </a:extLst>
          </p:cNvPr>
          <p:cNvSpPr txBox="1">
            <a:spLocks noGrp="1"/>
          </p:cNvSpPr>
          <p:nvPr>
            <p:ph type="dt" sz="half" idx="7"/>
          </p:nvPr>
        </p:nvSpPr>
        <p:spPr/>
        <p:txBody>
          <a:bodyPr/>
          <a:lstStyle>
            <a:lvl1pPr>
              <a:defRPr/>
            </a:lvl1pPr>
          </a:lstStyle>
          <a:p>
            <a:pPr lvl="0"/>
            <a:fld id="{DD2C0386-3943-47B3-84C6-25CD07EDD1F3}" type="datetime1">
              <a:rPr lang="en-US"/>
              <a:pPr lvl="0"/>
              <a:t>6/29/2024</a:t>
            </a:fld>
            <a:endParaRPr lang="en-US"/>
          </a:p>
        </p:txBody>
      </p:sp>
      <p:sp>
        <p:nvSpPr>
          <p:cNvPr id="6" name="Footer Placeholder 5">
            <a:extLst>
              <a:ext uri="{FF2B5EF4-FFF2-40B4-BE49-F238E27FC236}">
                <a16:creationId xmlns:a16="http://schemas.microsoft.com/office/drawing/2014/main" id="{9FB24F23-6965-ED96-CDF8-96BF4378FBE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ADFDDFC-D333-1C92-E656-51C0AD7EA22A}"/>
              </a:ext>
            </a:extLst>
          </p:cNvPr>
          <p:cNvSpPr txBox="1">
            <a:spLocks noGrp="1"/>
          </p:cNvSpPr>
          <p:nvPr>
            <p:ph type="sldNum" sz="quarter" idx="8"/>
          </p:nvPr>
        </p:nvSpPr>
        <p:spPr/>
        <p:txBody>
          <a:bodyPr/>
          <a:lstStyle>
            <a:lvl1pPr>
              <a:defRPr/>
            </a:lvl1pPr>
          </a:lstStyle>
          <a:p>
            <a:pPr lvl="0"/>
            <a:fld id="{7398BD59-9853-4584-8F78-25F98026A4F6}" type="slidenum">
              <a:t>‹#›</a:t>
            </a:fld>
            <a:endParaRPr lang="en-US"/>
          </a:p>
        </p:txBody>
      </p:sp>
    </p:spTree>
    <p:extLst>
      <p:ext uri="{BB962C8B-B14F-4D97-AF65-F5344CB8AC3E}">
        <p14:creationId xmlns:p14="http://schemas.microsoft.com/office/powerpoint/2010/main" val="16654886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0EF2-F275-C5C0-3C14-67BD500A15D5}"/>
              </a:ext>
            </a:extLst>
          </p:cNvPr>
          <p:cNvSpPr txBox="1">
            <a:spLocks noGrp="1"/>
          </p:cNvSpPr>
          <p:nvPr>
            <p:ph type="title"/>
          </p:nvPr>
        </p:nvSpPr>
        <p:spPr>
          <a:xfrm>
            <a:off x="839784" y="457200"/>
            <a:ext cx="3932240" cy="1600200"/>
          </a:xfrm>
        </p:spPr>
        <p:txBody>
          <a:bodyPr anchor="b"/>
          <a:lstStyle>
            <a:lvl1pPr>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4524A511-F109-F3BA-6AE4-E86975650C16}"/>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38FEA03F-41BC-0B6E-88C9-923814CED9DB}"/>
              </a:ext>
            </a:extLst>
          </p:cNvPr>
          <p:cNvSpPr txBox="1">
            <a:spLocks noGrp="1"/>
          </p:cNvSpPr>
          <p:nvPr>
            <p:ph type="body" idx="2"/>
          </p:nvPr>
        </p:nvSpPr>
        <p:spPr>
          <a:xfrm>
            <a:off x="839784" y="2057400"/>
            <a:ext cx="3932240" cy="3811584"/>
          </a:xfrm>
        </p:spPr>
        <p:txBody>
          <a:bodyPr/>
          <a:lstStyle>
            <a:lvl1pPr marL="0" indent="0">
              <a:buNone/>
              <a:defRPr/>
            </a:lvl1pPr>
          </a:lstStyle>
          <a:p>
            <a:pPr lvl="0"/>
            <a:r>
              <a:rPr lang="en-US"/>
              <a:t>Click to edit Master text styles</a:t>
            </a:r>
          </a:p>
        </p:txBody>
      </p:sp>
      <p:sp>
        <p:nvSpPr>
          <p:cNvPr id="5" name="Date Placeholder 4">
            <a:extLst>
              <a:ext uri="{FF2B5EF4-FFF2-40B4-BE49-F238E27FC236}">
                <a16:creationId xmlns:a16="http://schemas.microsoft.com/office/drawing/2014/main" id="{100D314A-B708-1B55-9E67-84CAE736E416}"/>
              </a:ext>
            </a:extLst>
          </p:cNvPr>
          <p:cNvSpPr txBox="1">
            <a:spLocks noGrp="1"/>
          </p:cNvSpPr>
          <p:nvPr>
            <p:ph type="dt" sz="half" idx="7"/>
          </p:nvPr>
        </p:nvSpPr>
        <p:spPr/>
        <p:txBody>
          <a:bodyPr/>
          <a:lstStyle>
            <a:lvl1pPr>
              <a:defRPr/>
            </a:lvl1pPr>
          </a:lstStyle>
          <a:p>
            <a:pPr lvl="0"/>
            <a:fld id="{BEC1FABE-D2F1-4FC0-89AD-F407E29FBDFD}" type="datetime1">
              <a:rPr lang="en-US"/>
              <a:pPr lvl="0"/>
              <a:t>6/29/2024</a:t>
            </a:fld>
            <a:endParaRPr lang="en-US"/>
          </a:p>
        </p:txBody>
      </p:sp>
      <p:sp>
        <p:nvSpPr>
          <p:cNvPr id="6" name="Footer Placeholder 5">
            <a:extLst>
              <a:ext uri="{FF2B5EF4-FFF2-40B4-BE49-F238E27FC236}">
                <a16:creationId xmlns:a16="http://schemas.microsoft.com/office/drawing/2014/main" id="{EA0C264B-E74E-AE1C-07CE-DF5FB68113B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32CFABB-BA5D-8124-A4BE-ABC50EE4276B}"/>
              </a:ext>
            </a:extLst>
          </p:cNvPr>
          <p:cNvSpPr txBox="1">
            <a:spLocks noGrp="1"/>
          </p:cNvSpPr>
          <p:nvPr>
            <p:ph type="sldNum" sz="quarter" idx="8"/>
          </p:nvPr>
        </p:nvSpPr>
        <p:spPr/>
        <p:txBody>
          <a:bodyPr/>
          <a:lstStyle>
            <a:lvl1pPr>
              <a:defRPr/>
            </a:lvl1pPr>
          </a:lstStyle>
          <a:p>
            <a:pPr lvl="0"/>
            <a:fld id="{DDAA092A-384E-4080-975A-D9F1F892A21D}" type="slidenum">
              <a:t>‹#›</a:t>
            </a:fld>
            <a:endParaRPr lang="en-US"/>
          </a:p>
        </p:txBody>
      </p:sp>
    </p:spTree>
    <p:extLst>
      <p:ext uri="{BB962C8B-B14F-4D97-AF65-F5344CB8AC3E}">
        <p14:creationId xmlns:p14="http://schemas.microsoft.com/office/powerpoint/2010/main" val="19251635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8F1DC-59F8-651C-D016-FAA6F10EF478}"/>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358846D-93F0-18CA-D77B-0CB6AA34F794}"/>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65FE5-92A1-C493-A3C3-EF6B405FD570}"/>
              </a:ext>
            </a:extLst>
          </p:cNvPr>
          <p:cNvSpPr txBox="1">
            <a:spLocks noGrp="1"/>
          </p:cNvSpPr>
          <p:nvPr>
            <p:ph type="dt" sz="half" idx="2"/>
          </p:nvPr>
        </p:nvSpPr>
        <p:spPr>
          <a:xfrm>
            <a:off x="838203" y="6174897"/>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Arial "/>
              </a:defRPr>
            </a:lvl1pPr>
          </a:lstStyle>
          <a:p>
            <a:pPr lvl="0"/>
            <a:fld id="{3E11CA5D-6B21-4815-95B5-1C0AF609BB4B}" type="datetime1">
              <a:rPr lang="en-US"/>
              <a:pPr lvl="0"/>
              <a:t>6/29/2024</a:t>
            </a:fld>
            <a:endParaRPr lang="en-US"/>
          </a:p>
        </p:txBody>
      </p:sp>
      <p:sp>
        <p:nvSpPr>
          <p:cNvPr id="5" name="Footer Placeholder 4">
            <a:extLst>
              <a:ext uri="{FF2B5EF4-FFF2-40B4-BE49-F238E27FC236}">
                <a16:creationId xmlns:a16="http://schemas.microsoft.com/office/drawing/2014/main" id="{C29943F2-2984-47D4-C758-5AE31FD6A9D5}"/>
              </a:ext>
            </a:extLst>
          </p:cNvPr>
          <p:cNvSpPr txBox="1">
            <a:spLocks noGrp="1"/>
          </p:cNvSpPr>
          <p:nvPr>
            <p:ph type="ftr" sz="quarter" idx="3"/>
          </p:nvPr>
        </p:nvSpPr>
        <p:spPr>
          <a:xfrm>
            <a:off x="4038603" y="6174897"/>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Arial "/>
              </a:defRPr>
            </a:lvl1pPr>
          </a:lstStyle>
          <a:p>
            <a:pPr lvl="0"/>
            <a:endParaRPr lang="en-US"/>
          </a:p>
        </p:txBody>
      </p:sp>
      <p:sp>
        <p:nvSpPr>
          <p:cNvPr id="6" name="Oval 9">
            <a:extLst>
              <a:ext uri="{FF2B5EF4-FFF2-40B4-BE49-F238E27FC236}">
                <a16:creationId xmlns:a16="http://schemas.microsoft.com/office/drawing/2014/main" id="{2C12D7DD-2F06-506F-2277-E21C6AFE15B8}"/>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7" name="Slide Number Placeholder 5">
            <a:extLst>
              <a:ext uri="{FF2B5EF4-FFF2-40B4-BE49-F238E27FC236}">
                <a16:creationId xmlns:a16="http://schemas.microsoft.com/office/drawing/2014/main" id="{284D5B08-8521-AF3A-F613-0C749B6614C9}"/>
              </a:ext>
            </a:extLst>
          </p:cNvPr>
          <p:cNvSpPr txBox="1">
            <a:spLocks noGrp="1"/>
          </p:cNvSpPr>
          <p:nvPr>
            <p:ph type="sldNum" sz="quarter" idx="4"/>
          </p:nvPr>
        </p:nvSpPr>
        <p:spPr>
          <a:xfrm>
            <a:off x="11468843" y="6174897"/>
            <a:ext cx="35711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1" u="none" strike="noStrike" kern="1200" cap="none" spc="0" baseline="0">
                <a:solidFill>
                  <a:srgbClr val="00292E"/>
                </a:solidFill>
                <a:uFillTx/>
                <a:latin typeface="Arial "/>
              </a:defRPr>
            </a:lvl1pPr>
          </a:lstStyle>
          <a:p>
            <a:pPr lvl="0"/>
            <a:fld id="{98ADC75B-854C-4E49-BF99-4AEF894051E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marL="0" marR="0" lvl="0" indent="0" algn="l" defTabSz="914400" rtl="0" fontAlgn="auto" hangingPunct="1">
        <a:lnSpc>
          <a:spcPct val="90000"/>
        </a:lnSpc>
        <a:spcBef>
          <a:spcPts val="0"/>
        </a:spcBef>
        <a:spcAft>
          <a:spcPts val="0"/>
        </a:spcAft>
        <a:buNone/>
        <a:tabLst/>
        <a:defRPr lang="en-US" sz="3200" b="1" i="0" u="none" strike="noStrike" kern="1200" cap="none" spc="0" baseline="0">
          <a:solidFill>
            <a:srgbClr val="107082"/>
          </a:solidFill>
          <a:uFillTx/>
          <a:latin typeface="Gill Sans M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BDA2A-A03D-63CE-2657-7491D2C3F9AA}"/>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47CED132-99BF-5E33-7CD9-37332759269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1A51A-C750-A2B1-2A41-48101C8CBD1C}"/>
              </a:ext>
            </a:extLst>
          </p:cNvPr>
          <p:cNvSpPr txBox="1">
            <a:spLocks noGrp="1"/>
          </p:cNvSpPr>
          <p:nvPr>
            <p:ph type="dt" sz="half" idx="2"/>
          </p:nvPr>
        </p:nvSpPr>
        <p:spPr>
          <a:xfrm>
            <a:off x="838203" y="6174897"/>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Arial "/>
              </a:defRPr>
            </a:lvl1pPr>
          </a:lstStyle>
          <a:p>
            <a:pPr lvl="0"/>
            <a:fld id="{5DA7CC88-4154-4F21-AA7C-B99FE5239F76}" type="datetime1">
              <a:rPr lang="en-US"/>
              <a:pPr lvl="0"/>
              <a:t>6/29/2024</a:t>
            </a:fld>
            <a:endParaRPr lang="en-US"/>
          </a:p>
        </p:txBody>
      </p:sp>
      <p:sp>
        <p:nvSpPr>
          <p:cNvPr id="5" name="Footer Placeholder 4">
            <a:extLst>
              <a:ext uri="{FF2B5EF4-FFF2-40B4-BE49-F238E27FC236}">
                <a16:creationId xmlns:a16="http://schemas.microsoft.com/office/drawing/2014/main" id="{BA74B84F-6261-FBED-8351-EA446F0ECE8F}"/>
              </a:ext>
            </a:extLst>
          </p:cNvPr>
          <p:cNvSpPr txBox="1">
            <a:spLocks noGrp="1"/>
          </p:cNvSpPr>
          <p:nvPr>
            <p:ph type="ftr" sz="quarter" idx="3"/>
          </p:nvPr>
        </p:nvSpPr>
        <p:spPr>
          <a:xfrm>
            <a:off x="4038603" y="6174897"/>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Arial "/>
              </a:defRPr>
            </a:lvl1pPr>
          </a:lstStyle>
          <a:p>
            <a:pPr lvl="0"/>
            <a:endParaRPr lang="en-US"/>
          </a:p>
        </p:txBody>
      </p:sp>
      <p:sp>
        <p:nvSpPr>
          <p:cNvPr id="6" name="Oval 9">
            <a:extLst>
              <a:ext uri="{FF2B5EF4-FFF2-40B4-BE49-F238E27FC236}">
                <a16:creationId xmlns:a16="http://schemas.microsoft.com/office/drawing/2014/main" id="{E0495936-349F-105D-A5D4-FF96BB4D3000}"/>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7" name="Slide Number Placeholder 5">
            <a:extLst>
              <a:ext uri="{FF2B5EF4-FFF2-40B4-BE49-F238E27FC236}">
                <a16:creationId xmlns:a16="http://schemas.microsoft.com/office/drawing/2014/main" id="{788C6130-F2F4-CCFE-2B8A-1C53CC0924F5}"/>
              </a:ext>
            </a:extLst>
          </p:cNvPr>
          <p:cNvSpPr txBox="1">
            <a:spLocks noGrp="1"/>
          </p:cNvSpPr>
          <p:nvPr>
            <p:ph type="sldNum" sz="quarter" idx="4"/>
          </p:nvPr>
        </p:nvSpPr>
        <p:spPr>
          <a:xfrm>
            <a:off x="11468843" y="6174897"/>
            <a:ext cx="35711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1" u="none" strike="noStrike" kern="1200" cap="none" spc="0" baseline="0">
                <a:solidFill>
                  <a:srgbClr val="00292E"/>
                </a:solidFill>
                <a:uFillTx/>
                <a:latin typeface="Arial "/>
              </a:defRPr>
            </a:lvl1pPr>
          </a:lstStyle>
          <a:p>
            <a:pPr lvl="0"/>
            <a:fld id="{31767E0D-0B19-427F-88C5-4B761F5AFF23}" type="slidenum">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marL="0" marR="0" lvl="0" indent="0" algn="l" defTabSz="914400" rtl="0" fontAlgn="auto" hangingPunct="1">
        <a:lnSpc>
          <a:spcPct val="90000"/>
        </a:lnSpc>
        <a:spcBef>
          <a:spcPts val="0"/>
        </a:spcBef>
        <a:spcAft>
          <a:spcPts val="0"/>
        </a:spcAft>
        <a:buNone/>
        <a:tabLst/>
        <a:defRPr lang="en-US" sz="3200" b="1" i="0" u="none" strike="noStrike" kern="1200" cap="none" spc="0" baseline="0">
          <a:solidFill>
            <a:srgbClr val="107082"/>
          </a:solidFill>
          <a:uFillTx/>
          <a:latin typeface="Gill Sans M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600" b="0" i="0" u="none" strike="noStrike" kern="1200" cap="none" spc="0" baseline="0">
          <a:solidFill>
            <a:srgbClr val="404040"/>
          </a:solidFill>
          <a:uFillTx/>
          <a:latin typeface="Arial "/>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17.jpe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22.sv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microsoft.com/office/2011/relationships/webextension" Target="../webextensions/webextension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microsoft.com/office/2011/relationships/webextension" Target="../webextensions/webextension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microsoft.com/office/2011/relationships/webextension" Target="../webextensions/webextension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0.png"/><Relationship Id="rId4" Type="http://schemas.microsoft.com/office/2011/relationships/webextension" Target="../webextensions/webextension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object 2" descr="Blue rectangle">
            <a:extLst>
              <a:ext uri="{FF2B5EF4-FFF2-40B4-BE49-F238E27FC236}">
                <a16:creationId xmlns:a16="http://schemas.microsoft.com/office/drawing/2014/main" id="{A61A9247-5F14-7289-5B41-E544749B79C7}"/>
              </a:ext>
            </a:extLst>
          </p:cNvPr>
          <p:cNvSpPr/>
          <p:nvPr/>
        </p:nvSpPr>
        <p:spPr>
          <a:xfrm>
            <a:off x="0" y="0"/>
            <a:ext cx="12188952" cy="6858000"/>
          </a:xfrm>
          <a:prstGeom prst="rect">
            <a:avLst/>
          </a:prstGeom>
          <a:blipFill>
            <a:blip r:embed="rId3">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3" name="object 3" descr="People with documents">
            <a:extLst>
              <a:ext uri="{FF2B5EF4-FFF2-40B4-BE49-F238E27FC236}">
                <a16:creationId xmlns:a16="http://schemas.microsoft.com/office/drawing/2014/main" id="{F79953B5-14A5-6575-B428-E250398EEF5A}"/>
              </a:ext>
            </a:extLst>
          </p:cNvPr>
          <p:cNvSpPr/>
          <p:nvPr/>
        </p:nvSpPr>
        <p:spPr>
          <a:xfrm>
            <a:off x="1271" y="0"/>
            <a:ext cx="12189464"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Title 1">
            <a:extLst>
              <a:ext uri="{FF2B5EF4-FFF2-40B4-BE49-F238E27FC236}">
                <a16:creationId xmlns:a16="http://schemas.microsoft.com/office/drawing/2014/main" id="{D6AE85F1-A24B-7472-0631-223C08BEF9E7}"/>
              </a:ext>
            </a:extLst>
          </p:cNvPr>
          <p:cNvSpPr txBox="1">
            <a:spLocks noGrp="1"/>
          </p:cNvSpPr>
          <p:nvPr>
            <p:ph type="ctrTitle"/>
          </p:nvPr>
        </p:nvSpPr>
        <p:spPr>
          <a:xfrm>
            <a:off x="1524003" y="2008516"/>
            <a:ext cx="9144000" cy="2128046"/>
          </a:xfrm>
        </p:spPr>
        <p:txBody>
          <a:bodyPr/>
          <a:lstStyle/>
          <a:p>
            <a:pPr lvl="0"/>
            <a:r>
              <a:rPr lang="en-US" sz="5000" dirty="0">
                <a:latin typeface="Gill Sans MT" pitchFamily="34"/>
              </a:rPr>
              <a:t>COMPETITIVE</a:t>
            </a:r>
            <a:br>
              <a:rPr lang="en-US" sz="5000" dirty="0">
                <a:latin typeface="Gill Sans MT" pitchFamily="34"/>
              </a:rPr>
            </a:br>
            <a:r>
              <a:rPr lang="en-US" sz="5000" dirty="0">
                <a:latin typeface="Gill Sans MT" pitchFamily="34"/>
              </a:rPr>
              <a:t>MARKETING ANALYSIS</a:t>
            </a:r>
          </a:p>
        </p:txBody>
      </p:sp>
      <p:sp>
        <p:nvSpPr>
          <p:cNvPr id="5" name="Subtitle 2">
            <a:extLst>
              <a:ext uri="{FF2B5EF4-FFF2-40B4-BE49-F238E27FC236}">
                <a16:creationId xmlns:a16="http://schemas.microsoft.com/office/drawing/2014/main" id="{4611F991-FC1A-86E0-6CB7-D66F538444E2}"/>
              </a:ext>
            </a:extLst>
          </p:cNvPr>
          <p:cNvSpPr txBox="1">
            <a:spLocks noGrp="1"/>
          </p:cNvSpPr>
          <p:nvPr>
            <p:ph type="subTitle" idx="1"/>
          </p:nvPr>
        </p:nvSpPr>
        <p:spPr>
          <a:xfrm>
            <a:off x="4151997" y="4221163"/>
            <a:ext cx="3888001" cy="882002"/>
          </a:xfrm>
        </p:spPr>
        <p:txBody>
          <a:bodyPr/>
          <a:lstStyle/>
          <a:p>
            <a:pPr lvl="0"/>
            <a:r>
              <a:rPr lang="en-US" sz="3200"/>
              <a:t>VanArsdel</a:t>
            </a:r>
          </a:p>
        </p:txBody>
      </p:sp>
      <p:sp>
        <p:nvSpPr>
          <p:cNvPr id="6" name="object 7" descr="Beige rectangle">
            <a:extLst>
              <a:ext uri="{FF2B5EF4-FFF2-40B4-BE49-F238E27FC236}">
                <a16:creationId xmlns:a16="http://schemas.microsoft.com/office/drawing/2014/main" id="{93672B2B-8509-638B-78CB-3A0271BD74C9}"/>
              </a:ext>
            </a:extLst>
          </p:cNvPr>
          <p:cNvSpPr/>
          <p:nvPr/>
        </p:nvSpPr>
        <p:spPr>
          <a:xfrm>
            <a:off x="3107999" y="3229871"/>
            <a:ext cx="5975997" cy="0"/>
          </a:xfrm>
          <a:custGeom>
            <a:avLst/>
            <a:gdLst>
              <a:gd name="f0" fmla="val w"/>
              <a:gd name="f1" fmla="val h"/>
              <a:gd name="f2" fmla="val ss"/>
              <a:gd name="f3" fmla="val 0"/>
              <a:gd name="f4" fmla="val 5976000"/>
              <a:gd name="f5" fmla="val 5975423"/>
              <a:gd name="f6" fmla="abs f0"/>
              <a:gd name="f7" fmla="abs f1"/>
              <a:gd name="f8" fmla="abs f2"/>
              <a:gd name="f9" fmla="*/ f0 1 5976000"/>
              <a:gd name="f10" fmla="val f3"/>
              <a:gd name="f11" fmla="+- f3 0 f3"/>
              <a:gd name="f12" fmla="+- f4 0 f3"/>
              <a:gd name="f13" fmla="?: f6 f0 1"/>
              <a:gd name="f14" fmla="?: f7 f1 1"/>
              <a:gd name="f15" fmla="?: f8 f2 1"/>
              <a:gd name="f16" fmla="*/ f12 1 5976000"/>
              <a:gd name="f17" fmla="*/ f11 1 0"/>
              <a:gd name="f18" fmla="*/ f13 1 5976000"/>
              <a:gd name="f19" fmla="*/ f14 1 21600"/>
              <a:gd name="f20" fmla="*/ 21600 f14 1"/>
              <a:gd name="f21" fmla="*/ 0 1 f16"/>
              <a:gd name="f22" fmla="*/ 5976000 1 f16"/>
              <a:gd name="f23" fmla="*/ 0 1 f17"/>
              <a:gd name="f24" fmla="*/ 1 1 f17"/>
              <a:gd name="f25" fmla="min f19 f18"/>
              <a:gd name="f26" fmla="*/ f20 1 f15"/>
              <a:gd name="f27" fmla="*/ f21 f9 1"/>
              <a:gd name="f28" fmla="*/ f22 f9 1"/>
              <a:gd name="f29" fmla="val f26"/>
              <a:gd name="f30" fmla="*/ f3 f25 1"/>
              <a:gd name="f31" fmla="+- f29 0 f10"/>
              <a:gd name="f32" fmla="*/ f31 1 0"/>
              <a:gd name="f33" fmla="*/ f24 f32 1"/>
              <a:gd name="f34" fmla="*/ f23 f32 1"/>
              <a:gd name="f35" fmla="*/ f34 f25 1"/>
              <a:gd name="f36" fmla="*/ f33 f25 1"/>
            </a:gdLst>
            <a:ahLst/>
            <a:cxnLst>
              <a:cxn ang="3cd4">
                <a:pos x="hc" y="t"/>
              </a:cxn>
              <a:cxn ang="0">
                <a:pos x="r" y="vc"/>
              </a:cxn>
              <a:cxn ang="cd4">
                <a:pos x="hc" y="b"/>
              </a:cxn>
              <a:cxn ang="cd2">
                <a:pos x="l" y="vc"/>
              </a:cxn>
            </a:cxnLst>
            <a:rect l="f27" t="f35" r="f28" b="f36"/>
            <a:pathLst>
              <a:path w="5976000">
                <a:moveTo>
                  <a:pt x="f3" y="f30"/>
                </a:moveTo>
                <a:lnTo>
                  <a:pt x="f5" y="f30"/>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Tree>
  </p:cSld>
  <p:clrMapOvr>
    <a:masterClrMapping/>
  </p:clrMapOvr>
  <mc:AlternateContent xmlns:mc="http://schemas.openxmlformats.org/markup-compatibility/2006">
    <mc:Choice xmlns:p14="http://schemas.microsoft.com/office/powerpoint/2010/main" Requires="p14">
      <p:transition spd="slow" p14:dur="1500" advTm="388">
        <p:split orient="vert"/>
      </p:transition>
    </mc:Choice>
    <mc:Fallback>
      <p:transition spd="slow" advTm="388">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pic>
        <p:nvPicPr>
          <p:cNvPr id="2" name="Picture Placeholder 11" descr="Two men look at a plan">
            <a:extLst>
              <a:ext uri="{FF2B5EF4-FFF2-40B4-BE49-F238E27FC236}">
                <a16:creationId xmlns:a16="http://schemas.microsoft.com/office/drawing/2014/main" id="{D2B029C4-DF3B-EB85-27ED-0DF4C4A2D336}"/>
              </a:ext>
            </a:extLst>
          </p:cNvPr>
          <p:cNvPicPr>
            <a:picLocks noGrp="1" noChangeAspect="1"/>
          </p:cNvPicPr>
          <p:nvPr>
            <p:ph type="pic" idx="4294967295"/>
          </p:nvPr>
        </p:nvPicPr>
        <p:blipFill>
          <a:blip r:embed="rId3"/>
          <a:stretch>
            <a:fillRect/>
          </a:stretch>
        </p:blipFill>
        <p:spPr>
          <a:xfrm>
            <a:off x="912808" y="0"/>
            <a:ext cx="11277596" cy="6858000"/>
          </a:xfrm>
        </p:spPr>
      </p:pic>
      <p:sp>
        <p:nvSpPr>
          <p:cNvPr id="3" name="object 3" descr="Beige rectangle">
            <a:extLst>
              <a:ext uri="{FF2B5EF4-FFF2-40B4-BE49-F238E27FC236}">
                <a16:creationId xmlns:a16="http://schemas.microsoft.com/office/drawing/2014/main" id="{D4D6C784-6689-BECC-BA0F-C336A870207E}"/>
              </a:ext>
            </a:extLst>
          </p:cNvPr>
          <p:cNvSpPr/>
          <p:nvPr/>
        </p:nvSpPr>
        <p:spPr>
          <a:xfrm>
            <a:off x="579775" y="472488"/>
            <a:ext cx="4051368" cy="5913013"/>
          </a:xfrm>
          <a:custGeom>
            <a:avLst/>
            <a:gdLst>
              <a:gd name="f0" fmla="val w"/>
              <a:gd name="f1" fmla="val h"/>
              <a:gd name="f2" fmla="val 0"/>
              <a:gd name="f3" fmla="val 4010659"/>
              <a:gd name="f4" fmla="val 333375"/>
              <a:gd name="f5" fmla="val 333006"/>
              <a:gd name="f6" fmla="val 4010367"/>
              <a:gd name="f7" fmla="*/ f0 1 4010659"/>
              <a:gd name="f8" fmla="*/ f1 1 333375"/>
              <a:gd name="f9" fmla="+- f4 0 f2"/>
              <a:gd name="f10" fmla="+- f3 0 f2"/>
              <a:gd name="f11" fmla="*/ f10 1 4010659"/>
              <a:gd name="f12" fmla="*/ f9 1 33337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4010659" h="333375">
                <a:moveTo>
                  <a:pt x="f2" y="f5"/>
                </a:moveTo>
                <a:lnTo>
                  <a:pt x="f6" y="f5"/>
                </a:lnTo>
                <a:lnTo>
                  <a:pt x="f6" y="f2"/>
                </a:lnTo>
                <a:lnTo>
                  <a:pt x="f2" y="f2"/>
                </a:lnTo>
                <a:lnTo>
                  <a:pt x="f2" y="f5"/>
                </a:lnTo>
                <a:close/>
              </a:path>
            </a:pathLst>
          </a:custGeom>
          <a:solidFill>
            <a:srgbClr val="F0CD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13" descr="Beige oval">
            <a:extLst>
              <a:ext uri="{FF2B5EF4-FFF2-40B4-BE49-F238E27FC236}">
                <a16:creationId xmlns:a16="http://schemas.microsoft.com/office/drawing/2014/main" id="{DD5ED3E3-0320-8704-0EA3-9DA507234A09}"/>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object 6" descr="Blue rectangle">
            <a:extLst>
              <a:ext uri="{FF2B5EF4-FFF2-40B4-BE49-F238E27FC236}">
                <a16:creationId xmlns:a16="http://schemas.microsoft.com/office/drawing/2014/main" id="{B530D23C-E06D-9585-AB8B-B45CDC9180B6}"/>
              </a:ext>
            </a:extLst>
          </p:cNvPr>
          <p:cNvSpPr/>
          <p:nvPr/>
        </p:nvSpPr>
        <p:spPr>
          <a:xfrm>
            <a:off x="911227" y="836611"/>
            <a:ext cx="5184776" cy="5184776"/>
          </a:xfrm>
          <a:custGeom>
            <a:avLst/>
            <a:gdLst>
              <a:gd name="f0" fmla="val w"/>
              <a:gd name="f1" fmla="val h"/>
              <a:gd name="f2" fmla="val 0"/>
              <a:gd name="f3" fmla="val 6689725"/>
              <a:gd name="f4" fmla="val 3528060"/>
              <a:gd name="f5" fmla="val 3527996"/>
              <a:gd name="f6" fmla="val 6689648"/>
              <a:gd name="f7" fmla="*/ f0 1 6689725"/>
              <a:gd name="f8" fmla="*/ f1 1 3528060"/>
              <a:gd name="f9" fmla="+- f4 0 f2"/>
              <a:gd name="f10" fmla="+- f3 0 f2"/>
              <a:gd name="f11" fmla="*/ f10 1 6689725"/>
              <a:gd name="f12" fmla="*/ f9 1 352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6689725" h="3528060">
                <a:moveTo>
                  <a:pt x="f2" y="f5"/>
                </a:moveTo>
                <a:lnTo>
                  <a:pt x="f6" y="f5"/>
                </a:lnTo>
                <a:lnTo>
                  <a:pt x="f6" y="f2"/>
                </a:lnTo>
                <a:lnTo>
                  <a:pt x="f2" y="f2"/>
                </a:lnTo>
                <a:lnTo>
                  <a:pt x="f2" y="f5"/>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6" name="Title 2">
            <a:extLst>
              <a:ext uri="{FF2B5EF4-FFF2-40B4-BE49-F238E27FC236}">
                <a16:creationId xmlns:a16="http://schemas.microsoft.com/office/drawing/2014/main" id="{6941A12A-C718-3273-174C-3C415CDC42B0}"/>
              </a:ext>
            </a:extLst>
          </p:cNvPr>
          <p:cNvSpPr txBox="1">
            <a:spLocks noGrp="1"/>
          </p:cNvSpPr>
          <p:nvPr>
            <p:ph type="title"/>
          </p:nvPr>
        </p:nvSpPr>
        <p:spPr>
          <a:xfrm>
            <a:off x="1254885" y="969337"/>
            <a:ext cx="4770589" cy="646599"/>
          </a:xfrm>
        </p:spPr>
        <p:txBody>
          <a:bodyPr/>
          <a:lstStyle/>
          <a:p>
            <a:pPr lvl="0"/>
            <a:r>
              <a:rPr lang="en-US" sz="2800">
                <a:solidFill>
                  <a:srgbClr val="FFFFFF"/>
                </a:solidFill>
              </a:rPr>
              <a:t>Recommendations:</a:t>
            </a:r>
            <a:endParaRPr lang="en-US" sz="3000">
              <a:solidFill>
                <a:srgbClr val="FFFFFF"/>
              </a:solidFill>
            </a:endParaRPr>
          </a:p>
        </p:txBody>
      </p:sp>
      <p:sp>
        <p:nvSpPr>
          <p:cNvPr id="7" name="Text Placeholder 3">
            <a:extLst>
              <a:ext uri="{FF2B5EF4-FFF2-40B4-BE49-F238E27FC236}">
                <a16:creationId xmlns:a16="http://schemas.microsoft.com/office/drawing/2014/main" id="{00C7FADB-BDA4-FA45-558F-13D3122722A8}"/>
              </a:ext>
            </a:extLst>
          </p:cNvPr>
          <p:cNvSpPr txBox="1">
            <a:spLocks noGrp="1"/>
          </p:cNvSpPr>
          <p:nvPr>
            <p:ph type="body" idx="4294967295"/>
          </p:nvPr>
        </p:nvSpPr>
        <p:spPr>
          <a:xfrm>
            <a:off x="1858892" y="1574514"/>
            <a:ext cx="4057960" cy="1431237"/>
          </a:xfrm>
        </p:spPr>
        <p:txBody>
          <a:bodyPr/>
          <a:lstStyle/>
          <a:p>
            <a:pPr marL="0" lvl="0" indent="0">
              <a:buNone/>
            </a:pPr>
            <a:r>
              <a:rPr lang="en-US" dirty="0">
                <a:solidFill>
                  <a:srgbClr val="E0F0F3"/>
                </a:solidFill>
              </a:rPr>
              <a:t>Focus on addressing customer feedback and improving product quality or service to enhance sentiment scores.</a:t>
            </a:r>
          </a:p>
        </p:txBody>
      </p:sp>
      <p:sp>
        <p:nvSpPr>
          <p:cNvPr id="8" name="Slide Number Placeholder 4">
            <a:extLst>
              <a:ext uri="{FF2B5EF4-FFF2-40B4-BE49-F238E27FC236}">
                <a16:creationId xmlns:a16="http://schemas.microsoft.com/office/drawing/2014/main" id="{7F930324-295A-5FE2-7224-BFC19BBE8CA2}"/>
              </a:ext>
            </a:extLst>
          </p:cNvPr>
          <p:cNvSpPr txBox="1"/>
          <p:nvPr/>
        </p:nvSpPr>
        <p:spPr>
          <a:xfrm>
            <a:off x="11467826" y="6175463"/>
            <a:ext cx="45522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2AAB19-7E3D-46AE-ABA6-CD3B233792AF}" type="slidenum">
              <a:rPr/>
              <a:t>10</a:t>
            </a:fld>
            <a:endParaRPr lang="en-US" sz="1000" b="0" i="1" u="none" strike="noStrike" kern="1200" cap="none" spc="0" baseline="0" dirty="0">
              <a:solidFill>
                <a:srgbClr val="00292E"/>
              </a:solidFill>
              <a:uFillTx/>
              <a:latin typeface="Arial "/>
            </a:endParaRPr>
          </a:p>
        </p:txBody>
      </p:sp>
      <p:pic>
        <p:nvPicPr>
          <p:cNvPr id="9" name="Picture Placeholder 27" descr="Check icon">
            <a:extLst>
              <a:ext uri="{FF2B5EF4-FFF2-40B4-BE49-F238E27FC236}">
                <a16:creationId xmlns:a16="http://schemas.microsoft.com/office/drawing/2014/main" id="{CF105A3F-2AF9-71FC-F208-3772610D484E}"/>
              </a:ext>
            </a:extLst>
          </p:cNvPr>
          <p:cNvPicPr>
            <a:picLocks noGrp="1" noChangeAspect="1"/>
          </p:cNvPicPr>
          <p:nvPr>
            <p:ph type="pic" idx="4294967295"/>
          </p:nvPr>
        </p:nvPicPr>
        <p:blipFill>
          <a:blip r:embed="rId4"/>
          <a:srcRect/>
          <a:stretch>
            <a:fillRect/>
          </a:stretch>
        </p:blipFill>
        <p:spPr>
          <a:xfrm>
            <a:off x="1220449" y="1607551"/>
            <a:ext cx="719998" cy="719998"/>
          </a:xfrm>
        </p:spPr>
      </p:pic>
      <p:pic>
        <p:nvPicPr>
          <p:cNvPr id="10" name="Picture Placeholder 29" descr="Check icon">
            <a:extLst>
              <a:ext uri="{FF2B5EF4-FFF2-40B4-BE49-F238E27FC236}">
                <a16:creationId xmlns:a16="http://schemas.microsoft.com/office/drawing/2014/main" id="{D0EBC241-9478-913A-001C-0F2279060086}"/>
              </a:ext>
            </a:extLst>
          </p:cNvPr>
          <p:cNvPicPr>
            <a:picLocks noGrp="1" noChangeAspect="1"/>
          </p:cNvPicPr>
          <p:nvPr>
            <p:ph type="pic" idx="4294967295"/>
          </p:nvPr>
        </p:nvPicPr>
        <p:blipFill>
          <a:blip r:embed="rId4"/>
          <a:srcRect/>
          <a:stretch>
            <a:fillRect/>
          </a:stretch>
        </p:blipFill>
        <p:spPr>
          <a:xfrm>
            <a:off x="1242258" y="2645743"/>
            <a:ext cx="719998" cy="719998"/>
          </a:xfrm>
        </p:spPr>
      </p:pic>
      <p:sp>
        <p:nvSpPr>
          <p:cNvPr id="11" name="Text Placeholder 17">
            <a:extLst>
              <a:ext uri="{FF2B5EF4-FFF2-40B4-BE49-F238E27FC236}">
                <a16:creationId xmlns:a16="http://schemas.microsoft.com/office/drawing/2014/main" id="{1FF458A7-CC04-B8F4-55B2-3A2C8C13BE34}"/>
              </a:ext>
            </a:extLst>
          </p:cNvPr>
          <p:cNvSpPr txBox="1">
            <a:spLocks noGrp="1"/>
          </p:cNvSpPr>
          <p:nvPr>
            <p:ph type="body" idx="4294967295"/>
          </p:nvPr>
        </p:nvSpPr>
        <p:spPr>
          <a:xfrm>
            <a:off x="1940457" y="2656514"/>
            <a:ext cx="4057960" cy="772486"/>
          </a:xfrm>
        </p:spPr>
        <p:txBody>
          <a:bodyPr>
            <a:noAutofit/>
          </a:bodyPr>
          <a:lstStyle/>
          <a:p>
            <a:pPr marL="0" lvl="0" indent="0">
              <a:buNone/>
            </a:pPr>
            <a:r>
              <a:rPr lang="en-US" dirty="0">
                <a:solidFill>
                  <a:srgbClr val="FFFFFF"/>
                </a:solidFill>
              </a:rPr>
              <a:t>Continue to invest in online and social media channels which show significant growth potential.</a:t>
            </a:r>
          </a:p>
        </p:txBody>
      </p:sp>
      <p:pic>
        <p:nvPicPr>
          <p:cNvPr id="12" name="Picture Placeholder 31" descr="Check icon">
            <a:extLst>
              <a:ext uri="{FF2B5EF4-FFF2-40B4-BE49-F238E27FC236}">
                <a16:creationId xmlns:a16="http://schemas.microsoft.com/office/drawing/2014/main" id="{337EC7DE-EB0C-E5FC-326E-AA9A5A71A908}"/>
              </a:ext>
            </a:extLst>
          </p:cNvPr>
          <p:cNvPicPr>
            <a:picLocks noGrp="1" noChangeAspect="1"/>
          </p:cNvPicPr>
          <p:nvPr>
            <p:ph type="pic" idx="4294967295"/>
          </p:nvPr>
        </p:nvPicPr>
        <p:blipFill>
          <a:blip r:embed="rId4"/>
          <a:srcRect/>
          <a:stretch>
            <a:fillRect/>
          </a:stretch>
        </p:blipFill>
        <p:spPr>
          <a:xfrm>
            <a:off x="1273411" y="4716749"/>
            <a:ext cx="719998" cy="719998"/>
          </a:xfrm>
        </p:spPr>
      </p:pic>
      <p:sp>
        <p:nvSpPr>
          <p:cNvPr id="13" name="Text Placeholder 19">
            <a:extLst>
              <a:ext uri="{FF2B5EF4-FFF2-40B4-BE49-F238E27FC236}">
                <a16:creationId xmlns:a16="http://schemas.microsoft.com/office/drawing/2014/main" id="{F0531D0B-0618-1F9C-84C6-F3CA3975BD48}"/>
              </a:ext>
            </a:extLst>
          </p:cNvPr>
          <p:cNvSpPr txBox="1">
            <a:spLocks noGrp="1"/>
          </p:cNvSpPr>
          <p:nvPr>
            <p:ph type="body" idx="4294967295"/>
          </p:nvPr>
        </p:nvSpPr>
        <p:spPr>
          <a:xfrm>
            <a:off x="1970239" y="3724003"/>
            <a:ext cx="4057960" cy="839976"/>
          </a:xfrm>
        </p:spPr>
        <p:txBody>
          <a:bodyPr>
            <a:noAutofit/>
          </a:bodyPr>
          <a:lstStyle/>
          <a:p>
            <a:pPr marL="0" lvl="0" indent="0">
              <a:buNone/>
            </a:pPr>
            <a:r>
              <a:rPr lang="en-US" dirty="0">
                <a:solidFill>
                  <a:srgbClr val="FFFFFF"/>
                </a:solidFill>
              </a:rPr>
              <a:t>Target marketing efforts and resources in top-performing regions to maximize sales opportunities.</a:t>
            </a:r>
          </a:p>
        </p:txBody>
      </p:sp>
      <p:sp>
        <p:nvSpPr>
          <p:cNvPr id="14" name="object 27" descr="Beige rectangle">
            <a:extLst>
              <a:ext uri="{FF2B5EF4-FFF2-40B4-BE49-F238E27FC236}">
                <a16:creationId xmlns:a16="http://schemas.microsoft.com/office/drawing/2014/main" id="{AC1E2351-2539-248A-F3D5-23F73C6F8DBA}"/>
              </a:ext>
            </a:extLst>
          </p:cNvPr>
          <p:cNvSpPr/>
          <p:nvPr/>
        </p:nvSpPr>
        <p:spPr>
          <a:xfrm flipV="1">
            <a:off x="1339724" y="1332253"/>
            <a:ext cx="3291419" cy="64739"/>
          </a:xfrm>
          <a:custGeom>
            <a:avLst/>
            <a:gdLst>
              <a:gd name="f0" fmla="val w"/>
              <a:gd name="f1" fmla="val h"/>
              <a:gd name="f2" fmla="val 0"/>
              <a:gd name="f3" fmla="val 3291417"/>
              <a:gd name="f4" fmla="val 64744"/>
              <a:gd name="f5" fmla="val 3290914"/>
              <a:gd name="f6" fmla="*/ f0 1 3291417"/>
              <a:gd name="f7" fmla="*/ f1 1 64744"/>
              <a:gd name="f8" fmla="+- f4 0 f2"/>
              <a:gd name="f9" fmla="+- f3 0 f2"/>
              <a:gd name="f10" fmla="*/ f9 1 3291417"/>
              <a:gd name="f11" fmla="*/ f8 1 64744"/>
              <a:gd name="f12" fmla="*/ 0 1 f10"/>
              <a:gd name="f13" fmla="*/ 3291417 1 f10"/>
              <a:gd name="f14" fmla="*/ 0 1 f11"/>
              <a:gd name="f15" fmla="*/ 6474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291417" h="64744">
                <a:moveTo>
                  <a:pt x="f2" y="f2"/>
                </a:moveTo>
                <a:lnTo>
                  <a:pt x="f5" y="f2"/>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pic>
        <p:nvPicPr>
          <p:cNvPr id="15" name="Picture Placeholder 31" descr="Check icon">
            <a:extLst>
              <a:ext uri="{FF2B5EF4-FFF2-40B4-BE49-F238E27FC236}">
                <a16:creationId xmlns:a16="http://schemas.microsoft.com/office/drawing/2014/main" id="{3F34D784-BE65-8AD6-280A-F133B9A32224}"/>
              </a:ext>
            </a:extLst>
          </p:cNvPr>
          <p:cNvPicPr>
            <a:picLocks noChangeAspect="1"/>
          </p:cNvPicPr>
          <p:nvPr/>
        </p:nvPicPr>
        <p:blipFill>
          <a:blip r:embed="rId4"/>
          <a:srcRect/>
          <a:stretch>
            <a:fillRect/>
          </a:stretch>
        </p:blipFill>
        <p:spPr>
          <a:xfrm>
            <a:off x="1273411" y="3729416"/>
            <a:ext cx="719998" cy="719998"/>
          </a:xfrm>
          <a:prstGeom prst="rect">
            <a:avLst/>
          </a:prstGeom>
          <a:noFill/>
          <a:ln cap="flat">
            <a:noFill/>
          </a:ln>
        </p:spPr>
      </p:pic>
      <p:sp>
        <p:nvSpPr>
          <p:cNvPr id="16" name="Text Placeholder 19">
            <a:extLst>
              <a:ext uri="{FF2B5EF4-FFF2-40B4-BE49-F238E27FC236}">
                <a16:creationId xmlns:a16="http://schemas.microsoft.com/office/drawing/2014/main" id="{9EE6E8AC-7344-E8AC-E569-C010E03CD270}"/>
              </a:ext>
            </a:extLst>
          </p:cNvPr>
          <p:cNvSpPr txBox="1"/>
          <p:nvPr/>
        </p:nvSpPr>
        <p:spPr>
          <a:xfrm>
            <a:off x="1962256" y="4711563"/>
            <a:ext cx="4057960" cy="83997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FFFFFF"/>
                </a:solidFill>
                <a:uFillTx/>
                <a:latin typeface="Arial "/>
              </a:rPr>
              <a:t>Conduct further analysis on products and regions with lower growth rates to identify and address underlying issues.</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1600" b="0" i="0" u="none" strike="noStrike" kern="1200" cap="none" spc="0" baseline="0" dirty="0">
              <a:solidFill>
                <a:srgbClr val="FFFFFF"/>
              </a:solidFill>
              <a:uFillTx/>
              <a:latin typeface="Arial "/>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People's hands">
            <a:extLst>
              <a:ext uri="{FF2B5EF4-FFF2-40B4-BE49-F238E27FC236}">
                <a16:creationId xmlns:a16="http://schemas.microsoft.com/office/drawing/2014/main" id="{45EC6EE3-6744-2484-D95A-8640A87B6E68}"/>
              </a:ext>
            </a:extLst>
          </p:cNvPr>
          <p:cNvPicPr>
            <a:picLocks noGrp="1" noChangeAspect="1"/>
          </p:cNvPicPr>
          <p:nvPr>
            <p:ph type="pic" idx="4294967295"/>
          </p:nvPr>
        </p:nvPicPr>
        <p:blipFill>
          <a:blip r:embed="rId3"/>
          <a:srcRect/>
          <a:stretch>
            <a:fillRect/>
          </a:stretch>
        </p:blipFill>
        <p:spPr>
          <a:xfrm>
            <a:off x="1197" y="0"/>
            <a:ext cx="12189601" cy="6856646"/>
          </a:xfrm>
        </p:spPr>
      </p:pic>
      <p:sp>
        <p:nvSpPr>
          <p:cNvPr id="3" name="object 3" descr="Blue rectangle">
            <a:extLst>
              <a:ext uri="{FF2B5EF4-FFF2-40B4-BE49-F238E27FC236}">
                <a16:creationId xmlns:a16="http://schemas.microsoft.com/office/drawing/2014/main" id="{BE6C276A-1FC7-A469-A642-C35FC35F6FC1}"/>
              </a:ext>
            </a:extLst>
          </p:cNvPr>
          <p:cNvSpPr/>
          <p:nvPr/>
        </p:nvSpPr>
        <p:spPr>
          <a:xfrm>
            <a:off x="1197" y="0"/>
            <a:ext cx="12189601"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8" descr="Beige oval">
            <a:extLst>
              <a:ext uri="{FF2B5EF4-FFF2-40B4-BE49-F238E27FC236}">
                <a16:creationId xmlns:a16="http://schemas.microsoft.com/office/drawing/2014/main" id="{64570E77-43D6-AEE2-825A-145579CEBC74}"/>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Title 1">
            <a:extLst>
              <a:ext uri="{FF2B5EF4-FFF2-40B4-BE49-F238E27FC236}">
                <a16:creationId xmlns:a16="http://schemas.microsoft.com/office/drawing/2014/main" id="{0020B855-690A-8304-2F70-04DF43A9BB2A}"/>
              </a:ext>
            </a:extLst>
          </p:cNvPr>
          <p:cNvSpPr txBox="1">
            <a:spLocks noGrp="1"/>
          </p:cNvSpPr>
          <p:nvPr>
            <p:ph type="title"/>
          </p:nvPr>
        </p:nvSpPr>
        <p:spPr>
          <a:xfrm>
            <a:off x="838197" y="225911"/>
            <a:ext cx="10515600" cy="719669"/>
          </a:xfrm>
        </p:spPr>
        <p:txBody>
          <a:bodyPr/>
          <a:lstStyle/>
          <a:p>
            <a:pPr lvl="0"/>
            <a:r>
              <a:rPr lang="pl-PL" dirty="0">
                <a:solidFill>
                  <a:schemeClr val="bg1"/>
                </a:solidFill>
              </a:rPr>
              <a:t>Challenges and Learnings</a:t>
            </a:r>
            <a:endParaRPr lang="en-US" dirty="0">
              <a:solidFill>
                <a:schemeClr val="bg1"/>
              </a:solidFill>
            </a:endParaRPr>
          </a:p>
        </p:txBody>
      </p:sp>
      <p:sp>
        <p:nvSpPr>
          <p:cNvPr id="6" name="Slide Number Placeholder 4">
            <a:extLst>
              <a:ext uri="{FF2B5EF4-FFF2-40B4-BE49-F238E27FC236}">
                <a16:creationId xmlns:a16="http://schemas.microsoft.com/office/drawing/2014/main" id="{80E4BF78-5162-F64A-609A-4BB87C19025D}"/>
              </a:ext>
            </a:extLst>
          </p:cNvPr>
          <p:cNvSpPr txBox="1"/>
          <p:nvPr/>
        </p:nvSpPr>
        <p:spPr>
          <a:xfrm>
            <a:off x="11448162" y="6227429"/>
            <a:ext cx="455972" cy="315764"/>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3323E3-0C80-4838-8C03-986CF931B14D}" type="slidenum">
              <a:t>11</a:t>
            </a:fld>
            <a:endParaRPr lang="en-US" sz="1000" b="0" i="1" u="none" strike="noStrike" kern="1200" cap="none" spc="0" baseline="0" dirty="0">
              <a:solidFill>
                <a:srgbClr val="00292E"/>
              </a:solidFill>
              <a:uFillTx/>
              <a:latin typeface="Arial "/>
            </a:endParaRPr>
          </a:p>
        </p:txBody>
      </p:sp>
      <p:sp>
        <p:nvSpPr>
          <p:cNvPr id="7" name="object 5" descr="Beige rectangle">
            <a:extLst>
              <a:ext uri="{FF2B5EF4-FFF2-40B4-BE49-F238E27FC236}">
                <a16:creationId xmlns:a16="http://schemas.microsoft.com/office/drawing/2014/main" id="{017FD39B-2485-C9DA-A957-91F6E60CE902}"/>
              </a:ext>
            </a:extLst>
          </p:cNvPr>
          <p:cNvSpPr/>
          <p:nvPr/>
        </p:nvSpPr>
        <p:spPr>
          <a:xfrm>
            <a:off x="949504" y="855133"/>
            <a:ext cx="4799363" cy="91124"/>
          </a:xfrm>
          <a:custGeom>
            <a:avLst/>
            <a:gdLst>
              <a:gd name="f0" fmla="val w"/>
              <a:gd name="f1" fmla="val h"/>
              <a:gd name="f2" fmla="val 0"/>
              <a:gd name="f3" fmla="val 5620630"/>
              <a:gd name="f4" fmla="val 54200"/>
              <a:gd name="f5" fmla="*/ f0 1 5620630"/>
              <a:gd name="f6" fmla="*/ f1 1 54200"/>
              <a:gd name="f7" fmla="+- f4 0 f2"/>
              <a:gd name="f8" fmla="+- f3 0 f2"/>
              <a:gd name="f9" fmla="*/ f8 1 5620630"/>
              <a:gd name="f10" fmla="*/ f7 1 54200"/>
              <a:gd name="f11" fmla="*/ 0 1 f9"/>
              <a:gd name="f12" fmla="*/ 5620630 1 f9"/>
              <a:gd name="f13" fmla="*/ 0 1 f10"/>
              <a:gd name="f14" fmla="*/ 54200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5620630" h="54200">
                <a:moveTo>
                  <a:pt x="f2" y="f2"/>
                </a:moveTo>
                <a:lnTo>
                  <a:pt x="f3" y="f2"/>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8" name="Rectangle 1">
            <a:extLst>
              <a:ext uri="{FF2B5EF4-FFF2-40B4-BE49-F238E27FC236}">
                <a16:creationId xmlns:a16="http://schemas.microsoft.com/office/drawing/2014/main" id="{F6ACBF53-8C58-0AC1-907F-8B5474ABB904}"/>
              </a:ext>
            </a:extLst>
          </p:cNvPr>
          <p:cNvSpPr/>
          <p:nvPr/>
        </p:nvSpPr>
        <p:spPr>
          <a:xfrm>
            <a:off x="101223" y="1291468"/>
            <a:ext cx="9102044" cy="3539430"/>
          </a:xfrm>
          <a:prstGeom prst="rect">
            <a:avLst/>
          </a:prstGeom>
          <a:noFill/>
          <a:ln cap="flat">
            <a:noFill/>
            <a:prstDash val="solid"/>
          </a:ln>
        </p:spPr>
        <p:txBody>
          <a:bodyPr vert="horz" wrap="squar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000" b="1" i="0" u="sng" strike="noStrike" kern="1200" cap="none" spc="0" baseline="0" dirty="0">
                <a:solidFill>
                  <a:srgbClr val="FFFFFF"/>
                </a:solidFill>
                <a:uFillTx/>
                <a:latin typeface="Arial" pitchFamily="34"/>
              </a:rPr>
              <a:t>Biggest Challenge: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sng" strike="noStrike" kern="1200" cap="none" spc="0" baseline="0" dirty="0">
              <a:solidFill>
                <a:srgbClr val="FFFFFF"/>
              </a:solidFill>
              <a:uFillTx/>
              <a:latin typeface="Arial" pitchFamily="34"/>
            </a:endParaRPr>
          </a:p>
          <a:p>
            <a:pPr marL="285750" marR="0" lvl="0" indent="-285750" algn="l" defTabSz="914400" rtl="0" fontAlgn="auto" hangingPunct="0">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0" i="0" strike="noStrike" kern="1200" cap="none" spc="0" baseline="0" dirty="0">
                <a:solidFill>
                  <a:srgbClr val="FFFFFF"/>
                </a:solidFill>
                <a:uFillTx/>
                <a:latin typeface="Arial" pitchFamily="34"/>
              </a:rPr>
              <a:t>One of the most challenging aspects was crafting a compelling story from the data. It required not only a deep understanding of the data itself but also the ability to mold the data into a narrative that clearly communicates key insights and findings.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i="0" strike="noStrike" kern="1200" cap="none" spc="0" baseline="0" dirty="0">
              <a:solidFill>
                <a:srgbClr val="FFFFFF"/>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000" b="1" i="0" u="sng" strike="noStrike" kern="1200" cap="none" spc="0" baseline="0" dirty="0">
                <a:solidFill>
                  <a:srgbClr val="FFFFFF"/>
                </a:solidFill>
                <a:uFillTx/>
                <a:latin typeface="Arial" pitchFamily="34"/>
              </a:rPr>
              <a:t>Most Enjoyable Aspect: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sng" strike="noStrike" kern="1200" cap="none" spc="0" baseline="0" dirty="0">
              <a:solidFill>
                <a:srgbClr val="FFFFFF"/>
              </a:solidFill>
              <a:uFillTx/>
              <a:latin typeface="Arial" pitchFamily="34"/>
            </a:endParaRPr>
          </a:p>
          <a:p>
            <a:pPr marL="285750" marR="0" lvl="0" indent="-285750" algn="l" defTabSz="914400" rtl="0" fontAlgn="auto" hangingPunct="0">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0" i="0" strike="noStrike" kern="1200" cap="none" spc="0" baseline="0" dirty="0">
                <a:solidFill>
                  <a:srgbClr val="FFFFFF"/>
                </a:solidFill>
                <a:uFillTx/>
                <a:latin typeface="Arial" pitchFamily="34"/>
              </a:rPr>
              <a:t>What I enjoyed most was creating the interactive elements, like the drill-downs and dynamic visualizations, which make the data more accessible and insightful for the users.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i="0" strike="noStrike" kern="1200" cap="none" spc="0" baseline="0" dirty="0">
              <a:solidFill>
                <a:srgbClr val="FFFFFF"/>
              </a:solidFill>
              <a:uFillTx/>
              <a:latin typeface="Arial" pitchFamily="34"/>
            </a:endParaRPr>
          </a:p>
        </p:txBody>
      </p:sp>
    </p:spTree>
    <p:extLst>
      <p:ext uri="{BB962C8B-B14F-4D97-AF65-F5344CB8AC3E}">
        <p14:creationId xmlns:p14="http://schemas.microsoft.com/office/powerpoint/2010/main" val="7718985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pic>
        <p:nvPicPr>
          <p:cNvPr id="2" name="Picture Placeholder 14" descr="Two person handshake">
            <a:extLst>
              <a:ext uri="{FF2B5EF4-FFF2-40B4-BE49-F238E27FC236}">
                <a16:creationId xmlns:a16="http://schemas.microsoft.com/office/drawing/2014/main" id="{94AC0413-BE54-545E-221B-BEDBD27B4B8A}"/>
              </a:ext>
            </a:extLst>
          </p:cNvPr>
          <p:cNvPicPr>
            <a:picLocks noGrp="1" noChangeAspect="1"/>
          </p:cNvPicPr>
          <p:nvPr>
            <p:ph type="pic" idx="4294967295"/>
          </p:nvPr>
        </p:nvPicPr>
        <p:blipFill>
          <a:blip r:embed="rId3"/>
          <a:stretch>
            <a:fillRect/>
          </a:stretch>
        </p:blipFill>
        <p:spPr>
          <a:xfrm>
            <a:off x="0" y="338"/>
            <a:ext cx="12190799" cy="6857323"/>
          </a:xfrm>
        </p:spPr>
      </p:pic>
      <p:sp>
        <p:nvSpPr>
          <p:cNvPr id="3" name="object 3" descr="Blue rectangle">
            <a:extLst>
              <a:ext uri="{FF2B5EF4-FFF2-40B4-BE49-F238E27FC236}">
                <a16:creationId xmlns:a16="http://schemas.microsoft.com/office/drawing/2014/main" id="{B2B1E09A-69E5-02B6-6174-973700EE660D}"/>
              </a:ext>
            </a:extLst>
          </p:cNvPr>
          <p:cNvSpPr/>
          <p:nvPr/>
        </p:nvSpPr>
        <p:spPr>
          <a:xfrm>
            <a:off x="1197" y="0"/>
            <a:ext cx="12190799" cy="6858000"/>
          </a:xfrm>
          <a:custGeom>
            <a:avLst/>
            <a:gdLst>
              <a:gd name="f0" fmla="val w"/>
              <a:gd name="f1" fmla="val h"/>
              <a:gd name="f2" fmla="val 0"/>
              <a:gd name="f3" fmla="val 12189460"/>
              <a:gd name="f4" fmla="val 6858000"/>
              <a:gd name="f5" fmla="val 12188952"/>
              <a:gd name="f6" fmla="*/ f0 1 12189460"/>
              <a:gd name="f7" fmla="*/ f1 1 6858000"/>
              <a:gd name="f8" fmla="val f2"/>
              <a:gd name="f9" fmla="val f3"/>
              <a:gd name="f10" fmla="val f4"/>
              <a:gd name="f11" fmla="+- f10 0 f8"/>
              <a:gd name="f12" fmla="+- f9 0 f8"/>
              <a:gd name="f13" fmla="*/ f12 1 12189460"/>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47" descr="Beige oval">
            <a:extLst>
              <a:ext uri="{FF2B5EF4-FFF2-40B4-BE49-F238E27FC236}">
                <a16:creationId xmlns:a16="http://schemas.microsoft.com/office/drawing/2014/main" id="{56DA3961-746E-6171-2148-5457EC6D7E47}"/>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Rectangle 25" descr="Blue rectangle">
            <a:extLst>
              <a:ext uri="{FF2B5EF4-FFF2-40B4-BE49-F238E27FC236}">
                <a16:creationId xmlns:a16="http://schemas.microsoft.com/office/drawing/2014/main" id="{CC69CA52-0067-3245-EF16-ADEA4D3F4FA0}"/>
              </a:ext>
            </a:extLst>
          </p:cNvPr>
          <p:cNvSpPr/>
          <p:nvPr/>
        </p:nvSpPr>
        <p:spPr>
          <a:xfrm>
            <a:off x="0" y="2770632"/>
            <a:ext cx="12191996" cy="1316736"/>
          </a:xfrm>
          <a:prstGeom prst="rect">
            <a:avLst/>
          </a:prstGeom>
          <a:solidFill>
            <a:srgbClr val="107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7" name="Oval 27" descr="Blue circle">
            <a:extLst>
              <a:ext uri="{FF2B5EF4-FFF2-40B4-BE49-F238E27FC236}">
                <a16:creationId xmlns:a16="http://schemas.microsoft.com/office/drawing/2014/main" id="{D5FAF5F7-26DE-F658-D773-6F5E96AD914F}"/>
              </a:ext>
            </a:extLst>
          </p:cNvPr>
          <p:cNvSpPr/>
          <p:nvPr/>
        </p:nvSpPr>
        <p:spPr>
          <a:xfrm>
            <a:off x="6872557" y="2109865"/>
            <a:ext cx="2843784" cy="284378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64B2C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8" name="Slide Number Placeholder 2">
            <a:extLst>
              <a:ext uri="{FF2B5EF4-FFF2-40B4-BE49-F238E27FC236}">
                <a16:creationId xmlns:a16="http://schemas.microsoft.com/office/drawing/2014/main" id="{408F09D3-FA85-34F7-1264-8D2F600DBCF5}"/>
              </a:ext>
            </a:extLst>
          </p:cNvPr>
          <p:cNvSpPr txBox="1"/>
          <p:nvPr/>
        </p:nvSpPr>
        <p:spPr>
          <a:xfrm>
            <a:off x="11482696"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38416B-AFC8-4300-AFFB-7BB414C8A897}" type="slidenum">
              <a:rPr lang="en-US" sz="1000" b="0" i="1" u="none" strike="noStrike" kern="1200" cap="none" spc="0" baseline="0">
                <a:solidFill>
                  <a:srgbClr val="00292E"/>
                </a:solidFill>
                <a:uFillTx/>
                <a:latin typeface="Arial "/>
              </a:rPr>
              <a:t>12</a:t>
            </a:fld>
            <a:endParaRPr lang="en-US" sz="1000" b="0" i="1" u="none" strike="noStrike" kern="1200" cap="none" spc="0" baseline="0">
              <a:solidFill>
                <a:srgbClr val="00292E"/>
              </a:solidFill>
              <a:uFillTx/>
              <a:latin typeface="Arial "/>
            </a:endParaRPr>
          </a:p>
        </p:txBody>
      </p:sp>
      <p:sp>
        <p:nvSpPr>
          <p:cNvPr id="9" name="Title 3">
            <a:extLst>
              <a:ext uri="{FF2B5EF4-FFF2-40B4-BE49-F238E27FC236}">
                <a16:creationId xmlns:a16="http://schemas.microsoft.com/office/drawing/2014/main" id="{2A7CD8F2-6766-7DFA-D101-ED534B3C74AF}"/>
              </a:ext>
            </a:extLst>
          </p:cNvPr>
          <p:cNvSpPr txBox="1">
            <a:spLocks noGrp="1"/>
          </p:cNvSpPr>
          <p:nvPr>
            <p:ph type="title"/>
          </p:nvPr>
        </p:nvSpPr>
        <p:spPr>
          <a:xfrm>
            <a:off x="824295" y="365129"/>
            <a:ext cx="10515600" cy="1325559"/>
          </a:xfrm>
        </p:spPr>
        <p:txBody>
          <a:bodyPr/>
          <a:lstStyle/>
          <a:p>
            <a:pPr lvl="0"/>
            <a:r>
              <a:rPr lang="en-US">
                <a:solidFill>
                  <a:srgbClr val="FFFFFF"/>
                </a:solidFill>
              </a:rPr>
              <a:t>THE TEAM</a:t>
            </a:r>
          </a:p>
        </p:txBody>
      </p:sp>
      <p:sp>
        <p:nvSpPr>
          <p:cNvPr id="11" name="Text Placeholder 42">
            <a:extLst>
              <a:ext uri="{FF2B5EF4-FFF2-40B4-BE49-F238E27FC236}">
                <a16:creationId xmlns:a16="http://schemas.microsoft.com/office/drawing/2014/main" id="{5C03B5E2-B2A2-BEA2-DEAC-AC21EFB339FC}"/>
              </a:ext>
            </a:extLst>
          </p:cNvPr>
          <p:cNvSpPr txBox="1">
            <a:spLocks noGrp="1"/>
          </p:cNvSpPr>
          <p:nvPr>
            <p:ph type="body" idx="4294967295"/>
          </p:nvPr>
        </p:nvSpPr>
        <p:spPr>
          <a:xfrm>
            <a:off x="2670286" y="5620292"/>
            <a:ext cx="2700342" cy="738185"/>
          </a:xfrm>
        </p:spPr>
        <p:txBody>
          <a:bodyPr anchorCtr="1"/>
          <a:lstStyle/>
          <a:p>
            <a:pPr marL="0" lvl="0" indent="0" algn="ctr">
              <a:lnSpc>
                <a:spcPct val="100000"/>
              </a:lnSpc>
              <a:spcBef>
                <a:spcPts val="0"/>
              </a:spcBef>
              <a:buNone/>
            </a:pPr>
            <a:r>
              <a:rPr lang="en-US" sz="2000" dirty="0">
                <a:solidFill>
                  <a:srgbClr val="F2F2F2"/>
                </a:solidFill>
                <a:latin typeface="Gill Sans MT"/>
              </a:rPr>
              <a:t>Khadija Mustafa</a:t>
            </a:r>
          </a:p>
          <a:p>
            <a:pPr marL="0" lvl="0" indent="0" algn="ctr">
              <a:lnSpc>
                <a:spcPct val="100000"/>
              </a:lnSpc>
              <a:spcBef>
                <a:spcPts val="0"/>
              </a:spcBef>
              <a:buNone/>
            </a:pPr>
            <a:r>
              <a:rPr lang="en-US" i="1" dirty="0">
                <a:solidFill>
                  <a:srgbClr val="64B2C1"/>
                </a:solidFill>
              </a:rPr>
              <a:t>Presenter</a:t>
            </a:r>
          </a:p>
        </p:txBody>
      </p:sp>
      <p:sp>
        <p:nvSpPr>
          <p:cNvPr id="12" name="Text Placeholder 43">
            <a:extLst>
              <a:ext uri="{FF2B5EF4-FFF2-40B4-BE49-F238E27FC236}">
                <a16:creationId xmlns:a16="http://schemas.microsoft.com/office/drawing/2014/main" id="{60D143E6-B13B-D6A7-2024-12770C4E7B74}"/>
              </a:ext>
            </a:extLst>
          </p:cNvPr>
          <p:cNvSpPr txBox="1">
            <a:spLocks noGrp="1"/>
          </p:cNvSpPr>
          <p:nvPr>
            <p:ph type="body" idx="4294967295"/>
          </p:nvPr>
        </p:nvSpPr>
        <p:spPr>
          <a:xfrm>
            <a:off x="6944277" y="5231518"/>
            <a:ext cx="2700342" cy="738185"/>
          </a:xfrm>
        </p:spPr>
        <p:txBody>
          <a:bodyPr anchorCtr="1"/>
          <a:lstStyle/>
          <a:p>
            <a:pPr marL="0" lvl="0" indent="0" algn="ctr">
              <a:lnSpc>
                <a:spcPct val="100000"/>
              </a:lnSpc>
              <a:spcBef>
                <a:spcPts val="0"/>
              </a:spcBef>
              <a:buNone/>
            </a:pPr>
            <a:r>
              <a:rPr lang="en-US" sz="2000" dirty="0">
                <a:solidFill>
                  <a:srgbClr val="F2F2F2"/>
                </a:solidFill>
                <a:latin typeface="Gill Sans MT"/>
              </a:rPr>
              <a:t>Raluca Bala</a:t>
            </a:r>
          </a:p>
          <a:p>
            <a:pPr marL="0" lvl="0" indent="0" algn="ctr">
              <a:lnSpc>
                <a:spcPct val="100000"/>
              </a:lnSpc>
              <a:spcBef>
                <a:spcPts val="0"/>
              </a:spcBef>
              <a:buNone/>
            </a:pPr>
            <a:r>
              <a:rPr lang="en-US" i="1" dirty="0">
                <a:solidFill>
                  <a:srgbClr val="64B2C1"/>
                </a:solidFill>
              </a:rPr>
              <a:t>Mentor</a:t>
            </a:r>
          </a:p>
        </p:txBody>
      </p:sp>
      <p:sp>
        <p:nvSpPr>
          <p:cNvPr id="13" name="object 6" descr="Beige rectangle">
            <a:extLst>
              <a:ext uri="{FF2B5EF4-FFF2-40B4-BE49-F238E27FC236}">
                <a16:creationId xmlns:a16="http://schemas.microsoft.com/office/drawing/2014/main" id="{010BF8A1-C5ED-0505-3849-9339187D4DC6}"/>
              </a:ext>
            </a:extLst>
          </p:cNvPr>
          <p:cNvSpPr/>
          <p:nvPr/>
        </p:nvSpPr>
        <p:spPr>
          <a:xfrm>
            <a:off x="915049" y="1332829"/>
            <a:ext cx="2159995" cy="0"/>
          </a:xfrm>
          <a:custGeom>
            <a:avLst/>
            <a:gdLst>
              <a:gd name="f0" fmla="val w"/>
              <a:gd name="f1" fmla="val h"/>
              <a:gd name="f2" fmla="val 0"/>
              <a:gd name="f3" fmla="val 2160000"/>
              <a:gd name="f4" fmla="val 2159319"/>
              <a:gd name="f5" fmla="*/ f0 1 2160000"/>
              <a:gd name="f6" fmla="*/ f1 1 0"/>
              <a:gd name="f7" fmla="val f2"/>
              <a:gd name="f8" fmla="val f3"/>
              <a:gd name="f9" fmla="+- f7 0 f7"/>
              <a:gd name="f10" fmla="+- f8 0 f7"/>
              <a:gd name="f11" fmla="*/ f10 1 2160000"/>
              <a:gd name="f12" fmla="*/ f9 1 0"/>
              <a:gd name="f13" fmla="*/ 0 1 f11"/>
              <a:gd name="f14" fmla="*/ 2160000 1 f11"/>
              <a:gd name="f15" fmla="*/ 0 1 f12"/>
              <a:gd name="f16" fmla="*/ 1 1 f12"/>
              <a:gd name="f17" fmla="*/ f13 f5 1"/>
              <a:gd name="f18" fmla="*/ f14 f5 1"/>
              <a:gd name="f19" fmla="*/ f16 f6 1"/>
              <a:gd name="f20" fmla="*/ f15 f6 1"/>
            </a:gdLst>
            <a:ahLst/>
            <a:cxnLst>
              <a:cxn ang="3cd4">
                <a:pos x="hc" y="t"/>
              </a:cxn>
              <a:cxn ang="0">
                <a:pos x="r" y="vc"/>
              </a:cxn>
              <a:cxn ang="cd4">
                <a:pos x="hc" y="b"/>
              </a:cxn>
              <a:cxn ang="cd2">
                <a:pos x="l" y="vc"/>
              </a:cxn>
            </a:cxnLst>
            <a:rect l="f17" t="f20" r="f18" b="f19"/>
            <a:pathLst>
              <a:path w="2160000">
                <a:moveTo>
                  <a:pt x="f2" y="f2"/>
                </a:moveTo>
                <a:lnTo>
                  <a:pt x="f4" y="f2"/>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16" name="Oval 28" descr="Beige circle">
            <a:extLst>
              <a:ext uri="{FF2B5EF4-FFF2-40B4-BE49-F238E27FC236}">
                <a16:creationId xmlns:a16="http://schemas.microsoft.com/office/drawing/2014/main" id="{0EA27141-3BAA-43B4-C9EF-04229E0E73AE}"/>
              </a:ext>
            </a:extLst>
          </p:cNvPr>
          <p:cNvSpPr/>
          <p:nvPr/>
        </p:nvSpPr>
        <p:spPr>
          <a:xfrm>
            <a:off x="2298573" y="1445400"/>
            <a:ext cx="3968496" cy="39671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pic>
        <p:nvPicPr>
          <p:cNvPr id="18" name="Picture 17">
            <a:extLst>
              <a:ext uri="{FF2B5EF4-FFF2-40B4-BE49-F238E27FC236}">
                <a16:creationId xmlns:a16="http://schemas.microsoft.com/office/drawing/2014/main" id="{63351C86-1F4A-594E-DD57-C52ADA31C5B0}"/>
              </a:ext>
            </a:extLst>
          </p:cNvPr>
          <p:cNvPicPr>
            <a:picLocks noChangeAspect="1"/>
          </p:cNvPicPr>
          <p:nvPr/>
        </p:nvPicPr>
        <p:blipFill>
          <a:blip r:embed="rId4"/>
          <a:stretch>
            <a:fillRect/>
          </a:stretch>
        </p:blipFill>
        <p:spPr>
          <a:xfrm>
            <a:off x="6982322" y="2313278"/>
            <a:ext cx="2624253" cy="3548180"/>
          </a:xfrm>
          <a:prstGeom prst="rect">
            <a:avLst/>
          </a:prstGeom>
        </p:spPr>
      </p:pic>
      <p:sp>
        <p:nvSpPr>
          <p:cNvPr id="20" name="Oval 19">
            <a:extLst>
              <a:ext uri="{FF2B5EF4-FFF2-40B4-BE49-F238E27FC236}">
                <a16:creationId xmlns:a16="http://schemas.microsoft.com/office/drawing/2014/main" id="{5152A9AA-F5F3-39F5-D4DD-5C10B48A59C2}"/>
              </a:ext>
            </a:extLst>
          </p:cNvPr>
          <p:cNvSpPr/>
          <p:nvPr/>
        </p:nvSpPr>
        <p:spPr>
          <a:xfrm>
            <a:off x="2910694" y="2007761"/>
            <a:ext cx="2744254" cy="2756152"/>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pic>
        <p:nvPicPr>
          <p:cNvPr id="2" name="Content Placeholder 6" descr="Girl with documents">
            <a:extLst>
              <a:ext uri="{FF2B5EF4-FFF2-40B4-BE49-F238E27FC236}">
                <a16:creationId xmlns:a16="http://schemas.microsoft.com/office/drawing/2014/main" id="{4122E60E-2A0F-E115-2C28-806E8F5A02DF}"/>
              </a:ext>
            </a:extLst>
          </p:cNvPr>
          <p:cNvPicPr>
            <a:picLocks noChangeAspect="1"/>
          </p:cNvPicPr>
          <p:nvPr/>
        </p:nvPicPr>
        <p:blipFill>
          <a:blip r:embed="rId3"/>
          <a:stretch>
            <a:fillRect/>
          </a:stretch>
        </p:blipFill>
        <p:spPr>
          <a:xfrm>
            <a:off x="1197" y="676"/>
            <a:ext cx="12189601" cy="6856646"/>
          </a:xfrm>
          <a:prstGeom prst="rect">
            <a:avLst/>
          </a:prstGeom>
          <a:noFill/>
          <a:ln cap="flat">
            <a:noFill/>
          </a:ln>
        </p:spPr>
      </p:pic>
      <p:sp>
        <p:nvSpPr>
          <p:cNvPr id="3" name="Content Placeholder 4">
            <a:extLst>
              <a:ext uri="{FF2B5EF4-FFF2-40B4-BE49-F238E27FC236}">
                <a16:creationId xmlns:a16="http://schemas.microsoft.com/office/drawing/2014/main" id="{800DEA6A-2255-9A35-E247-D5BAEC97677D}"/>
              </a:ext>
            </a:extLst>
          </p:cNvPr>
          <p:cNvSpPr txBox="1"/>
          <p:nvPr/>
        </p:nvSpPr>
        <p:spPr>
          <a:xfrm>
            <a:off x="0" y="1341443"/>
            <a:ext cx="6348414" cy="4140202"/>
          </a:xfrm>
          <a:prstGeom prst="rect">
            <a:avLst/>
          </a:prstGeom>
          <a:solidFill>
            <a:srgbClr val="107082"/>
          </a:solidFill>
          <a:ln cap="flat">
            <a:noFill/>
          </a:ln>
        </p:spPr>
        <p:txBody>
          <a:bodyPr vert="horz" wrap="square" lIns="1547996" tIns="2159995" rIns="91440" bIns="45720" anchor="t" anchorCtr="0" compatLnSpc="1">
            <a:normAutofit/>
          </a:bodyPr>
          <a:lstStyle/>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r>
              <a:rPr lang="en-US" sz="2500" b="1" i="1" u="none" strike="noStrike" kern="1200" cap="none" spc="60" baseline="0" dirty="0">
                <a:solidFill>
                  <a:srgbClr val="E0F0F3"/>
                </a:solidFill>
                <a:uFillTx/>
                <a:latin typeface="Arial "/>
                <a:cs typeface="Arial"/>
              </a:rPr>
              <a:t>Khadija Mustafa</a:t>
            </a:r>
            <a:endParaRPr lang="en-US" sz="2500" b="1" i="1" u="none" strike="noStrike" kern="1200" cap="none" spc="0" baseline="0" dirty="0">
              <a:solidFill>
                <a:srgbClr val="E0F0F3"/>
              </a:solidFill>
              <a:uFillTx/>
              <a:latin typeface="Arial "/>
              <a:cs typeface="Arial"/>
            </a:endParaRPr>
          </a:p>
          <a:p>
            <a:pPr marL="0" marR="5084"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500" b="1" i="1" u="none" strike="noStrike" kern="1200" cap="none" spc="70" baseline="0" dirty="0">
                <a:solidFill>
                  <a:srgbClr val="E0F0F3"/>
                </a:solidFill>
                <a:uFillTx/>
                <a:latin typeface="Arial "/>
                <a:cs typeface="Arial"/>
              </a:rPr>
              <a:t>khadija@GIT.lu</a:t>
            </a:r>
          </a:p>
          <a:p>
            <a:pPr marL="0" marR="5084"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500" b="1" i="1" u="none" strike="noStrike" kern="1200" cap="none" spc="45" baseline="0" dirty="0">
                <a:solidFill>
                  <a:srgbClr val="E0F0F3"/>
                </a:solidFill>
                <a:uFillTx/>
                <a:latin typeface="Arial "/>
                <a:cs typeface="Arial"/>
              </a:rPr>
              <a:t>661-404-786</a:t>
            </a:r>
            <a:endParaRPr lang="en-US" sz="2500" b="1" i="1" u="none" strike="noStrike" kern="1200" cap="none" spc="0" baseline="0" dirty="0">
              <a:solidFill>
                <a:srgbClr val="E0F0F3"/>
              </a:solidFill>
              <a:uFillTx/>
              <a:latin typeface="Arial "/>
              <a:cs typeface="Arial"/>
            </a:endParaRPr>
          </a:p>
          <a:p>
            <a:pPr marL="0" marR="0" lvl="0" indent="0" algn="l" defTabSz="914400" rtl="0" fontAlgn="auto" hangingPunct="1">
              <a:lnSpc>
                <a:spcPct val="125000"/>
              </a:lnSpc>
              <a:spcBef>
                <a:spcPts val="1000"/>
              </a:spcBef>
              <a:spcAft>
                <a:spcPts val="0"/>
              </a:spcAft>
              <a:buNone/>
              <a:tabLst/>
              <a:defRPr sz="1800" b="0" i="0" u="none" strike="noStrike" kern="0" cap="none" spc="0" baseline="0">
                <a:solidFill>
                  <a:srgbClr val="000000"/>
                </a:solidFill>
                <a:uFillTx/>
              </a:defRPr>
            </a:pPr>
            <a:endParaRPr lang="en-US" sz="2500" b="1" i="0" u="none" strike="noStrike" kern="1200" cap="none" spc="0" baseline="0" dirty="0">
              <a:solidFill>
                <a:srgbClr val="64B2C1"/>
              </a:solidFill>
              <a:uFillTx/>
              <a:latin typeface="Arial "/>
            </a:endParaRPr>
          </a:p>
        </p:txBody>
      </p:sp>
      <p:sp>
        <p:nvSpPr>
          <p:cNvPr id="4" name="object 6" descr="Beige rectangle">
            <a:extLst>
              <a:ext uri="{FF2B5EF4-FFF2-40B4-BE49-F238E27FC236}">
                <a16:creationId xmlns:a16="http://schemas.microsoft.com/office/drawing/2014/main" id="{55076A06-9FD3-0A9B-7FFA-FE2337F22A19}"/>
              </a:ext>
            </a:extLst>
          </p:cNvPr>
          <p:cNvSpPr/>
          <p:nvPr/>
        </p:nvSpPr>
        <p:spPr>
          <a:xfrm>
            <a:off x="931206" y="2894898"/>
            <a:ext cx="4176000" cy="0"/>
          </a:xfrm>
          <a:custGeom>
            <a:avLst/>
            <a:gdLst>
              <a:gd name="f0" fmla="val w"/>
              <a:gd name="f1" fmla="val h"/>
              <a:gd name="f2" fmla="val ss"/>
              <a:gd name="f3" fmla="val 0"/>
              <a:gd name="f4" fmla="val 4176000"/>
              <a:gd name="f5" fmla="abs f0"/>
              <a:gd name="f6" fmla="abs f1"/>
              <a:gd name="f7" fmla="abs f2"/>
              <a:gd name="f8" fmla="*/ f0 1 4176000"/>
              <a:gd name="f9" fmla="val f3"/>
              <a:gd name="f10" fmla="+- f3 0 f3"/>
              <a:gd name="f11" fmla="+- f4 0 f3"/>
              <a:gd name="f12" fmla="?: f5 f0 1"/>
              <a:gd name="f13" fmla="?: f6 f1 1"/>
              <a:gd name="f14" fmla="?: f7 f2 1"/>
              <a:gd name="f15" fmla="*/ f11 1 4176000"/>
              <a:gd name="f16" fmla="*/ f10 1 0"/>
              <a:gd name="f17" fmla="*/ f12 1 4176000"/>
              <a:gd name="f18" fmla="*/ f13 1 21600"/>
              <a:gd name="f19" fmla="*/ 21600 f13 1"/>
              <a:gd name="f20" fmla="*/ 0 1 f15"/>
              <a:gd name="f21" fmla="*/ 4176000 1 f15"/>
              <a:gd name="f22" fmla="*/ 0 1 f16"/>
              <a:gd name="f23" fmla="*/ 1 1 f16"/>
              <a:gd name="f24" fmla="min f18 f17"/>
              <a:gd name="f25" fmla="*/ f19 1 f14"/>
              <a:gd name="f26" fmla="*/ f20 f8 1"/>
              <a:gd name="f27" fmla="*/ f21 f8 1"/>
              <a:gd name="f28" fmla="val f25"/>
              <a:gd name="f29" fmla="*/ f3 f24 1"/>
              <a:gd name="f30" fmla="+- f28 0 f9"/>
              <a:gd name="f31" fmla="*/ f30 1 0"/>
              <a:gd name="f32" fmla="*/ f23 f31 1"/>
              <a:gd name="f33" fmla="*/ f22 f31 1"/>
              <a:gd name="f34" fmla="*/ f33 f24 1"/>
              <a:gd name="f35" fmla="*/ f32 f24 1"/>
            </a:gdLst>
            <a:ahLst/>
            <a:cxnLst>
              <a:cxn ang="3cd4">
                <a:pos x="hc" y="t"/>
              </a:cxn>
              <a:cxn ang="0">
                <a:pos x="r" y="vc"/>
              </a:cxn>
              <a:cxn ang="cd4">
                <a:pos x="hc" y="b"/>
              </a:cxn>
              <a:cxn ang="cd2">
                <a:pos x="l" y="vc"/>
              </a:cxn>
            </a:cxnLst>
            <a:rect l="f26" t="f34" r="f27" b="f35"/>
            <a:pathLst>
              <a:path w="4176000">
                <a:moveTo>
                  <a:pt x="f3" y="f29"/>
                </a:moveTo>
                <a:lnTo>
                  <a:pt x="f4" y="f29"/>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pic>
        <p:nvPicPr>
          <p:cNvPr id="5" name="Graphic 7" descr="Person icon">
            <a:extLst>
              <a:ext uri="{FF2B5EF4-FFF2-40B4-BE49-F238E27FC236}">
                <a16:creationId xmlns:a16="http://schemas.microsoft.com/office/drawing/2014/main" id="{B71A091E-8983-AC00-845E-B7CDC4008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9" y="3470504"/>
            <a:ext cx="342900" cy="352428"/>
          </a:xfrm>
          <a:prstGeom prst="rect">
            <a:avLst/>
          </a:prstGeom>
          <a:noFill/>
          <a:ln cap="flat">
            <a:noFill/>
          </a:ln>
        </p:spPr>
      </p:pic>
      <p:pic>
        <p:nvPicPr>
          <p:cNvPr id="6" name="Graphic 8" descr="Mail icon">
            <a:extLst>
              <a:ext uri="{FF2B5EF4-FFF2-40B4-BE49-F238E27FC236}">
                <a16:creationId xmlns:a16="http://schemas.microsoft.com/office/drawing/2014/main" id="{306D67B9-56A7-5579-5F03-B0C79ADD95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9" y="3965707"/>
            <a:ext cx="342900" cy="342900"/>
          </a:xfrm>
          <a:prstGeom prst="rect">
            <a:avLst/>
          </a:prstGeom>
          <a:noFill/>
          <a:ln cap="flat">
            <a:noFill/>
          </a:ln>
        </p:spPr>
      </p:pic>
      <p:pic>
        <p:nvPicPr>
          <p:cNvPr id="7" name="Graphic 9" descr="Phone icon">
            <a:extLst>
              <a:ext uri="{FF2B5EF4-FFF2-40B4-BE49-F238E27FC236}">
                <a16:creationId xmlns:a16="http://schemas.microsoft.com/office/drawing/2014/main" id="{DCCFD06B-78AA-1DEC-BAC7-441E9603D9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239" y="4451381"/>
            <a:ext cx="342900" cy="342900"/>
          </a:xfrm>
          <a:prstGeom prst="rect">
            <a:avLst/>
          </a:prstGeom>
          <a:noFill/>
          <a:ln cap="flat">
            <a:noFill/>
          </a:ln>
        </p:spPr>
      </p:pic>
      <p:sp>
        <p:nvSpPr>
          <p:cNvPr id="8" name="Title 1">
            <a:extLst>
              <a:ext uri="{FF2B5EF4-FFF2-40B4-BE49-F238E27FC236}">
                <a16:creationId xmlns:a16="http://schemas.microsoft.com/office/drawing/2014/main" id="{0E9332E9-A84C-55B2-BDD8-5942E3D300BE}"/>
              </a:ext>
            </a:extLst>
          </p:cNvPr>
          <p:cNvSpPr txBox="1">
            <a:spLocks noGrp="1"/>
          </p:cNvSpPr>
          <p:nvPr>
            <p:ph type="title"/>
          </p:nvPr>
        </p:nvSpPr>
        <p:spPr>
          <a:xfrm>
            <a:off x="838203" y="1701561"/>
            <a:ext cx="4859213" cy="1325559"/>
          </a:xfrm>
        </p:spPr>
        <p:txBody>
          <a:bodyPr/>
          <a:lstStyle/>
          <a:p>
            <a:pPr lvl="0"/>
            <a:r>
              <a:rPr lang="en-US" sz="5000">
                <a:solidFill>
                  <a:srgbClr val="FFFFFF"/>
                </a:solidFill>
              </a:rPr>
              <a:t>THANK YOU!</a:t>
            </a:r>
            <a:endParaRPr lang="en-US" sz="50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pic>
        <p:nvPicPr>
          <p:cNvPr id="2" name="Content Placeholder 7" descr="Man talks by phone">
            <a:extLst>
              <a:ext uri="{FF2B5EF4-FFF2-40B4-BE49-F238E27FC236}">
                <a16:creationId xmlns:a16="http://schemas.microsoft.com/office/drawing/2014/main" id="{950F23B0-621B-6182-3DBD-CA54AA19713C}"/>
              </a:ext>
            </a:extLst>
          </p:cNvPr>
          <p:cNvPicPr>
            <a:picLocks noChangeAspect="1"/>
          </p:cNvPicPr>
          <p:nvPr/>
        </p:nvPicPr>
        <p:blipFill>
          <a:blip r:embed="rId3"/>
          <a:stretch>
            <a:fillRect/>
          </a:stretch>
        </p:blipFill>
        <p:spPr>
          <a:xfrm>
            <a:off x="2377" y="4663"/>
            <a:ext cx="6991346" cy="6848673"/>
          </a:xfrm>
          <a:prstGeom prst="rect">
            <a:avLst/>
          </a:prstGeom>
          <a:noFill/>
          <a:ln cap="flat">
            <a:noFill/>
          </a:ln>
        </p:spPr>
      </p:pic>
      <p:sp>
        <p:nvSpPr>
          <p:cNvPr id="3" name="object 3" descr="Beige rectangle">
            <a:extLst>
              <a:ext uri="{FF2B5EF4-FFF2-40B4-BE49-F238E27FC236}">
                <a16:creationId xmlns:a16="http://schemas.microsoft.com/office/drawing/2014/main" id="{C98E9AE6-CDEB-DC64-A56A-CB998E5DC4CD}"/>
              </a:ext>
            </a:extLst>
          </p:cNvPr>
          <p:cNvSpPr/>
          <p:nvPr/>
        </p:nvSpPr>
        <p:spPr>
          <a:xfrm>
            <a:off x="7211214" y="317973"/>
            <a:ext cx="4978395" cy="4850343"/>
          </a:xfrm>
          <a:custGeom>
            <a:avLst/>
            <a:gdLst>
              <a:gd name="f0" fmla="val w"/>
              <a:gd name="f1" fmla="val h"/>
              <a:gd name="f2" fmla="val 0"/>
              <a:gd name="f3" fmla="val 4010659"/>
              <a:gd name="f4" fmla="val 333375"/>
              <a:gd name="f5" fmla="val 333006"/>
              <a:gd name="f6" fmla="val 4010367"/>
              <a:gd name="f7" fmla="*/ f0 1 4010659"/>
              <a:gd name="f8" fmla="*/ f1 1 333375"/>
              <a:gd name="f9" fmla="+- f4 0 f2"/>
              <a:gd name="f10" fmla="+- f3 0 f2"/>
              <a:gd name="f11" fmla="*/ f10 1 4010659"/>
              <a:gd name="f12" fmla="*/ f9 1 33337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4010659" h="333375">
                <a:moveTo>
                  <a:pt x="f2" y="f5"/>
                </a:moveTo>
                <a:lnTo>
                  <a:pt x="f6" y="f5"/>
                </a:lnTo>
                <a:lnTo>
                  <a:pt x="f6" y="f2"/>
                </a:lnTo>
                <a:lnTo>
                  <a:pt x="f2" y="f2"/>
                </a:lnTo>
                <a:lnTo>
                  <a:pt x="f2" y="f5"/>
                </a:lnTo>
                <a:close/>
              </a:path>
            </a:pathLst>
          </a:custGeom>
          <a:solidFill>
            <a:srgbClr val="F0CD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bject 6" descr="Blue rectangle">
            <a:extLst>
              <a:ext uri="{FF2B5EF4-FFF2-40B4-BE49-F238E27FC236}">
                <a16:creationId xmlns:a16="http://schemas.microsoft.com/office/drawing/2014/main" id="{898152B8-01E9-E164-6EF1-F11A41ACE761}"/>
              </a:ext>
            </a:extLst>
          </p:cNvPr>
          <p:cNvSpPr/>
          <p:nvPr/>
        </p:nvSpPr>
        <p:spPr>
          <a:xfrm>
            <a:off x="5494867" y="526337"/>
            <a:ext cx="6697129" cy="4288737"/>
          </a:xfrm>
          <a:custGeom>
            <a:avLst/>
            <a:gdLst>
              <a:gd name="f0" fmla="val w"/>
              <a:gd name="f1" fmla="val h"/>
              <a:gd name="f2" fmla="val 0"/>
              <a:gd name="f3" fmla="val 6689725"/>
              <a:gd name="f4" fmla="val 3528060"/>
              <a:gd name="f5" fmla="val 3527996"/>
              <a:gd name="f6" fmla="val 6689648"/>
              <a:gd name="f7" fmla="*/ f0 1 6689725"/>
              <a:gd name="f8" fmla="*/ f1 1 3528060"/>
              <a:gd name="f9" fmla="+- f4 0 f2"/>
              <a:gd name="f10" fmla="+- f3 0 f2"/>
              <a:gd name="f11" fmla="*/ f10 1 6689725"/>
              <a:gd name="f12" fmla="*/ f9 1 352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6689725" h="3528060">
                <a:moveTo>
                  <a:pt x="f2" y="f5"/>
                </a:moveTo>
                <a:lnTo>
                  <a:pt x="f6" y="f5"/>
                </a:lnTo>
                <a:lnTo>
                  <a:pt x="f6" y="f2"/>
                </a:lnTo>
                <a:lnTo>
                  <a:pt x="f2" y="f2"/>
                </a:lnTo>
                <a:lnTo>
                  <a:pt x="f2" y="f5"/>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5" name="Title 1">
            <a:extLst>
              <a:ext uri="{FF2B5EF4-FFF2-40B4-BE49-F238E27FC236}">
                <a16:creationId xmlns:a16="http://schemas.microsoft.com/office/drawing/2014/main" id="{519DADA9-9F0C-D45F-31F8-9B47CA830743}"/>
              </a:ext>
            </a:extLst>
          </p:cNvPr>
          <p:cNvSpPr txBox="1">
            <a:spLocks noGrp="1"/>
          </p:cNvSpPr>
          <p:nvPr>
            <p:ph type="title"/>
          </p:nvPr>
        </p:nvSpPr>
        <p:spPr>
          <a:xfrm>
            <a:off x="6204286" y="595941"/>
            <a:ext cx="5165555" cy="833859"/>
          </a:xfrm>
        </p:spPr>
        <p:txBody>
          <a:bodyPr/>
          <a:lstStyle/>
          <a:p>
            <a:pPr lvl="0"/>
            <a:r>
              <a:rPr lang="en-US" sz="2600">
                <a:solidFill>
                  <a:srgbClr val="FFFFFF"/>
                </a:solidFill>
              </a:rPr>
              <a:t>BUSINESS NEED AND SCOPE</a:t>
            </a:r>
            <a:endParaRPr lang="en-US" sz="2600">
              <a:latin typeface="Gill Sans MT" pitchFamily="34"/>
            </a:endParaRPr>
          </a:p>
        </p:txBody>
      </p:sp>
      <p:sp>
        <p:nvSpPr>
          <p:cNvPr id="6" name="Slide Number Placeholder 2">
            <a:extLst>
              <a:ext uri="{FF2B5EF4-FFF2-40B4-BE49-F238E27FC236}">
                <a16:creationId xmlns:a16="http://schemas.microsoft.com/office/drawing/2014/main" id="{EE7E135A-5C6B-C315-AF97-D3EA938727F2}"/>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76B8203-1903-47C4-B1FC-7F3EB7EA798D}" type="slidenum">
              <a:rPr lang="en-US" sz="1000" b="0" i="1" u="none" strike="noStrike" kern="1200" cap="none" spc="0" baseline="0">
                <a:solidFill>
                  <a:srgbClr val="00292E"/>
                </a:solidFill>
                <a:uFillTx/>
                <a:latin typeface="Arial "/>
              </a:rPr>
              <a:t>2</a:t>
            </a:fld>
            <a:endParaRPr lang="en-US" sz="1000" b="0" i="1" u="none" strike="noStrike" kern="1200" cap="none" spc="0" baseline="0">
              <a:solidFill>
                <a:srgbClr val="00292E"/>
              </a:solidFill>
              <a:uFillTx/>
              <a:latin typeface="Arial "/>
            </a:endParaRPr>
          </a:p>
        </p:txBody>
      </p:sp>
      <p:sp>
        <p:nvSpPr>
          <p:cNvPr id="7" name="object 9" descr="Beige rectangle">
            <a:extLst>
              <a:ext uri="{FF2B5EF4-FFF2-40B4-BE49-F238E27FC236}">
                <a16:creationId xmlns:a16="http://schemas.microsoft.com/office/drawing/2014/main" id="{95A0BD8C-54B8-5B38-5950-E0ADA0834B3D}"/>
              </a:ext>
            </a:extLst>
          </p:cNvPr>
          <p:cNvSpPr/>
          <p:nvPr/>
        </p:nvSpPr>
        <p:spPr>
          <a:xfrm flipV="1">
            <a:off x="6307348" y="1178588"/>
            <a:ext cx="4874766" cy="112014"/>
          </a:xfrm>
          <a:custGeom>
            <a:avLst/>
            <a:gdLst>
              <a:gd name="f0" fmla="val w"/>
              <a:gd name="f1" fmla="val h"/>
              <a:gd name="f2" fmla="val 0"/>
              <a:gd name="f3" fmla="val 4874768"/>
              <a:gd name="f4" fmla="val 112014"/>
              <a:gd name="f5" fmla="val 4874299"/>
              <a:gd name="f6" fmla="*/ f0 1 4874768"/>
              <a:gd name="f7" fmla="*/ f1 1 112014"/>
              <a:gd name="f8" fmla="+- f4 0 f2"/>
              <a:gd name="f9" fmla="+- f3 0 f2"/>
              <a:gd name="f10" fmla="*/ f9 1 4874768"/>
              <a:gd name="f11" fmla="*/ f8 1 112014"/>
              <a:gd name="f12" fmla="*/ 0 1 f10"/>
              <a:gd name="f13" fmla="*/ 4874768 1 f10"/>
              <a:gd name="f14" fmla="*/ 0 1 f11"/>
              <a:gd name="f15" fmla="*/ 11201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4874768" h="112014">
                <a:moveTo>
                  <a:pt x="f2" y="f2"/>
                </a:moveTo>
                <a:lnTo>
                  <a:pt x="f5" y="f2"/>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8" name="Content Placeholder 3">
            <a:extLst>
              <a:ext uri="{FF2B5EF4-FFF2-40B4-BE49-F238E27FC236}">
                <a16:creationId xmlns:a16="http://schemas.microsoft.com/office/drawing/2014/main" id="{60487125-48BC-3AD4-8466-9EF5B06778A5}"/>
              </a:ext>
            </a:extLst>
          </p:cNvPr>
          <p:cNvSpPr txBox="1"/>
          <p:nvPr/>
        </p:nvSpPr>
        <p:spPr>
          <a:xfrm>
            <a:off x="6000512" y="1498957"/>
            <a:ext cx="5181603" cy="1603372"/>
          </a:xfrm>
          <a:prstGeom prst="rect">
            <a:avLst/>
          </a:prstGeom>
          <a:noFill/>
          <a:ln cap="flat">
            <a:noFill/>
          </a:ln>
        </p:spPr>
        <p:txBody>
          <a:bodyPr vert="horz" wrap="square" lIns="91440" tIns="45720" rIns="91440" bIns="45720" anchor="t" anchorCtr="0" compatLnSpc="1">
            <a:noAutofit/>
          </a:bodyPr>
          <a:lstStyle/>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Arial "/>
              </a:rPr>
              <a:t>In today's competitive market, understanding our position relative to key players is crucial. Our CEOs tasked me with analyzing our sales performance, market share, and customer sentiment to inform strategic decisions.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Arial "/>
              </a:rPr>
              <a:t>Our analysis focuses on the top 5 manufacturers. We examine total sales across various channels, track sales trends over 15 years, analyze regional performance, assess the rate of return as the compound annual growth rate (CAGR) on total sales, and evaluate customer sentiment.</a:t>
            </a:r>
            <a:endParaRPr lang="en-US" sz="1800" b="0" i="1" u="none" strike="noStrike" kern="1200" cap="none" spc="-25" baseline="0" dirty="0">
              <a:solidFill>
                <a:srgbClr val="FFFFFF"/>
              </a:solidFill>
              <a:uFillTx/>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advTm="1662">
        <p:split orient="vert"/>
      </p:transition>
    </mc:Choice>
    <mc:Fallback>
      <p:transition spd="slow" advTm="1662">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172F-86F9-882E-6ACA-FF4ECC73E455}"/>
              </a:ext>
            </a:extLst>
          </p:cNvPr>
          <p:cNvSpPr txBox="1">
            <a:spLocks noGrp="1"/>
          </p:cNvSpPr>
          <p:nvPr>
            <p:ph type="title"/>
          </p:nvPr>
        </p:nvSpPr>
        <p:spPr>
          <a:xfrm>
            <a:off x="794586" y="438226"/>
            <a:ext cx="3932240" cy="1302114"/>
          </a:xfrm>
        </p:spPr>
        <p:txBody>
          <a:bodyPr/>
          <a:lstStyle/>
          <a:p>
            <a:pPr lvl="0"/>
            <a:r>
              <a:rPr lang="en-US"/>
              <a:t>MAJOR</a:t>
            </a:r>
            <a:br>
              <a:rPr lang="en-US"/>
            </a:br>
            <a:r>
              <a:rPr lang="en-US"/>
              <a:t>COMPETITORS</a:t>
            </a:r>
          </a:p>
        </p:txBody>
      </p:sp>
      <p:pic>
        <p:nvPicPr>
          <p:cNvPr id="5" name="Picture Placeholder 15" descr="Group of people">
            <a:extLst>
              <a:ext uri="{FF2B5EF4-FFF2-40B4-BE49-F238E27FC236}">
                <a16:creationId xmlns:a16="http://schemas.microsoft.com/office/drawing/2014/main" id="{958F8D0E-D06C-5E32-0EA0-5BDDD7EFA3B7}"/>
              </a:ext>
            </a:extLst>
          </p:cNvPr>
          <p:cNvPicPr>
            <a:picLocks noGrp="1" noChangeAspect="1"/>
          </p:cNvPicPr>
          <p:nvPr>
            <p:ph type="pic" idx="4294967295"/>
          </p:nvPr>
        </p:nvPicPr>
        <p:blipFill>
          <a:blip r:embed="rId4"/>
          <a:stretch>
            <a:fillRect/>
          </a:stretch>
        </p:blipFill>
        <p:spPr>
          <a:xfrm>
            <a:off x="0" y="2781321"/>
            <a:ext cx="5291667" cy="2736707"/>
          </a:xfrm>
        </p:spPr>
      </p:pic>
      <p:sp>
        <p:nvSpPr>
          <p:cNvPr id="3" name="Text Placeholder 2">
            <a:extLst>
              <a:ext uri="{FF2B5EF4-FFF2-40B4-BE49-F238E27FC236}">
                <a16:creationId xmlns:a16="http://schemas.microsoft.com/office/drawing/2014/main" id="{DF5706D7-F945-07C8-C59D-C46EFEF67CEA}"/>
              </a:ext>
            </a:extLst>
          </p:cNvPr>
          <p:cNvSpPr txBox="1">
            <a:spLocks noGrp="1"/>
          </p:cNvSpPr>
          <p:nvPr>
            <p:ph type="body" idx="4294967295"/>
          </p:nvPr>
        </p:nvSpPr>
        <p:spPr>
          <a:xfrm>
            <a:off x="7046604" y="1769171"/>
            <a:ext cx="4505011" cy="1431237"/>
          </a:xfrm>
        </p:spPr>
        <p:txBody>
          <a:bodyPr/>
          <a:lstStyle/>
          <a:p>
            <a:pPr marL="0" lvl="0" indent="0">
              <a:spcBef>
                <a:spcPts val="400"/>
              </a:spcBef>
              <a:buNone/>
            </a:pPr>
            <a:endParaRPr lang="en-US" sz="1500" i="1" spc="-15" dirty="0">
              <a:solidFill>
                <a:srgbClr val="E0F0F3"/>
              </a:solidFill>
              <a:cs typeface="Arial"/>
            </a:endParaRPr>
          </a:p>
          <a:p>
            <a:pPr marL="0" lvl="0" indent="0">
              <a:spcBef>
                <a:spcPts val="400"/>
              </a:spcBef>
              <a:buNone/>
            </a:pPr>
            <a:endParaRPr lang="en-US" sz="1500" i="1" spc="-15" dirty="0">
              <a:solidFill>
                <a:srgbClr val="E0F0F3"/>
              </a:solidFill>
              <a:cs typeface="Arial"/>
            </a:endParaRPr>
          </a:p>
          <a:p>
            <a:pPr marL="0" lvl="0" indent="0">
              <a:spcBef>
                <a:spcPts val="400"/>
              </a:spcBef>
              <a:buNone/>
            </a:pPr>
            <a:r>
              <a:rPr lang="en-US" sz="1500" i="1" spc="-15" dirty="0">
                <a:solidFill>
                  <a:srgbClr val="E0F0F3"/>
                </a:solidFill>
                <a:cs typeface="Arial"/>
              </a:rPr>
              <a:t>Natura is the second-largest competitor with a substantial market share.</a:t>
            </a:r>
          </a:p>
        </p:txBody>
      </p:sp>
      <p:sp>
        <p:nvSpPr>
          <p:cNvPr id="4" name="Slide Number Placeholder 3">
            <a:extLst>
              <a:ext uri="{FF2B5EF4-FFF2-40B4-BE49-F238E27FC236}">
                <a16:creationId xmlns:a16="http://schemas.microsoft.com/office/drawing/2014/main" id="{C8773CA8-B39E-8F12-B494-00BA597FD9F4}"/>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F80F38-1242-4CFF-99B7-B16D4044D900}" type="slidenum">
              <a:rPr lang="en-US" sz="1000" b="0" i="1" u="none" strike="noStrike" kern="1200" cap="none" spc="0" baseline="0">
                <a:solidFill>
                  <a:srgbClr val="00292E"/>
                </a:solidFill>
                <a:uFillTx/>
                <a:latin typeface="Arial "/>
              </a:rPr>
              <a:t>3</a:t>
            </a:fld>
            <a:endParaRPr lang="en-US" sz="1000" b="0" i="1" u="none" strike="noStrike" kern="1200" cap="none" spc="0" baseline="0">
              <a:solidFill>
                <a:srgbClr val="00292E"/>
              </a:solidFill>
              <a:uFillTx/>
              <a:latin typeface="Arial "/>
            </a:endParaRPr>
          </a:p>
        </p:txBody>
      </p:sp>
      <p:sp>
        <p:nvSpPr>
          <p:cNvPr id="6" name="Text Placeholder 7">
            <a:extLst>
              <a:ext uri="{FF2B5EF4-FFF2-40B4-BE49-F238E27FC236}">
                <a16:creationId xmlns:a16="http://schemas.microsoft.com/office/drawing/2014/main" id="{E5775AA1-2EB9-3342-950D-2B15427E263A}"/>
              </a:ext>
            </a:extLst>
          </p:cNvPr>
          <p:cNvSpPr txBox="1">
            <a:spLocks noGrp="1"/>
          </p:cNvSpPr>
          <p:nvPr>
            <p:ph type="body" idx="4294967295"/>
          </p:nvPr>
        </p:nvSpPr>
        <p:spPr>
          <a:xfrm>
            <a:off x="7046604" y="3264389"/>
            <a:ext cx="4422239" cy="789328"/>
          </a:xfrm>
        </p:spPr>
        <p:txBody>
          <a:bodyPr/>
          <a:lstStyle/>
          <a:p>
            <a:pPr marL="0" lvl="0" indent="0">
              <a:spcBef>
                <a:spcPts val="400"/>
              </a:spcBef>
              <a:buNone/>
            </a:pPr>
            <a:endParaRPr lang="en-US" sz="1500" i="1" spc="-15">
              <a:solidFill>
                <a:srgbClr val="E0F0F3"/>
              </a:solidFill>
              <a:cs typeface="Arial"/>
            </a:endParaRPr>
          </a:p>
          <a:p>
            <a:pPr marL="0" lvl="0" indent="0">
              <a:spcBef>
                <a:spcPts val="400"/>
              </a:spcBef>
              <a:buNone/>
            </a:pPr>
            <a:r>
              <a:rPr lang="en-US" sz="1500" i="1" spc="-15">
                <a:solidFill>
                  <a:srgbClr val="E0F0F3"/>
                </a:solidFill>
                <a:cs typeface="Arial"/>
              </a:rPr>
              <a:t>Aliqui holds the third position in market share, focusing on niche markets.</a:t>
            </a:r>
          </a:p>
        </p:txBody>
      </p:sp>
      <p:sp>
        <p:nvSpPr>
          <p:cNvPr id="7" name="Text Placeholder 9">
            <a:extLst>
              <a:ext uri="{FF2B5EF4-FFF2-40B4-BE49-F238E27FC236}">
                <a16:creationId xmlns:a16="http://schemas.microsoft.com/office/drawing/2014/main" id="{4D50B55B-1E49-84C4-CF48-80F35B14AEC2}"/>
              </a:ext>
            </a:extLst>
          </p:cNvPr>
          <p:cNvSpPr txBox="1">
            <a:spLocks noGrp="1"/>
          </p:cNvSpPr>
          <p:nvPr>
            <p:ph type="body" idx="4294967295"/>
          </p:nvPr>
        </p:nvSpPr>
        <p:spPr>
          <a:xfrm>
            <a:off x="7046604" y="4568196"/>
            <a:ext cx="4505011" cy="753383"/>
          </a:xfrm>
        </p:spPr>
        <p:txBody>
          <a:bodyPr/>
          <a:lstStyle/>
          <a:p>
            <a:pPr marL="0" lvl="0" indent="0">
              <a:lnSpc>
                <a:spcPct val="80000"/>
              </a:lnSpc>
              <a:spcBef>
                <a:spcPts val="400"/>
              </a:spcBef>
              <a:buNone/>
            </a:pPr>
            <a:endParaRPr lang="en-US" sz="1500" i="1" spc="-15">
              <a:solidFill>
                <a:srgbClr val="E0F0F3"/>
              </a:solidFill>
              <a:cs typeface="Arial"/>
            </a:endParaRPr>
          </a:p>
          <a:p>
            <a:pPr marL="0" lvl="0" indent="0">
              <a:lnSpc>
                <a:spcPct val="80000"/>
              </a:lnSpc>
              <a:spcBef>
                <a:spcPts val="400"/>
              </a:spcBef>
              <a:buNone/>
            </a:pPr>
            <a:r>
              <a:rPr lang="en-US" sz="1500" i="1" spc="-15">
                <a:solidFill>
                  <a:srgbClr val="E0F0F3"/>
                </a:solidFill>
                <a:cs typeface="Arial"/>
              </a:rPr>
              <a:t>Currus ranks fourth in market share, showing steady growth.</a:t>
            </a:r>
          </a:p>
        </p:txBody>
      </p:sp>
      <p:pic>
        <p:nvPicPr>
          <p:cNvPr id="8" name="Picture Placeholder 14" descr="Check icon">
            <a:extLst>
              <a:ext uri="{FF2B5EF4-FFF2-40B4-BE49-F238E27FC236}">
                <a16:creationId xmlns:a16="http://schemas.microsoft.com/office/drawing/2014/main" id="{7C7D918B-8620-92D3-3423-85A57DED74B8}"/>
              </a:ext>
            </a:extLst>
          </p:cNvPr>
          <p:cNvPicPr>
            <a:picLocks noGrp="1" noChangeAspect="1"/>
          </p:cNvPicPr>
          <p:nvPr>
            <p:ph type="pic" idx="4294967295"/>
          </p:nvPr>
        </p:nvPicPr>
        <p:blipFill>
          <a:blip r:embed="rId5"/>
          <a:srcRect/>
          <a:stretch>
            <a:fillRect/>
          </a:stretch>
        </p:blipFill>
        <p:spPr>
          <a:xfrm>
            <a:off x="6481239" y="1773789"/>
            <a:ext cx="575998" cy="575998"/>
          </a:xfrm>
        </p:spPr>
      </p:pic>
      <p:pic>
        <p:nvPicPr>
          <p:cNvPr id="9" name="Picture Placeholder 16" descr="Check icon">
            <a:extLst>
              <a:ext uri="{FF2B5EF4-FFF2-40B4-BE49-F238E27FC236}">
                <a16:creationId xmlns:a16="http://schemas.microsoft.com/office/drawing/2014/main" id="{A227C42F-B636-7CFF-EAE5-361A6239E308}"/>
              </a:ext>
            </a:extLst>
          </p:cNvPr>
          <p:cNvPicPr>
            <a:picLocks noGrp="1" noChangeAspect="1"/>
          </p:cNvPicPr>
          <p:nvPr>
            <p:ph type="pic" idx="4294967295"/>
          </p:nvPr>
        </p:nvPicPr>
        <p:blipFill>
          <a:blip r:embed="rId5"/>
          <a:srcRect/>
          <a:stretch>
            <a:fillRect/>
          </a:stretch>
        </p:blipFill>
        <p:spPr>
          <a:xfrm>
            <a:off x="6481239" y="2935845"/>
            <a:ext cx="575998" cy="575998"/>
          </a:xfrm>
        </p:spPr>
      </p:pic>
      <p:pic>
        <p:nvPicPr>
          <p:cNvPr id="10" name="Picture Placeholder 18" descr="Check icon">
            <a:extLst>
              <a:ext uri="{FF2B5EF4-FFF2-40B4-BE49-F238E27FC236}">
                <a16:creationId xmlns:a16="http://schemas.microsoft.com/office/drawing/2014/main" id="{6E4F593C-0BD6-9B62-4550-711D0517DC2B}"/>
              </a:ext>
            </a:extLst>
          </p:cNvPr>
          <p:cNvPicPr>
            <a:picLocks noGrp="1" noChangeAspect="1"/>
          </p:cNvPicPr>
          <p:nvPr>
            <p:ph type="pic" idx="4294967295"/>
          </p:nvPr>
        </p:nvPicPr>
        <p:blipFill>
          <a:blip r:embed="rId5"/>
          <a:srcRect/>
          <a:stretch>
            <a:fillRect/>
          </a:stretch>
        </p:blipFill>
        <p:spPr>
          <a:xfrm>
            <a:off x="6481239" y="4149675"/>
            <a:ext cx="575998" cy="575998"/>
          </a:xfrm>
        </p:spPr>
      </p:pic>
      <p:sp>
        <p:nvSpPr>
          <p:cNvPr id="11" name="object 13" descr="Beige rectangle">
            <a:extLst>
              <a:ext uri="{FF2B5EF4-FFF2-40B4-BE49-F238E27FC236}">
                <a16:creationId xmlns:a16="http://schemas.microsoft.com/office/drawing/2014/main" id="{094D6CD1-40B2-CB69-8606-919339172A63}"/>
              </a:ext>
            </a:extLst>
          </p:cNvPr>
          <p:cNvSpPr/>
          <p:nvPr/>
        </p:nvSpPr>
        <p:spPr>
          <a:xfrm>
            <a:off x="915652" y="1732550"/>
            <a:ext cx="3096002" cy="0"/>
          </a:xfrm>
          <a:custGeom>
            <a:avLst/>
            <a:gdLst>
              <a:gd name="f0" fmla="val w"/>
              <a:gd name="f1" fmla="val h"/>
              <a:gd name="f2" fmla="val ss"/>
              <a:gd name="f3" fmla="val 0"/>
              <a:gd name="f4" fmla="val 3096000"/>
              <a:gd name="f5" fmla="val 3095797"/>
              <a:gd name="f6" fmla="abs f0"/>
              <a:gd name="f7" fmla="abs f1"/>
              <a:gd name="f8" fmla="abs f2"/>
              <a:gd name="f9" fmla="*/ f0 1 3096000"/>
              <a:gd name="f10" fmla="val f3"/>
              <a:gd name="f11" fmla="+- f3 0 f3"/>
              <a:gd name="f12" fmla="+- f4 0 f3"/>
              <a:gd name="f13" fmla="?: f6 f0 1"/>
              <a:gd name="f14" fmla="?: f7 f1 1"/>
              <a:gd name="f15" fmla="?: f8 f2 1"/>
              <a:gd name="f16" fmla="*/ f12 1 3096000"/>
              <a:gd name="f17" fmla="*/ f11 1 0"/>
              <a:gd name="f18" fmla="*/ f13 1 3096000"/>
              <a:gd name="f19" fmla="*/ f14 1 21600"/>
              <a:gd name="f20" fmla="*/ 21600 f14 1"/>
              <a:gd name="f21" fmla="*/ 0 1 f16"/>
              <a:gd name="f22" fmla="*/ 3096000 1 f16"/>
              <a:gd name="f23" fmla="*/ 0 1 f17"/>
              <a:gd name="f24" fmla="*/ 1 1 f17"/>
              <a:gd name="f25" fmla="min f19 f18"/>
              <a:gd name="f26" fmla="*/ f20 1 f15"/>
              <a:gd name="f27" fmla="*/ f21 f9 1"/>
              <a:gd name="f28" fmla="*/ f22 f9 1"/>
              <a:gd name="f29" fmla="val f26"/>
              <a:gd name="f30" fmla="*/ f3 f25 1"/>
              <a:gd name="f31" fmla="+- f29 0 f10"/>
              <a:gd name="f32" fmla="*/ f31 1 0"/>
              <a:gd name="f33" fmla="*/ f24 f32 1"/>
              <a:gd name="f34" fmla="*/ f23 f32 1"/>
              <a:gd name="f35" fmla="*/ f34 f25 1"/>
              <a:gd name="f36" fmla="*/ f33 f25 1"/>
            </a:gdLst>
            <a:ahLst/>
            <a:cxnLst>
              <a:cxn ang="3cd4">
                <a:pos x="hc" y="t"/>
              </a:cxn>
              <a:cxn ang="0">
                <a:pos x="r" y="vc"/>
              </a:cxn>
              <a:cxn ang="cd4">
                <a:pos x="hc" y="b"/>
              </a:cxn>
              <a:cxn ang="cd2">
                <a:pos x="l" y="vc"/>
              </a:cxn>
            </a:cxnLst>
            <a:rect l="f27" t="f35" r="f28" b="f36"/>
            <a:pathLst>
              <a:path w="3096000">
                <a:moveTo>
                  <a:pt x="f3" y="f30"/>
                </a:moveTo>
                <a:lnTo>
                  <a:pt x="f5" y="f30"/>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pic>
        <p:nvPicPr>
          <p:cNvPr id="12" name="Picture Placeholder 14" descr="Check icon">
            <a:extLst>
              <a:ext uri="{FF2B5EF4-FFF2-40B4-BE49-F238E27FC236}">
                <a16:creationId xmlns:a16="http://schemas.microsoft.com/office/drawing/2014/main" id="{0D8F011D-DD93-3042-8EB7-4730B8C0882B}"/>
              </a:ext>
            </a:extLst>
          </p:cNvPr>
          <p:cNvPicPr>
            <a:picLocks noChangeAspect="1"/>
          </p:cNvPicPr>
          <p:nvPr/>
        </p:nvPicPr>
        <p:blipFill>
          <a:blip r:embed="rId5"/>
          <a:srcRect/>
          <a:stretch>
            <a:fillRect/>
          </a:stretch>
        </p:blipFill>
        <p:spPr>
          <a:xfrm>
            <a:off x="6481239" y="488673"/>
            <a:ext cx="575998" cy="575998"/>
          </a:xfrm>
          <a:prstGeom prst="rect">
            <a:avLst/>
          </a:prstGeom>
          <a:noFill/>
          <a:ln cap="flat">
            <a:noFill/>
          </a:ln>
        </p:spPr>
      </p:pic>
      <p:sp>
        <p:nvSpPr>
          <p:cNvPr id="13" name="Text Placeholder 2">
            <a:extLst>
              <a:ext uri="{FF2B5EF4-FFF2-40B4-BE49-F238E27FC236}">
                <a16:creationId xmlns:a16="http://schemas.microsoft.com/office/drawing/2014/main" id="{1A60428A-37B3-EB1B-41A6-11AC64980666}"/>
              </a:ext>
            </a:extLst>
          </p:cNvPr>
          <p:cNvSpPr txBox="1"/>
          <p:nvPr/>
        </p:nvSpPr>
        <p:spPr>
          <a:xfrm>
            <a:off x="7046604" y="545311"/>
            <a:ext cx="4505011" cy="1431237"/>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400"/>
              </a:spcBef>
              <a:spcAft>
                <a:spcPts val="0"/>
              </a:spcAft>
              <a:buNone/>
              <a:tabLst/>
              <a:defRPr sz="1800" b="0" i="0" u="none" strike="noStrike" kern="0" cap="none" spc="0" baseline="0">
                <a:solidFill>
                  <a:srgbClr val="000000"/>
                </a:solidFill>
                <a:uFillTx/>
              </a:defRPr>
            </a:pPr>
            <a:endParaRPr lang="en-US" sz="1500" b="0" i="1" u="none" strike="noStrike" kern="1200" cap="none" spc="-15" baseline="0" dirty="0">
              <a:solidFill>
                <a:srgbClr val="E0F0F3"/>
              </a:solidFill>
              <a:uFillTx/>
              <a:latin typeface="Arial "/>
              <a:cs typeface="Arial"/>
            </a:endParaRPr>
          </a:p>
          <a:p>
            <a:pPr marL="0" marR="0" lvl="0" indent="0" algn="l" defTabSz="914400" rtl="0" fontAlgn="auto" hangingPunct="1">
              <a:lnSpc>
                <a:spcPct val="90000"/>
              </a:lnSpc>
              <a:spcBef>
                <a:spcPts val="400"/>
              </a:spcBef>
              <a:spcAft>
                <a:spcPts val="0"/>
              </a:spcAft>
              <a:buNone/>
              <a:tabLst/>
              <a:defRPr sz="1800" b="0" i="0" u="none" strike="noStrike" kern="0" cap="none" spc="0" baseline="0">
                <a:solidFill>
                  <a:srgbClr val="000000"/>
                </a:solidFill>
                <a:uFillTx/>
              </a:defRPr>
            </a:pPr>
            <a:endParaRPr lang="en-US" sz="1500" b="0" i="1" u="none" strike="noStrike" kern="1200" cap="none" spc="-15" baseline="0" dirty="0">
              <a:solidFill>
                <a:srgbClr val="E0F0F3"/>
              </a:solidFill>
              <a:uFillTx/>
              <a:latin typeface="Arial "/>
              <a:cs typeface="Arial"/>
            </a:endParaRPr>
          </a:p>
          <a:p>
            <a:pPr marL="0" marR="0" lvl="0" indent="0" algn="l" defTabSz="914400" rtl="0" fontAlgn="auto" hangingPunct="1">
              <a:lnSpc>
                <a:spcPct val="90000"/>
              </a:lnSpc>
              <a:spcBef>
                <a:spcPts val="400"/>
              </a:spcBef>
              <a:spcAft>
                <a:spcPts val="0"/>
              </a:spcAft>
              <a:buNone/>
              <a:tabLst/>
              <a:defRPr sz="1800" b="0" i="0" u="none" strike="noStrike" kern="0" cap="none" spc="0" baseline="0">
                <a:solidFill>
                  <a:srgbClr val="000000"/>
                </a:solidFill>
                <a:uFillTx/>
              </a:defRPr>
            </a:pPr>
            <a:r>
              <a:rPr lang="en-US" sz="1500" b="0" i="1" u="none" strike="noStrike" kern="1200" cap="none" spc="-15" baseline="0" dirty="0" err="1">
                <a:solidFill>
                  <a:srgbClr val="E0F0F3"/>
                </a:solidFill>
                <a:uFillTx/>
                <a:latin typeface="Arial "/>
                <a:cs typeface="Arial"/>
              </a:rPr>
              <a:t>VanArsdel</a:t>
            </a:r>
            <a:r>
              <a:rPr lang="en-US" sz="1500" b="0" i="1" u="none" strike="noStrike" kern="1200" cap="none" spc="-15" baseline="0" dirty="0">
                <a:solidFill>
                  <a:srgbClr val="E0F0F3"/>
                </a:solidFill>
                <a:uFillTx/>
                <a:latin typeface="Arial "/>
                <a:cs typeface="Arial"/>
              </a:rPr>
              <a:t> holds the largest market share among the top 5 manufacturers, indicating a strong sales performance and significant market penetration.</a:t>
            </a:r>
          </a:p>
        </p:txBody>
      </p:sp>
      <p:pic>
        <p:nvPicPr>
          <p:cNvPr id="14" name="Picture 8" descr="A black and white logo">
            <a:extLst>
              <a:ext uri="{FF2B5EF4-FFF2-40B4-BE49-F238E27FC236}">
                <a16:creationId xmlns:a16="http://schemas.microsoft.com/office/drawing/2014/main" id="{E832E55C-49E0-30B3-9F86-E90714818D17}"/>
              </a:ext>
            </a:extLst>
          </p:cNvPr>
          <p:cNvPicPr>
            <a:picLocks noChangeAspect="1"/>
          </p:cNvPicPr>
          <p:nvPr/>
        </p:nvPicPr>
        <p:blipFill>
          <a:blip r:embed="rId6"/>
          <a:stretch>
            <a:fillRect/>
          </a:stretch>
        </p:blipFill>
        <p:spPr>
          <a:xfrm>
            <a:off x="7046595" y="371438"/>
            <a:ext cx="1880353" cy="635453"/>
          </a:xfrm>
          <a:prstGeom prst="rect">
            <a:avLst/>
          </a:prstGeom>
          <a:noFill/>
          <a:ln cap="flat">
            <a:noFill/>
          </a:ln>
        </p:spPr>
      </p:pic>
      <p:pic>
        <p:nvPicPr>
          <p:cNvPr id="15" name="Picture 16" descr="A black background with white letters">
            <a:extLst>
              <a:ext uri="{FF2B5EF4-FFF2-40B4-BE49-F238E27FC236}">
                <a16:creationId xmlns:a16="http://schemas.microsoft.com/office/drawing/2014/main" id="{1D93D19A-D715-4E2A-8C40-CB79F1EDD67C}"/>
              </a:ext>
            </a:extLst>
          </p:cNvPr>
          <p:cNvPicPr>
            <a:picLocks noChangeAspect="1"/>
          </p:cNvPicPr>
          <p:nvPr/>
        </p:nvPicPr>
        <p:blipFill>
          <a:blip r:embed="rId7"/>
          <a:stretch>
            <a:fillRect/>
          </a:stretch>
        </p:blipFill>
        <p:spPr>
          <a:xfrm>
            <a:off x="7104952" y="5412068"/>
            <a:ext cx="1542419" cy="521253"/>
          </a:xfrm>
          <a:prstGeom prst="rect">
            <a:avLst/>
          </a:prstGeom>
          <a:noFill/>
          <a:ln cap="flat">
            <a:noFill/>
          </a:ln>
        </p:spPr>
      </p:pic>
      <p:pic>
        <p:nvPicPr>
          <p:cNvPr id="16" name="Picture 18" descr="A black and white logo">
            <a:extLst>
              <a:ext uri="{FF2B5EF4-FFF2-40B4-BE49-F238E27FC236}">
                <a16:creationId xmlns:a16="http://schemas.microsoft.com/office/drawing/2014/main" id="{F59D5A70-9299-5434-3920-4287B2EFCBFC}"/>
              </a:ext>
            </a:extLst>
          </p:cNvPr>
          <p:cNvPicPr>
            <a:picLocks noChangeAspect="1"/>
          </p:cNvPicPr>
          <p:nvPr/>
        </p:nvPicPr>
        <p:blipFill>
          <a:blip r:embed="rId8"/>
          <a:stretch>
            <a:fillRect/>
          </a:stretch>
        </p:blipFill>
        <p:spPr>
          <a:xfrm>
            <a:off x="7104952" y="2984080"/>
            <a:ext cx="1316562" cy="444919"/>
          </a:xfrm>
          <a:prstGeom prst="rect">
            <a:avLst/>
          </a:prstGeom>
          <a:noFill/>
          <a:ln cap="flat">
            <a:noFill/>
          </a:ln>
        </p:spPr>
      </p:pic>
      <p:pic>
        <p:nvPicPr>
          <p:cNvPr id="17" name="Picture 20" descr="A black and white logo">
            <a:extLst>
              <a:ext uri="{FF2B5EF4-FFF2-40B4-BE49-F238E27FC236}">
                <a16:creationId xmlns:a16="http://schemas.microsoft.com/office/drawing/2014/main" id="{B7DC5D9F-DD64-84B4-C676-5EBAEA1BDDE7}"/>
              </a:ext>
            </a:extLst>
          </p:cNvPr>
          <p:cNvPicPr>
            <a:picLocks noChangeAspect="1"/>
          </p:cNvPicPr>
          <p:nvPr/>
        </p:nvPicPr>
        <p:blipFill>
          <a:blip r:embed="rId9"/>
          <a:stretch>
            <a:fillRect/>
          </a:stretch>
        </p:blipFill>
        <p:spPr>
          <a:xfrm>
            <a:off x="6990085" y="4052520"/>
            <a:ext cx="1993382" cy="673656"/>
          </a:xfrm>
          <a:prstGeom prst="rect">
            <a:avLst/>
          </a:prstGeom>
          <a:noFill/>
          <a:ln cap="flat">
            <a:noFill/>
          </a:ln>
        </p:spPr>
      </p:pic>
      <p:pic>
        <p:nvPicPr>
          <p:cNvPr id="18" name="Picture Placeholder 18" descr="Check icon">
            <a:extLst>
              <a:ext uri="{FF2B5EF4-FFF2-40B4-BE49-F238E27FC236}">
                <a16:creationId xmlns:a16="http://schemas.microsoft.com/office/drawing/2014/main" id="{FCEC1C2A-57D3-F245-0420-6DB6479946FF}"/>
              </a:ext>
            </a:extLst>
          </p:cNvPr>
          <p:cNvPicPr>
            <a:picLocks noChangeAspect="1"/>
          </p:cNvPicPr>
          <p:nvPr/>
        </p:nvPicPr>
        <p:blipFill>
          <a:blip r:embed="rId5"/>
          <a:srcRect/>
          <a:stretch>
            <a:fillRect/>
          </a:stretch>
        </p:blipFill>
        <p:spPr>
          <a:xfrm>
            <a:off x="6505526" y="5387397"/>
            <a:ext cx="575998" cy="575998"/>
          </a:xfrm>
          <a:prstGeom prst="rect">
            <a:avLst/>
          </a:prstGeom>
          <a:noFill/>
          <a:ln cap="flat">
            <a:noFill/>
          </a:ln>
        </p:spPr>
      </p:pic>
      <p:sp>
        <p:nvSpPr>
          <p:cNvPr id="19" name="Text Placeholder 9">
            <a:extLst>
              <a:ext uri="{FF2B5EF4-FFF2-40B4-BE49-F238E27FC236}">
                <a16:creationId xmlns:a16="http://schemas.microsoft.com/office/drawing/2014/main" id="{94FAA040-3AD3-981B-1C32-0CEB91C48BBA}"/>
              </a:ext>
            </a:extLst>
          </p:cNvPr>
          <p:cNvSpPr txBox="1"/>
          <p:nvPr/>
        </p:nvSpPr>
        <p:spPr>
          <a:xfrm>
            <a:off x="7057238" y="5679274"/>
            <a:ext cx="4505011" cy="813870"/>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400"/>
              </a:spcBef>
              <a:spcAft>
                <a:spcPts val="0"/>
              </a:spcAft>
              <a:buNone/>
              <a:tabLst/>
              <a:defRPr sz="1800" b="0" i="0" u="none" strike="noStrike" kern="0" cap="none" spc="0" baseline="0">
                <a:solidFill>
                  <a:srgbClr val="000000"/>
                </a:solidFill>
                <a:uFillTx/>
              </a:defRPr>
            </a:pPr>
            <a:endParaRPr lang="en-US" sz="1500" b="0" i="1" u="none" strike="noStrike" kern="1200" cap="none" spc="-15" baseline="0" dirty="0">
              <a:solidFill>
                <a:srgbClr val="E0F0F3"/>
              </a:solidFill>
              <a:uFillTx/>
              <a:latin typeface="Arial "/>
              <a:cs typeface="Arial"/>
            </a:endParaRPr>
          </a:p>
          <a:p>
            <a:pPr marL="0" marR="0" lvl="0" indent="0" algn="l" defTabSz="914400" rtl="0" fontAlgn="auto" hangingPunct="1">
              <a:lnSpc>
                <a:spcPct val="90000"/>
              </a:lnSpc>
              <a:spcBef>
                <a:spcPts val="40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C1E0E6"/>
                </a:solidFill>
                <a:uFillTx/>
                <a:latin typeface="Arial "/>
              </a:rPr>
              <a:t>Abbas, holding the fifth position, is a smaller player with a growing market presence.</a:t>
            </a:r>
            <a:endParaRPr lang="en-US" sz="1500" b="0" i="1" u="none" strike="noStrike" kern="1200" cap="none" spc="-15" baseline="0" dirty="0">
              <a:solidFill>
                <a:srgbClr val="E0F0F3"/>
              </a:solidFill>
              <a:uFillTx/>
              <a:latin typeface="Arial "/>
              <a:cs typeface="Arial"/>
            </a:endParaRPr>
          </a:p>
        </p:txBody>
      </p:sp>
      <p:pic>
        <p:nvPicPr>
          <p:cNvPr id="20" name="Picture 24">
            <a:extLst>
              <a:ext uri="{FF2B5EF4-FFF2-40B4-BE49-F238E27FC236}">
                <a16:creationId xmlns:a16="http://schemas.microsoft.com/office/drawing/2014/main" id="{AA2313B8-7B3C-D1EA-EF92-07309E0687F5}"/>
              </a:ext>
            </a:extLst>
          </p:cNvPr>
          <p:cNvPicPr>
            <a:picLocks noChangeAspect="1"/>
          </p:cNvPicPr>
          <p:nvPr/>
        </p:nvPicPr>
        <p:blipFill>
          <a:blip r:embed="rId10"/>
          <a:stretch>
            <a:fillRect/>
          </a:stretch>
        </p:blipFill>
        <p:spPr>
          <a:xfrm>
            <a:off x="7104952" y="1710688"/>
            <a:ext cx="1820250" cy="615144"/>
          </a:xfrm>
          <a:prstGeom prst="rect">
            <a:avLst/>
          </a:prstGeom>
          <a:noFill/>
          <a:ln cap="flat">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2618">
        <p:split orient="vert"/>
      </p:transition>
    </mc:Choice>
    <mc:Fallback>
      <p:transition spd="slow" advTm="261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P spid="1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pic>
        <p:nvPicPr>
          <p:cNvPr id="2" name="Content Placeholder 6" descr="People's hands">
            <a:extLst>
              <a:ext uri="{FF2B5EF4-FFF2-40B4-BE49-F238E27FC236}">
                <a16:creationId xmlns:a16="http://schemas.microsoft.com/office/drawing/2014/main" id="{9F861E80-8F25-1508-D4B1-4975DA8B5068}"/>
              </a:ext>
            </a:extLst>
          </p:cNvPr>
          <p:cNvPicPr>
            <a:picLocks noGrp="1" noChangeAspect="1"/>
          </p:cNvPicPr>
          <p:nvPr>
            <p:ph type="pic" idx="4294967295"/>
          </p:nvPr>
        </p:nvPicPr>
        <p:blipFill>
          <a:blip r:embed="rId3"/>
          <a:srcRect/>
          <a:stretch>
            <a:fillRect/>
          </a:stretch>
        </p:blipFill>
        <p:spPr>
          <a:xfrm>
            <a:off x="1197" y="0"/>
            <a:ext cx="12189601" cy="6856646"/>
          </a:xfrm>
        </p:spPr>
      </p:pic>
      <p:sp>
        <p:nvSpPr>
          <p:cNvPr id="3" name="object 3" descr="Blue rectangle">
            <a:extLst>
              <a:ext uri="{FF2B5EF4-FFF2-40B4-BE49-F238E27FC236}">
                <a16:creationId xmlns:a16="http://schemas.microsoft.com/office/drawing/2014/main" id="{C930F726-4F94-60C6-5106-1F23C58A1238}"/>
              </a:ext>
            </a:extLst>
          </p:cNvPr>
          <p:cNvSpPr/>
          <p:nvPr/>
        </p:nvSpPr>
        <p:spPr>
          <a:xfrm>
            <a:off x="1197" y="0"/>
            <a:ext cx="12189601"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8" descr="Beige oval">
            <a:extLst>
              <a:ext uri="{FF2B5EF4-FFF2-40B4-BE49-F238E27FC236}">
                <a16:creationId xmlns:a16="http://schemas.microsoft.com/office/drawing/2014/main" id="{15F2F2EF-A1C9-C491-2BD2-544F5D2E6ECD}"/>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Slide Number Placeholder 4">
            <a:extLst>
              <a:ext uri="{FF2B5EF4-FFF2-40B4-BE49-F238E27FC236}">
                <a16:creationId xmlns:a16="http://schemas.microsoft.com/office/drawing/2014/main" id="{BCD700CB-5147-CFC6-A094-A062734CD110}"/>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6AE3FF-F18A-47FE-87EC-17F1D2628DDD}" type="slidenum">
              <a:rPr lang="en-US" sz="1000" b="0" i="1" u="none" strike="noStrike" kern="1200" cap="none" spc="0" baseline="0">
                <a:solidFill>
                  <a:srgbClr val="00292E"/>
                </a:solidFill>
                <a:uFillTx/>
                <a:latin typeface="Arial "/>
              </a:rPr>
              <a:t>4</a:t>
            </a:fld>
            <a:endParaRPr lang="en-US" sz="1000" b="0" i="1" u="none" strike="noStrike" kern="1200" cap="none" spc="0" baseline="0">
              <a:solidFill>
                <a:srgbClr val="00292E"/>
              </a:solidFill>
              <a:uFillTx/>
              <a:latin typeface="Arial "/>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D58B0E8A-6905-9F41-F3B9-77CA4D03B096}"/>
                  </a:ext>
                </a:extLst>
              </p:cNvPr>
              <p:cNvGraphicFramePr>
                <a:graphicFrameLocks noGrp="1"/>
              </p:cNvGraphicFramePr>
              <p:nvPr>
                <p:extLst>
                  <p:ext uri="{D42A27DB-BD31-4B8C-83A1-F6EECF244321}">
                    <p14:modId xmlns:p14="http://schemas.microsoft.com/office/powerpoint/2010/main" val="4154337013"/>
                  </p:ext>
                </p:extLst>
              </p:nvPr>
            </p:nvGraphicFramePr>
            <p:xfrm>
              <a:off x="0" y="-1354"/>
              <a:ext cx="12192000" cy="685664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a:extLst>
                  <a:ext uri="{FF2B5EF4-FFF2-40B4-BE49-F238E27FC236}">
                    <a16:creationId xmlns:a16="http://schemas.microsoft.com/office/drawing/2014/main" id="{D58B0E8A-6905-9F41-F3B9-77CA4D03B096}"/>
                  </a:ext>
                </a:extLst>
              </p:cNvPr>
              <p:cNvPicPr>
                <a:picLocks noGrp="1" noRot="1" noChangeAspect="1" noMove="1" noResize="1" noEditPoints="1" noAdjustHandles="1" noChangeArrowheads="1" noChangeShapeType="1"/>
              </p:cNvPicPr>
              <p:nvPr/>
            </p:nvPicPr>
            <p:blipFill>
              <a:blip r:embed="rId5"/>
              <a:stretch>
                <a:fillRect/>
              </a:stretch>
            </p:blipFill>
            <p:spPr>
              <a:xfrm>
                <a:off x="0" y="-1354"/>
                <a:ext cx="12192000" cy="6856646"/>
              </a:xfrm>
              <a:prstGeom prst="rect">
                <a:avLst/>
              </a:prstGeom>
            </p:spPr>
          </p:pic>
        </mc:Fallback>
      </mc:AlternateContent>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pic>
        <p:nvPicPr>
          <p:cNvPr id="2" name="Content Placeholder 6" descr="People's hands">
            <a:extLst>
              <a:ext uri="{FF2B5EF4-FFF2-40B4-BE49-F238E27FC236}">
                <a16:creationId xmlns:a16="http://schemas.microsoft.com/office/drawing/2014/main" id="{75FECA38-3F7C-3632-10FE-45AEA6D61EC3}"/>
              </a:ext>
            </a:extLst>
          </p:cNvPr>
          <p:cNvPicPr>
            <a:picLocks noGrp="1" noChangeAspect="1"/>
          </p:cNvPicPr>
          <p:nvPr>
            <p:ph type="pic" idx="4294967295"/>
          </p:nvPr>
        </p:nvPicPr>
        <p:blipFill>
          <a:blip r:embed="rId3"/>
          <a:srcRect/>
          <a:stretch>
            <a:fillRect/>
          </a:stretch>
        </p:blipFill>
        <p:spPr>
          <a:xfrm>
            <a:off x="1197" y="0"/>
            <a:ext cx="12189601" cy="6856646"/>
          </a:xfrm>
        </p:spPr>
      </p:pic>
      <p:sp>
        <p:nvSpPr>
          <p:cNvPr id="3" name="object 3" descr="Blue rectangle">
            <a:extLst>
              <a:ext uri="{FF2B5EF4-FFF2-40B4-BE49-F238E27FC236}">
                <a16:creationId xmlns:a16="http://schemas.microsoft.com/office/drawing/2014/main" id="{23EA4C5F-72B5-F1A3-EA00-234C749F9C1A}"/>
              </a:ext>
            </a:extLst>
          </p:cNvPr>
          <p:cNvSpPr/>
          <p:nvPr/>
        </p:nvSpPr>
        <p:spPr>
          <a:xfrm>
            <a:off x="1197" y="0"/>
            <a:ext cx="12189601"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8" descr="Beige oval">
            <a:extLst>
              <a:ext uri="{FF2B5EF4-FFF2-40B4-BE49-F238E27FC236}">
                <a16:creationId xmlns:a16="http://schemas.microsoft.com/office/drawing/2014/main" id="{56F275C2-DEB6-346E-B089-90F4B9619748}"/>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Slide Number Placeholder 4">
            <a:extLst>
              <a:ext uri="{FF2B5EF4-FFF2-40B4-BE49-F238E27FC236}">
                <a16:creationId xmlns:a16="http://schemas.microsoft.com/office/drawing/2014/main" id="{9DC73DD5-6969-88DA-AD00-6F8B76AFBF2D}"/>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988BF65-FA9A-4F1A-8BF1-544A02C4F923}" type="slidenum">
              <a:rPr/>
              <a:t>5</a:t>
            </a:fld>
            <a:endParaRPr lang="en-US" sz="1000" b="0" i="1" u="none" strike="noStrike" kern="1200" cap="none" spc="0" baseline="0">
              <a:solidFill>
                <a:srgbClr val="00292E"/>
              </a:solidFill>
              <a:uFillTx/>
              <a:latin typeface="Arial "/>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9A5970B5-56C4-B747-831A-3CD21D9F06CA}"/>
                  </a:ext>
                </a:extLst>
              </p:cNvPr>
              <p:cNvGraphicFramePr>
                <a:graphicFrameLocks noGrp="1"/>
              </p:cNvGraphicFramePr>
              <p:nvPr>
                <p:extLst>
                  <p:ext uri="{D42A27DB-BD31-4B8C-83A1-F6EECF244321}">
                    <p14:modId xmlns:p14="http://schemas.microsoft.com/office/powerpoint/2010/main" val="4275991838"/>
                  </p:ext>
                </p:extLst>
              </p:nvPr>
            </p:nvGraphicFramePr>
            <p:xfrm>
              <a:off x="0" y="0"/>
              <a:ext cx="12190798"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a:extLst>
                  <a:ext uri="{FF2B5EF4-FFF2-40B4-BE49-F238E27FC236}">
                    <a16:creationId xmlns:a16="http://schemas.microsoft.com/office/drawing/2014/main" id="{9A5970B5-56C4-B747-831A-3CD21D9F06CA}"/>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0798" cy="6858000"/>
              </a:xfrm>
              <a:prstGeom prst="rect">
                <a:avLst/>
              </a:prstGeom>
            </p:spPr>
          </p:pic>
        </mc:Fallback>
      </mc:AlternateContent>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pic>
        <p:nvPicPr>
          <p:cNvPr id="2" name="Content Placeholder 6" descr="People's hands">
            <a:extLst>
              <a:ext uri="{FF2B5EF4-FFF2-40B4-BE49-F238E27FC236}">
                <a16:creationId xmlns:a16="http://schemas.microsoft.com/office/drawing/2014/main" id="{96DD0CCF-99EB-7313-A3AE-D440F82EBA35}"/>
              </a:ext>
            </a:extLst>
          </p:cNvPr>
          <p:cNvPicPr>
            <a:picLocks noGrp="1" noChangeAspect="1"/>
          </p:cNvPicPr>
          <p:nvPr>
            <p:ph type="pic" idx="4294967295"/>
          </p:nvPr>
        </p:nvPicPr>
        <p:blipFill>
          <a:blip r:embed="rId3"/>
          <a:srcRect/>
          <a:stretch>
            <a:fillRect/>
          </a:stretch>
        </p:blipFill>
        <p:spPr>
          <a:xfrm>
            <a:off x="1197" y="0"/>
            <a:ext cx="12189601" cy="6856646"/>
          </a:xfrm>
        </p:spPr>
      </p:pic>
      <p:sp>
        <p:nvSpPr>
          <p:cNvPr id="3" name="object 3" descr="Blue rectangle">
            <a:extLst>
              <a:ext uri="{FF2B5EF4-FFF2-40B4-BE49-F238E27FC236}">
                <a16:creationId xmlns:a16="http://schemas.microsoft.com/office/drawing/2014/main" id="{E876A94C-2CEC-E51D-B049-166F4D474D90}"/>
              </a:ext>
            </a:extLst>
          </p:cNvPr>
          <p:cNvSpPr/>
          <p:nvPr/>
        </p:nvSpPr>
        <p:spPr>
          <a:xfrm>
            <a:off x="1197" y="0"/>
            <a:ext cx="12189601"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8" descr="Beige oval">
            <a:extLst>
              <a:ext uri="{FF2B5EF4-FFF2-40B4-BE49-F238E27FC236}">
                <a16:creationId xmlns:a16="http://schemas.microsoft.com/office/drawing/2014/main" id="{7F421B9E-621E-0690-BECF-C6C0899F0D9B}"/>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Slide Number Placeholder 4">
            <a:extLst>
              <a:ext uri="{FF2B5EF4-FFF2-40B4-BE49-F238E27FC236}">
                <a16:creationId xmlns:a16="http://schemas.microsoft.com/office/drawing/2014/main" id="{890C5762-16EB-5D5A-508E-F2ED5C9DE89D}"/>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5D1431-59B8-4A09-AA50-576C1DCCC96E}" type="slidenum">
              <a:rPr lang="en-US" sz="1000" b="0" i="1" u="none" strike="noStrike" kern="1200" cap="none" spc="0" baseline="0">
                <a:solidFill>
                  <a:srgbClr val="00292E"/>
                </a:solidFill>
                <a:uFillTx/>
                <a:latin typeface="Arial "/>
              </a:rPr>
              <a:t>6</a:t>
            </a:fld>
            <a:endParaRPr lang="en-US" sz="1000" b="0" i="1" u="none" strike="noStrike" kern="1200" cap="none" spc="0" baseline="0">
              <a:solidFill>
                <a:srgbClr val="00292E"/>
              </a:solidFill>
              <a:uFillTx/>
              <a:latin typeface="Arial "/>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C8B587D8-F76D-686E-4001-B883E4725C03}"/>
                  </a:ext>
                </a:extLst>
              </p:cNvPr>
              <p:cNvGraphicFramePr>
                <a:graphicFrameLocks noGrp="1"/>
              </p:cNvGraphicFramePr>
              <p:nvPr>
                <p:extLst>
                  <p:ext uri="{D42A27DB-BD31-4B8C-83A1-F6EECF244321}">
                    <p14:modId xmlns:p14="http://schemas.microsoft.com/office/powerpoint/2010/main" val="637160184"/>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a:extLst>
                  <a:ext uri="{FF2B5EF4-FFF2-40B4-BE49-F238E27FC236}">
                    <a16:creationId xmlns:a16="http://schemas.microsoft.com/office/drawing/2014/main" id="{C8B587D8-F76D-686E-4001-B883E4725C03}"/>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pic>
        <p:nvPicPr>
          <p:cNvPr id="2" name="Content Placeholder 6" descr="People's hands">
            <a:extLst>
              <a:ext uri="{FF2B5EF4-FFF2-40B4-BE49-F238E27FC236}">
                <a16:creationId xmlns:a16="http://schemas.microsoft.com/office/drawing/2014/main" id="{DCAD5958-BDA8-CC9C-FBBC-B5C71CBAE96B}"/>
              </a:ext>
            </a:extLst>
          </p:cNvPr>
          <p:cNvPicPr>
            <a:picLocks noGrp="1" noChangeAspect="1"/>
          </p:cNvPicPr>
          <p:nvPr>
            <p:ph type="pic" idx="4294967295"/>
          </p:nvPr>
        </p:nvPicPr>
        <p:blipFill>
          <a:blip r:embed="rId3"/>
          <a:srcRect/>
          <a:stretch>
            <a:fillRect/>
          </a:stretch>
        </p:blipFill>
        <p:spPr>
          <a:xfrm>
            <a:off x="1197" y="0"/>
            <a:ext cx="12189601" cy="6856646"/>
          </a:xfrm>
        </p:spPr>
      </p:pic>
      <p:sp>
        <p:nvSpPr>
          <p:cNvPr id="3" name="object 3" descr="Blue rectangle">
            <a:extLst>
              <a:ext uri="{FF2B5EF4-FFF2-40B4-BE49-F238E27FC236}">
                <a16:creationId xmlns:a16="http://schemas.microsoft.com/office/drawing/2014/main" id="{C510600D-ACFE-ED11-C406-CB7EC566C21D}"/>
              </a:ext>
            </a:extLst>
          </p:cNvPr>
          <p:cNvSpPr/>
          <p:nvPr/>
        </p:nvSpPr>
        <p:spPr>
          <a:xfrm>
            <a:off x="1197" y="0"/>
            <a:ext cx="12189601"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8" descr="Beige oval">
            <a:extLst>
              <a:ext uri="{FF2B5EF4-FFF2-40B4-BE49-F238E27FC236}">
                <a16:creationId xmlns:a16="http://schemas.microsoft.com/office/drawing/2014/main" id="{EB572A9C-5B7C-BA8E-6FED-87316369B79E}"/>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Slide Number Placeholder 4">
            <a:extLst>
              <a:ext uri="{FF2B5EF4-FFF2-40B4-BE49-F238E27FC236}">
                <a16:creationId xmlns:a16="http://schemas.microsoft.com/office/drawing/2014/main" id="{B2AA4C09-E1DC-1F12-B261-AE1F616461D0}"/>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7F7238C-D8FA-4913-AD76-48CC601ED581}" type="slidenum">
              <a:rPr lang="en-US" sz="1000" b="0" i="1" u="none" strike="noStrike" kern="1200" cap="none" spc="0" baseline="0">
                <a:solidFill>
                  <a:srgbClr val="00292E"/>
                </a:solidFill>
                <a:uFillTx/>
                <a:latin typeface="Arial "/>
              </a:rPr>
              <a:t>7</a:t>
            </a:fld>
            <a:endParaRPr lang="en-US" sz="1000" b="0" i="1" u="none" strike="noStrike" kern="1200" cap="none" spc="0" baseline="0">
              <a:solidFill>
                <a:srgbClr val="00292E"/>
              </a:solidFill>
              <a:uFillTx/>
              <a:latin typeface="Arial "/>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1B7DD353-B772-FA2B-C360-FEAF46D3FA9D}"/>
                  </a:ext>
                </a:extLst>
              </p:cNvPr>
              <p:cNvGraphicFramePr>
                <a:graphicFrameLocks noGrp="1"/>
              </p:cNvGraphicFramePr>
              <p:nvPr>
                <p:extLst>
                  <p:ext uri="{D42A27DB-BD31-4B8C-83A1-F6EECF244321}">
                    <p14:modId xmlns:p14="http://schemas.microsoft.com/office/powerpoint/2010/main" val="2022358036"/>
                  </p:ext>
                </p:extLst>
              </p:nvPr>
            </p:nvGraphicFramePr>
            <p:xfrm>
              <a:off x="0" y="0"/>
              <a:ext cx="12189600" cy="685664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7" name="Add-in 6">
                <a:extLst>
                  <a:ext uri="{FF2B5EF4-FFF2-40B4-BE49-F238E27FC236}">
                    <a16:creationId xmlns:a16="http://schemas.microsoft.com/office/drawing/2014/main" id="{1B7DD353-B772-FA2B-C360-FEAF46D3FA9D}"/>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89600" cy="6856646"/>
              </a:xfrm>
              <a:prstGeom prst="rect">
                <a:avLst/>
              </a:prstGeom>
            </p:spPr>
          </p:pic>
        </mc:Fallback>
      </mc:AlternateContent>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pic>
        <p:nvPicPr>
          <p:cNvPr id="2" name="Content Placeholder 6" descr="People's hands">
            <a:extLst>
              <a:ext uri="{FF2B5EF4-FFF2-40B4-BE49-F238E27FC236}">
                <a16:creationId xmlns:a16="http://schemas.microsoft.com/office/drawing/2014/main" id="{45EC6EE3-6744-2484-D95A-8640A87B6E68}"/>
              </a:ext>
            </a:extLst>
          </p:cNvPr>
          <p:cNvPicPr>
            <a:picLocks noGrp="1" noChangeAspect="1"/>
          </p:cNvPicPr>
          <p:nvPr>
            <p:ph type="pic" idx="4294967295"/>
          </p:nvPr>
        </p:nvPicPr>
        <p:blipFill>
          <a:blip r:embed="rId3"/>
          <a:srcRect/>
          <a:stretch>
            <a:fillRect/>
          </a:stretch>
        </p:blipFill>
        <p:spPr>
          <a:xfrm>
            <a:off x="1197" y="0"/>
            <a:ext cx="12189601" cy="6856646"/>
          </a:xfrm>
        </p:spPr>
      </p:pic>
      <p:sp>
        <p:nvSpPr>
          <p:cNvPr id="3" name="object 3" descr="Blue rectangle">
            <a:extLst>
              <a:ext uri="{FF2B5EF4-FFF2-40B4-BE49-F238E27FC236}">
                <a16:creationId xmlns:a16="http://schemas.microsoft.com/office/drawing/2014/main" id="{BE6C276A-1FC7-A469-A642-C35FC35F6FC1}"/>
              </a:ext>
            </a:extLst>
          </p:cNvPr>
          <p:cNvSpPr/>
          <p:nvPr/>
        </p:nvSpPr>
        <p:spPr>
          <a:xfrm>
            <a:off x="1197" y="0"/>
            <a:ext cx="12189601" cy="6858000"/>
          </a:xfrm>
          <a:custGeom>
            <a:avLst/>
            <a:gdLst>
              <a:gd name="f0" fmla="val w"/>
              <a:gd name="f1" fmla="val h"/>
              <a:gd name="f2" fmla="val 0"/>
              <a:gd name="f3" fmla="val 12189460"/>
              <a:gd name="f4" fmla="val 6858000"/>
              <a:gd name="f5" fmla="val 12188952"/>
              <a:gd name="f6" fmla="*/ f0 1 12189460"/>
              <a:gd name="f7" fmla="*/ f1 1 6858000"/>
              <a:gd name="f8" fmla="+- f4 0 f2"/>
              <a:gd name="f9" fmla="+- f3 0 f2"/>
              <a:gd name="f10" fmla="*/ f9 1 12189460"/>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189460" h="6858000">
                <a:moveTo>
                  <a:pt x="f2" y="f4"/>
                </a:moveTo>
                <a:lnTo>
                  <a:pt x="f5" y="f4"/>
                </a:lnTo>
                <a:lnTo>
                  <a:pt x="f5" y="f2"/>
                </a:lnTo>
                <a:lnTo>
                  <a:pt x="f2" y="f2"/>
                </a:lnTo>
                <a:lnTo>
                  <a:pt x="f2" y="f4"/>
                </a:lnTo>
                <a:close/>
              </a:path>
            </a:pathLst>
          </a:custGeom>
          <a:solidFill>
            <a:srgbClr val="00292E">
              <a:alpha val="6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4" name="Oval 8" descr="Beige oval">
            <a:extLst>
              <a:ext uri="{FF2B5EF4-FFF2-40B4-BE49-F238E27FC236}">
                <a16:creationId xmlns:a16="http://schemas.microsoft.com/office/drawing/2014/main" id="{64570E77-43D6-AEE2-825A-145579CEBC74}"/>
              </a:ext>
            </a:extLst>
          </p:cNvPr>
          <p:cNvSpPr/>
          <p:nvPr/>
        </p:nvSpPr>
        <p:spPr>
          <a:xfrm>
            <a:off x="11562240" y="6227429"/>
            <a:ext cx="266401" cy="2664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0CDA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rial "/>
            </a:endParaRPr>
          </a:p>
        </p:txBody>
      </p:sp>
      <p:sp>
        <p:nvSpPr>
          <p:cNvPr id="5" name="Title 1">
            <a:extLst>
              <a:ext uri="{FF2B5EF4-FFF2-40B4-BE49-F238E27FC236}">
                <a16:creationId xmlns:a16="http://schemas.microsoft.com/office/drawing/2014/main" id="{0020B855-690A-8304-2F70-04DF43A9BB2A}"/>
              </a:ext>
            </a:extLst>
          </p:cNvPr>
          <p:cNvSpPr txBox="1">
            <a:spLocks noGrp="1"/>
          </p:cNvSpPr>
          <p:nvPr>
            <p:ph type="title"/>
          </p:nvPr>
        </p:nvSpPr>
        <p:spPr>
          <a:xfrm>
            <a:off x="838203" y="0"/>
            <a:ext cx="10515600" cy="719669"/>
          </a:xfrm>
        </p:spPr>
        <p:txBody>
          <a:bodyPr/>
          <a:lstStyle/>
          <a:p>
            <a:pPr lvl="0"/>
            <a:r>
              <a:rPr lang="en-US">
                <a:solidFill>
                  <a:srgbClr val="FFFFFF"/>
                </a:solidFill>
              </a:rPr>
              <a:t>Key Outcomes of the Analysis</a:t>
            </a:r>
          </a:p>
        </p:txBody>
      </p:sp>
      <p:sp>
        <p:nvSpPr>
          <p:cNvPr id="6" name="Slide Number Placeholder 4">
            <a:extLst>
              <a:ext uri="{FF2B5EF4-FFF2-40B4-BE49-F238E27FC236}">
                <a16:creationId xmlns:a16="http://schemas.microsoft.com/office/drawing/2014/main" id="{80E4BF78-5162-F64A-609A-4BB87C19025D}"/>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3323E3-0C80-4838-8C03-986CF931B14D}" type="slidenum">
              <a:t>8</a:t>
            </a:fld>
            <a:endParaRPr lang="en-US" sz="1000" b="0" i="1" u="none" strike="noStrike" kern="1200" cap="none" spc="0" baseline="0">
              <a:solidFill>
                <a:srgbClr val="00292E"/>
              </a:solidFill>
              <a:uFillTx/>
              <a:latin typeface="Arial "/>
            </a:endParaRPr>
          </a:p>
        </p:txBody>
      </p:sp>
      <p:sp>
        <p:nvSpPr>
          <p:cNvPr id="7" name="object 5" descr="Beige rectangle">
            <a:extLst>
              <a:ext uri="{FF2B5EF4-FFF2-40B4-BE49-F238E27FC236}">
                <a16:creationId xmlns:a16="http://schemas.microsoft.com/office/drawing/2014/main" id="{017FD39B-2485-C9DA-A957-91F6E60CE902}"/>
              </a:ext>
            </a:extLst>
          </p:cNvPr>
          <p:cNvSpPr/>
          <p:nvPr/>
        </p:nvSpPr>
        <p:spPr>
          <a:xfrm flipV="1">
            <a:off x="949503" y="585746"/>
            <a:ext cx="5620633" cy="54196"/>
          </a:xfrm>
          <a:custGeom>
            <a:avLst/>
            <a:gdLst>
              <a:gd name="f0" fmla="val w"/>
              <a:gd name="f1" fmla="val h"/>
              <a:gd name="f2" fmla="val 0"/>
              <a:gd name="f3" fmla="val 5620630"/>
              <a:gd name="f4" fmla="val 54200"/>
              <a:gd name="f5" fmla="*/ f0 1 5620630"/>
              <a:gd name="f6" fmla="*/ f1 1 54200"/>
              <a:gd name="f7" fmla="+- f4 0 f2"/>
              <a:gd name="f8" fmla="+- f3 0 f2"/>
              <a:gd name="f9" fmla="*/ f8 1 5620630"/>
              <a:gd name="f10" fmla="*/ f7 1 54200"/>
              <a:gd name="f11" fmla="*/ 0 1 f9"/>
              <a:gd name="f12" fmla="*/ 5620630 1 f9"/>
              <a:gd name="f13" fmla="*/ 0 1 f10"/>
              <a:gd name="f14" fmla="*/ 54200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5620630" h="54200">
                <a:moveTo>
                  <a:pt x="f2" y="f2"/>
                </a:moveTo>
                <a:lnTo>
                  <a:pt x="f3" y="f2"/>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8" name="Rectangle 1">
            <a:extLst>
              <a:ext uri="{FF2B5EF4-FFF2-40B4-BE49-F238E27FC236}">
                <a16:creationId xmlns:a16="http://schemas.microsoft.com/office/drawing/2014/main" id="{F6ACBF53-8C58-0AC1-907F-8B5474ABB904}"/>
              </a:ext>
            </a:extLst>
          </p:cNvPr>
          <p:cNvSpPr/>
          <p:nvPr/>
        </p:nvSpPr>
        <p:spPr>
          <a:xfrm>
            <a:off x="176982" y="719669"/>
            <a:ext cx="11724738" cy="6370972"/>
          </a:xfrm>
          <a:prstGeom prst="rect">
            <a:avLst/>
          </a:prstGeom>
          <a:noFill/>
          <a:ln cap="flat">
            <a:noFill/>
            <a:prstDash val="solid"/>
          </a:ln>
        </p:spPr>
        <p:txBody>
          <a:bodyPr vert="horz" wrap="squar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sng" strike="noStrike" kern="1200" cap="none" spc="0" baseline="0" dirty="0">
                <a:solidFill>
                  <a:srgbClr val="FFFFFF"/>
                </a:solidFill>
                <a:uFillTx/>
                <a:latin typeface="Arial" pitchFamily="34"/>
              </a:rPr>
              <a:t>Market Share Insights</a:t>
            </a:r>
            <a:r>
              <a:rPr lang="-" sz="1800" b="0" i="0" u="sng" strike="noStrike" kern="1200" cap="none" spc="0" baseline="0" dirty="0">
                <a:solidFill>
                  <a:srgbClr val="FFFFFF"/>
                </a:solidFill>
                <a:uFillTx/>
                <a:latin typeface="Arial" pitchFamily="34"/>
              </a:rPr>
              <a: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600" b="0" i="0" u="none" strike="noStrike" kern="1200" cap="none" spc="0" baseline="0" dirty="0">
                <a:solidFill>
                  <a:srgbClr val="FFFFFF"/>
                </a:solidFill>
                <a:uFillTx/>
                <a:latin typeface="Arial" pitchFamily="34"/>
              </a:rPr>
              <a:t>VanArsdel holds the largest market share among the top 5 manufacturers, indicating strong sales performance and market penetration.</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600" b="0" i="0" u="none" strike="noStrike" kern="1200" cap="none" spc="0" baseline="0" dirty="0">
              <a:solidFill>
                <a:srgbClr val="FFFFFF"/>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sng" strike="noStrike" kern="1200" cap="none" spc="0" baseline="0" dirty="0">
                <a:solidFill>
                  <a:srgbClr val="FFFFFF"/>
                </a:solidFill>
                <a:uFillTx/>
                <a:latin typeface="Arial" pitchFamily="34"/>
              </a:rPr>
              <a:t>Sales Channel Performance</a:t>
            </a:r>
            <a:r>
              <a:rPr lang="-" sz="1800" b="0" i="0" u="sng" strike="noStrike" kern="1200" cap="none" spc="0" baseline="0" dirty="0">
                <a:solidFill>
                  <a:srgbClr val="FFFFFF"/>
                </a:solidFill>
                <a:uFillTx/>
                <a:latin typeface="Arial" pitchFamily="34"/>
              </a:rPr>
              <a: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600" b="0" i="0" u="none" strike="noStrike" kern="1200" cap="none" spc="0" baseline="0" dirty="0">
                <a:solidFill>
                  <a:srgbClr val="FFFFFF"/>
                </a:solidFill>
                <a:uFillTx/>
                <a:latin typeface="Arial" pitchFamily="34"/>
              </a:rPr>
              <a:t>Sales are well-distributed across outlets, stores, online, and social media channels, with online sales showing significant growth over the past 15 years.</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600" b="0" i="0" u="sng" strike="noStrike" kern="1200" cap="none" spc="0" baseline="0" dirty="0">
              <a:solidFill>
                <a:srgbClr val="FFFFFF"/>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sng" strike="noStrike" kern="1200" cap="none" spc="0" baseline="0" dirty="0">
                <a:solidFill>
                  <a:srgbClr val="FFFFFF"/>
                </a:solidFill>
                <a:uFillTx/>
                <a:latin typeface="Arial" pitchFamily="34"/>
              </a:rPr>
              <a:t>Regional Insights</a:t>
            </a:r>
            <a:r>
              <a:rPr lang="-" sz="1800" b="0" i="0" u="sng" strike="noStrike" kern="1200" cap="none" spc="0" baseline="0" dirty="0">
                <a:solidFill>
                  <a:srgbClr val="FFFFFF"/>
                </a:solidFill>
                <a:uFillTx/>
                <a:latin typeface="Arial" pitchFamily="34"/>
              </a:rPr>
              <a: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600" b="0" i="0" u="none" strike="noStrike" kern="1200" cap="none" spc="0" baseline="0" dirty="0">
                <a:solidFill>
                  <a:srgbClr val="FFFFFF"/>
                </a:solidFill>
                <a:uFillTx/>
                <a:latin typeface="Arial" pitchFamily="34"/>
              </a:rPr>
              <a:t>Top 10 regions contribute significantly to overall sales, with certain states consistently outperforming others. This regional performance highlights key areas for potential market expansion.</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dirty="0">
              <a:solidFill>
                <a:srgbClr val="FFFFFF"/>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b="1" u="sng" dirty="0">
                <a:solidFill>
                  <a:srgbClr val="FFFFFF"/>
                </a:solidFill>
                <a:latin typeface="Arial" pitchFamily="34"/>
              </a:rPr>
              <a:t>Compound Annual Growth Rate </a:t>
            </a:r>
            <a:r>
              <a:rPr lang="-" sz="1800" b="1" i="0" u="sng" strike="noStrike" kern="1200" cap="none" spc="0" baseline="0" dirty="0">
                <a:solidFill>
                  <a:srgbClr val="FFFFFF"/>
                </a:solidFill>
                <a:uFillTx/>
                <a:latin typeface="Arial" pitchFamily="34"/>
              </a:rPr>
              <a:t>(CAGR)</a:t>
            </a:r>
            <a:r>
              <a:rPr lang="-" sz="1800" b="0" i="0" u="sng" strike="noStrike" kern="1200" cap="none" spc="0" baseline="0" dirty="0">
                <a:solidFill>
                  <a:srgbClr val="FFFFFF"/>
                </a:solidFill>
                <a:uFillTx/>
                <a:latin typeface="Arial" pitchFamily="34"/>
              </a:rPr>
              <a: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600" b="0" i="0" u="none" strike="noStrike" kern="1200" cap="none" spc="0" baseline="0" dirty="0">
                <a:solidFill>
                  <a:srgbClr val="FFFFFF"/>
                </a:solidFill>
                <a:uFillTx/>
                <a:latin typeface="Arial" pitchFamily="34"/>
              </a:rPr>
              <a:t>The overall </a:t>
            </a:r>
            <a:r>
              <a:rPr lang="en-US" sz="1600" b="0" i="0" u="none" strike="noStrike" kern="1200" cap="none" spc="0" baseline="0" dirty="0">
                <a:solidFill>
                  <a:srgbClr val="FFFFFF"/>
                </a:solidFill>
                <a:uFillTx/>
                <a:latin typeface="Arial" pitchFamily="34"/>
              </a:rPr>
              <a:t>rate on return</a:t>
            </a:r>
            <a:r>
              <a:rPr lang="-" sz="1600" b="0" i="0" u="none" strike="noStrike" kern="1200" cap="none" spc="0" baseline="0" dirty="0">
                <a:solidFill>
                  <a:srgbClr val="FFFFFF"/>
                </a:solidFill>
                <a:uFillTx/>
                <a:latin typeface="Arial" pitchFamily="34"/>
              </a:rPr>
              <a:t>, calculated as CAGR, shows a positive growth trend, particularly in specific high-performing products and regions. However, some products and regions require closer attention due to lower growth rates.</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dirty="0">
              <a:solidFill>
                <a:srgbClr val="FFFFFF"/>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sng" strike="noStrike" kern="1200" cap="none" spc="0" baseline="0" dirty="0">
                <a:solidFill>
                  <a:srgbClr val="FFFFFF"/>
                </a:solidFill>
                <a:uFillTx/>
                <a:latin typeface="Arial" pitchFamily="34"/>
              </a:rPr>
              <a:t>Customer Sentiment</a:t>
            </a:r>
            <a:r>
              <a:rPr lang="-" sz="1800" b="0" i="0" u="sng" strike="noStrike" kern="1200" cap="none" spc="0" baseline="0" dirty="0">
                <a:solidFill>
                  <a:srgbClr val="FFFFFF"/>
                </a:solidFill>
                <a:uFillTx/>
                <a:latin typeface="Arial" pitchFamily="34"/>
              </a:rPr>
              <a: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600" b="0" i="0" u="none" strike="noStrike" kern="1200" cap="none" spc="0" baseline="0" dirty="0">
                <a:solidFill>
                  <a:srgbClr val="FFFFFF"/>
                </a:solidFill>
                <a:uFillTx/>
                <a:latin typeface="Arial" pitchFamily="34"/>
              </a:rPr>
              <a:t>Despite having the largest market share, VanArsdel has the lowest average sentiment score among the top manufacturers. This indicates potential issues with customer satisfaction or product perception that need to be addressed.</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 sz="1800" b="0" i="0" u="none" strike="noStrike" kern="1200" cap="none" spc="0" baseline="0" dirty="0">
              <a:solidFill>
                <a:srgbClr val="FFFFFF"/>
              </a:solidFill>
              <a:uFillTx/>
              <a:latin typeface="Arial" pitchFamily="3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 sz="1800" b="1" i="0" u="sng" strike="noStrike" kern="1200" cap="none" spc="0" baseline="0" dirty="0">
                <a:solidFill>
                  <a:srgbClr val="FFFFFF"/>
                </a:solidFill>
                <a:uFillTx/>
                <a:latin typeface="Arial" pitchFamily="34"/>
              </a:rPr>
              <a:t>Product Hierarchy Insights</a:t>
            </a:r>
            <a:r>
              <a:rPr lang="-" sz="1800" b="0" i="0" u="sng" strike="noStrike" kern="1200" cap="none" spc="0" baseline="0" dirty="0">
                <a:solidFill>
                  <a:srgbClr val="FFFFFF"/>
                </a:solidFill>
                <a:uFillTx/>
                <a:latin typeface="Arial" pitchFamily="34"/>
              </a:rPr>
              <a:t>:</a:t>
            </a:r>
          </a:p>
          <a:p>
            <a:pPr marL="285750" marR="0" lvl="0" indent="-28575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 sz="1600" b="0" i="0" u="none" strike="noStrike" kern="1200" cap="none" spc="0" baseline="0" dirty="0">
                <a:solidFill>
                  <a:srgbClr val="FFFFFF"/>
                </a:solidFill>
                <a:uFillTx/>
                <a:latin typeface="Arial" pitchFamily="34"/>
              </a:rPr>
              <a:t>Drill-down analysis reveals that certain product segments and categories perform better than others, providing valuable insights for product strategy and marketing efforts.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 sz="1800" b="0" i="0" u="none" strike="noStrike" kern="1200" cap="none" spc="0" baseline="0" dirty="0">
              <a:solidFill>
                <a:srgbClr val="FFFFFF"/>
              </a:solidFill>
              <a:uFillTx/>
              <a:latin typeface="Arial" pitchFamily="3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7A009583-AF56-A4C1-65B7-74F206DC458B}"/>
              </a:ext>
            </a:extLst>
          </p:cNvPr>
          <p:cNvSpPr txBox="1"/>
          <p:nvPr/>
        </p:nvSpPr>
        <p:spPr>
          <a:xfrm>
            <a:off x="11468843" y="6174897"/>
            <a:ext cx="35711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8571FB-4EFD-4B21-9E60-B615F6183C1B}" type="slidenum">
              <a:rPr lang="en-US" sz="1000" b="0" i="1" u="none" strike="noStrike" kern="1200" cap="none" spc="0" baseline="0">
                <a:solidFill>
                  <a:srgbClr val="00292E"/>
                </a:solidFill>
                <a:uFillTx/>
                <a:latin typeface="Arial "/>
              </a:rPr>
              <a:t>9</a:t>
            </a:fld>
            <a:endParaRPr lang="en-US" sz="1000" b="0" i="1" u="none" strike="noStrike" kern="1200" cap="none" spc="0" baseline="0">
              <a:solidFill>
                <a:srgbClr val="00292E"/>
              </a:solidFill>
              <a:uFillTx/>
              <a:latin typeface="Arial "/>
            </a:endParaRPr>
          </a:p>
        </p:txBody>
      </p:sp>
      <p:pic>
        <p:nvPicPr>
          <p:cNvPr id="3" name="Picture Placeholder 11" descr="Two men near laptop ">
            <a:extLst>
              <a:ext uri="{FF2B5EF4-FFF2-40B4-BE49-F238E27FC236}">
                <a16:creationId xmlns:a16="http://schemas.microsoft.com/office/drawing/2014/main" id="{F4C8F36C-DE18-DA35-75D7-13369A3285A9}"/>
              </a:ext>
            </a:extLst>
          </p:cNvPr>
          <p:cNvPicPr>
            <a:picLocks noChangeAspect="1"/>
          </p:cNvPicPr>
          <p:nvPr/>
        </p:nvPicPr>
        <p:blipFill>
          <a:blip r:embed="rId3"/>
          <a:srcRect/>
          <a:stretch>
            <a:fillRect/>
          </a:stretch>
        </p:blipFill>
        <p:spPr>
          <a:xfrm flipH="1">
            <a:off x="0" y="0"/>
            <a:ext cx="6256754" cy="6858000"/>
          </a:xfrm>
          <a:prstGeom prst="rect">
            <a:avLst/>
          </a:prstGeom>
          <a:noFill/>
          <a:ln cap="flat">
            <a:noFill/>
          </a:ln>
        </p:spPr>
      </p:pic>
      <p:sp>
        <p:nvSpPr>
          <p:cNvPr id="4" name="object 3" descr="Beige rectangle">
            <a:extLst>
              <a:ext uri="{FF2B5EF4-FFF2-40B4-BE49-F238E27FC236}">
                <a16:creationId xmlns:a16="http://schemas.microsoft.com/office/drawing/2014/main" id="{3FDFF937-925B-E26B-854F-72916A44E0FC}"/>
              </a:ext>
            </a:extLst>
          </p:cNvPr>
          <p:cNvSpPr/>
          <p:nvPr/>
        </p:nvSpPr>
        <p:spPr>
          <a:xfrm>
            <a:off x="8355284" y="836611"/>
            <a:ext cx="3307960" cy="5184776"/>
          </a:xfrm>
          <a:custGeom>
            <a:avLst/>
            <a:gdLst>
              <a:gd name="f0" fmla="val w"/>
              <a:gd name="f1" fmla="val h"/>
              <a:gd name="f2" fmla="val 0"/>
              <a:gd name="f3" fmla="val 4010659"/>
              <a:gd name="f4" fmla="val 333375"/>
              <a:gd name="f5" fmla="val 333006"/>
              <a:gd name="f6" fmla="val 4010367"/>
              <a:gd name="f7" fmla="*/ f0 1 4010659"/>
              <a:gd name="f8" fmla="*/ f1 1 333375"/>
              <a:gd name="f9" fmla="+- f4 0 f2"/>
              <a:gd name="f10" fmla="+- f3 0 f2"/>
              <a:gd name="f11" fmla="*/ f10 1 4010659"/>
              <a:gd name="f12" fmla="*/ f9 1 33337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4010659" h="333375">
                <a:moveTo>
                  <a:pt x="f2" y="f5"/>
                </a:moveTo>
                <a:lnTo>
                  <a:pt x="f6" y="f5"/>
                </a:lnTo>
                <a:lnTo>
                  <a:pt x="f6" y="f2"/>
                </a:lnTo>
                <a:lnTo>
                  <a:pt x="f2" y="f2"/>
                </a:lnTo>
                <a:lnTo>
                  <a:pt x="f2" y="f5"/>
                </a:lnTo>
                <a:close/>
              </a:path>
            </a:pathLst>
          </a:custGeom>
          <a:solidFill>
            <a:srgbClr val="F0CD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5" name="object 6" descr="Blue rectangle">
            <a:extLst>
              <a:ext uri="{FF2B5EF4-FFF2-40B4-BE49-F238E27FC236}">
                <a16:creationId xmlns:a16="http://schemas.microsoft.com/office/drawing/2014/main" id="{A1632CFC-3EA3-08D2-7804-CC520CC49369}"/>
              </a:ext>
            </a:extLst>
          </p:cNvPr>
          <p:cNvSpPr/>
          <p:nvPr/>
        </p:nvSpPr>
        <p:spPr>
          <a:xfrm>
            <a:off x="6226177" y="0"/>
            <a:ext cx="5056202" cy="6858000"/>
          </a:xfrm>
          <a:custGeom>
            <a:avLst/>
            <a:gdLst>
              <a:gd name="f0" fmla="val w"/>
              <a:gd name="f1" fmla="val h"/>
              <a:gd name="f2" fmla="val 0"/>
              <a:gd name="f3" fmla="val 6689725"/>
              <a:gd name="f4" fmla="val 3528060"/>
              <a:gd name="f5" fmla="val 3527996"/>
              <a:gd name="f6" fmla="val 6689648"/>
              <a:gd name="f7" fmla="*/ f0 1 6689725"/>
              <a:gd name="f8" fmla="*/ f1 1 3528060"/>
              <a:gd name="f9" fmla="+- f4 0 f2"/>
              <a:gd name="f10" fmla="+- f3 0 f2"/>
              <a:gd name="f11" fmla="*/ f10 1 6689725"/>
              <a:gd name="f12" fmla="*/ f9 1 352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6689725" h="3528060">
                <a:moveTo>
                  <a:pt x="f2" y="f5"/>
                </a:moveTo>
                <a:lnTo>
                  <a:pt x="f6" y="f5"/>
                </a:lnTo>
                <a:lnTo>
                  <a:pt x="f6" y="f2"/>
                </a:lnTo>
                <a:lnTo>
                  <a:pt x="f2" y="f2"/>
                </a:lnTo>
                <a:lnTo>
                  <a:pt x="f2" y="f5"/>
                </a:lnTo>
                <a:close/>
              </a:path>
            </a:pathLst>
          </a:custGeom>
          <a:solidFill>
            <a:srgbClr val="10708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6" name="Text Placeholder 3">
            <a:extLst>
              <a:ext uri="{FF2B5EF4-FFF2-40B4-BE49-F238E27FC236}">
                <a16:creationId xmlns:a16="http://schemas.microsoft.com/office/drawing/2014/main" id="{AEA77DAC-77B0-640B-AB33-80C2406F498B}"/>
              </a:ext>
            </a:extLst>
          </p:cNvPr>
          <p:cNvSpPr txBox="1"/>
          <p:nvPr/>
        </p:nvSpPr>
        <p:spPr>
          <a:xfrm>
            <a:off x="6492770" y="1442584"/>
            <a:ext cx="4126175" cy="4287877"/>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400" b="1" i="0" u="sng" strike="noStrike" kern="1200" cap="none" spc="0" baseline="0" dirty="0">
                <a:solidFill>
                  <a:srgbClr val="FFFFFF"/>
                </a:solidFill>
                <a:uFillTx/>
                <a:latin typeface="Arial "/>
              </a:rPr>
              <a:t>Overall Findings</a:t>
            </a:r>
            <a:r>
              <a:rPr lang="en-US" sz="2400" b="0" i="0" u="sng" strike="noStrike" kern="1200" cap="none" spc="0" baseline="0" dirty="0">
                <a:solidFill>
                  <a:srgbClr val="FFFFFF"/>
                </a:solidFill>
                <a:uFillTx/>
                <a:latin typeface="Arial "/>
              </a:rPr>
              <a:t>:</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2400" b="0" i="0" u="sng" strike="noStrike" kern="1200" cap="none" spc="0" baseline="0" dirty="0">
              <a:solidFill>
                <a:srgbClr val="FFFFFF"/>
              </a:solidFill>
              <a:uFillTx/>
              <a:latin typeface="Arial "/>
            </a:endParaRP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dirty="0" err="1">
                <a:solidFill>
                  <a:srgbClr val="FFFFFF"/>
                </a:solidFill>
                <a:uFillTx/>
                <a:latin typeface="Arial "/>
              </a:rPr>
              <a:t>VanArsdel</a:t>
            </a:r>
            <a:r>
              <a:rPr lang="en-US" sz="1600" b="0" i="0" u="none" strike="noStrike" kern="1200" cap="none" spc="0" baseline="0" dirty="0">
                <a:solidFill>
                  <a:srgbClr val="FFFFFF"/>
                </a:solidFill>
                <a:uFillTx/>
                <a:latin typeface="Arial "/>
              </a:rPr>
              <a:t> leads in market share but faces challenges in customer sentiment, highlighting the need for improved customer experience strategies.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1600" b="0" i="0" u="none" strike="noStrike" kern="1200" cap="none" spc="0" baseline="0" dirty="0">
              <a:solidFill>
                <a:srgbClr val="FFFFFF"/>
              </a:solidFill>
              <a:uFillTx/>
              <a:latin typeface="Arial "/>
            </a:endParaRP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dirty="0">
                <a:solidFill>
                  <a:srgbClr val="FFFFFF"/>
                </a:solidFill>
                <a:uFillTx/>
                <a:latin typeface="Arial "/>
              </a:rPr>
              <a:t>Sales trends and regional performance provide actionable insights for strategic planning and targeted marketing.</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1600" b="0" i="0" u="none" strike="noStrike" kern="1200" cap="none" spc="0" baseline="0" dirty="0">
              <a:solidFill>
                <a:srgbClr val="FFFFFF"/>
              </a:solidFill>
              <a:uFillTx/>
              <a:latin typeface="Arial "/>
            </a:endParaRP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dirty="0">
                <a:solidFill>
                  <a:srgbClr val="FFFFFF"/>
                </a:solidFill>
                <a:uFillTx/>
                <a:latin typeface="Arial "/>
              </a:rPr>
              <a:t>The positive rate of return (CAGR) across most products and regions indicates healthy growth, but areas with lower returns require further analysis.</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2400" b="0" i="0" u="none" strike="noStrike" kern="1200" cap="none" spc="0" baseline="0" dirty="0">
              <a:solidFill>
                <a:srgbClr val="FFFFFF"/>
              </a:solidFill>
              <a:uFillTx/>
              <a:latin typeface="Arial "/>
            </a:endParaRPr>
          </a:p>
        </p:txBody>
      </p:sp>
      <p:sp>
        <p:nvSpPr>
          <p:cNvPr id="10" name="object 27" descr="Beige rectangle">
            <a:extLst>
              <a:ext uri="{FF2B5EF4-FFF2-40B4-BE49-F238E27FC236}">
                <a16:creationId xmlns:a16="http://schemas.microsoft.com/office/drawing/2014/main" id="{9BC966DB-DB7E-6703-BC18-7596538C189A}"/>
              </a:ext>
            </a:extLst>
          </p:cNvPr>
          <p:cNvSpPr/>
          <p:nvPr/>
        </p:nvSpPr>
        <p:spPr>
          <a:xfrm>
            <a:off x="6666250" y="1074209"/>
            <a:ext cx="1887157" cy="230968"/>
          </a:xfrm>
          <a:custGeom>
            <a:avLst/>
            <a:gdLst>
              <a:gd name="f0" fmla="val w"/>
              <a:gd name="f1" fmla="val h"/>
              <a:gd name="f2" fmla="val 0"/>
              <a:gd name="f3" fmla="val 1887157"/>
              <a:gd name="f4" fmla="val 230964"/>
              <a:gd name="f5" fmla="val 1886869"/>
              <a:gd name="f6" fmla="*/ f0 1 1887157"/>
              <a:gd name="f7" fmla="*/ f1 1 230964"/>
              <a:gd name="f8" fmla="+- f4 0 f2"/>
              <a:gd name="f9" fmla="+- f3 0 f2"/>
              <a:gd name="f10" fmla="*/ f9 1 1887157"/>
              <a:gd name="f11" fmla="*/ f8 1 230964"/>
              <a:gd name="f12" fmla="*/ 0 1 f10"/>
              <a:gd name="f13" fmla="*/ 1887157 1 f10"/>
              <a:gd name="f14" fmla="*/ 0 1 f11"/>
              <a:gd name="f15" fmla="*/ 23096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887157" h="230964">
                <a:moveTo>
                  <a:pt x="f2" y="f2"/>
                </a:moveTo>
                <a:lnTo>
                  <a:pt x="f5" y="f2"/>
                </a:lnTo>
              </a:path>
            </a:pathLst>
          </a:custGeom>
          <a:noFill/>
          <a:ln w="54864" cap="flat">
            <a:solidFill>
              <a:srgbClr val="F0CDA1"/>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
            </a:endParaRPr>
          </a:p>
        </p:txBody>
      </p:sp>
      <p:sp>
        <p:nvSpPr>
          <p:cNvPr id="11" name="Title 1">
            <a:extLst>
              <a:ext uri="{FF2B5EF4-FFF2-40B4-BE49-F238E27FC236}">
                <a16:creationId xmlns:a16="http://schemas.microsoft.com/office/drawing/2014/main" id="{15795D95-BD06-0F37-5DD9-A237F6469F03}"/>
              </a:ext>
            </a:extLst>
          </p:cNvPr>
          <p:cNvSpPr txBox="1">
            <a:spLocks noGrp="1"/>
          </p:cNvSpPr>
          <p:nvPr>
            <p:ph type="title"/>
          </p:nvPr>
        </p:nvSpPr>
        <p:spPr>
          <a:xfrm>
            <a:off x="6569314" y="230428"/>
            <a:ext cx="4421224" cy="997994"/>
          </a:xfrm>
        </p:spPr>
        <p:txBody>
          <a:bodyPr/>
          <a:lstStyle/>
          <a:p>
            <a:pPr lvl="0"/>
            <a:r>
              <a:rPr lang="pl-PL">
                <a:solidFill>
                  <a:srgbClr val="FFFFFF"/>
                </a:solidFill>
              </a:rPr>
              <a:t>Summary</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0.4|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36155145-F83B-4207-BC66-BDF6041EB8F5}">
  <we:reference id="wa200003233" version="2.0.0.3" store="en-GB" storeType="OMEX"/>
  <we:alternateReferences>
    <we:reference id="WA200003233" version="2.0.0.3" store="" storeType="OMEX"/>
  </we:alternateReferences>
  <we:properties>
    <we:property name="reportUrl" value="&quot;/groups/me/reports/02e84bf1-6e15-4fa9-9a58-9e5d48656470/ReportSection163c480bdcd780b009a6?bookmarkGuid=7c6d3179-9737-40e1-a042-4d6a31cead0c&amp;bookmarkUsage=1&amp;ctid=5e35c989-57ee-475d-9f53-f2f7b62f46c9&amp;fromEntryPoint=export&quot;"/>
    <we:property name="reportName" value="&quot;Competitive Marketing Analysis_Final Project_KM_&quot;"/>
    <we:property name="reportState" value="&quot;CONNECTED&quot;"/>
    <we:property name="embedUrl" value="&quot;/reportEmbed?reportId=02e84bf1-6e15-4fa9-9a58-9e5d48656470&amp;config=eyJjbHVzdGVyVXJsIjoiaHR0cHM6Ly9XQUJJLVdFU1QtRVVST1BFLUYtUFJJTUFSWS1yZWRpcmVjdC5hbmFseXNpcy53aW5kb3dzLm5ldCIsImVtYmVkRmVhdHVyZXMiOnsidXNhZ2VNZXRyaWNzVk5leHQiOnRydWV9fQ%3D%3D&amp;disableSensitivityBanner=true&quot;"/>
    <we:property name="pageName" value="&quot;ReportSection163c480bdcd780b009a6&quot;"/>
    <we:property name="pageDisplayName" value="&quot;Executive Overview&quot;"/>
    <we:property name="datasetId" value="&quot;bceebff5-3d7d-4d67-b046-fd2f4c6a50ea&quot;"/>
    <we:property name="backgroundColor" value="&quot;#E6E6E6&quot;"/>
    <we:property name="bookmark" value="&quot;H4sIAAAAAAAAA+1b60/byBb/V5C/dCuFq5mx5+F+o7TdXRXaXkCsrq4qNI/j4F3HjmynC4vyv+/M2KGBxDjQ8qiLVFEyz/M77zMnXAQmraaZPP8gJxC8Cl4XxV8TWf61RYJRkLdjHz++3985eH/yYWf/rR0upnVa5FXw6iKoZTmG+jitZjJzJ9jB/38eBTLLPsmx+5TIrIJRMIWyKnKZpf9As9hO1eUM5qMAzqZZUUp35GEta3DHfrHL7Wd7N/5PaG+Uuk6/wCHouhk9gGlR1u1nzEIdCaSMNtz+h1Asmd2TpFltj3HHqfO3Z9PSknaxgPTOT0LIIxrqkCWYYhHSMAmV3VmfT92aXUvMuChTLbPAk1lC1VB1EewW2Wzif3t7ZfywmJUaDiDxU3md1uf2pDcO1txi/VQWlhN+7H8gSz92Wvy9W4JdYYJXeD66RmISUxpHBHNJFOBIxCyGLhIbxO7m4wX/yCh4VxYTD72V8MSuvKRsX+azxHJ3VtqNo+DIH4vmVoR/nFr++H27RW7SugX4+zXQVbtkA3Y0HzwF13ixTMXWL+OymE2rl3aRJeNYZjOvVfaWvdTCs0gdQDdsd744KqZbu8VkChZQUVYv/K6Otccy3ykrA5lf9Xluf8yvC/ZXd/lCfhuI9goDN4I1au4A0zDtFgy89aUO5qqKOdBVYzreOvqNyVmkt1qrCrVM89askEjA2g/miFCjYoiQIm58A8tTERY60aGICTEgpQQZfZta62W1bg8430ilPxT1KuO/h57r67LZPZV5DtlGmp3PsmyhpusU9XYac8mQToquaglacUSEM219kBZUKYal0Iihb5NYtiyxvcJudX7ySKoMToDzSBCDt1EixXbEIr6tFDfbmNCQc5AIGfpg/irr8N39QiTWfvZucEkEYdQzj3vmSc887ZlnPfO8Z170zPfgJz34SQ9+0oOfhD3z0V53MPgttRtKfXq+B18gW1WXy/nVqYW2HMsybXKbVptumTG0tnJ5THBFES+XLVHiB7e+Drjplv71SQcaBVrqUzBvvmaCjZmkxhFVaXvf76ZxOpOppaRauKDFp/dp3hy0B0l9e+90F+PvSqcO0vGpJ+EGc5y7hVfzXjcVOKc3PMyNi1mLGaOhYsbdmPFQMZNuzGSomGk3ZjpUzKwbMxsqZt6NmQ8Vs+jGLIaKuTs+46HGZ9Idn8lQ4zPpjs9kqPGZdMdnMtT43JRf6zGHQ8UcdWOOAldmXmzyxDy44vO/M1nWsKb+/FkZsl/k9emN7NgxX2Su7ejgefFGnt+NE/sgq1m5MfmHMoPqndT1deM+KmqZnfjpNYT4N/M0H2dt+8qd2TyJN0+QQZbmsJvNKtdVal/2retSxe6pVXrXM1N/gq7dm/h80c6yl/+59Ax/+UTrXl4GJ9+Frn/2fjGOKdc6iiCJtaIm1hR5Km5kcQ1ntSrOrjLTnQZAEWOaUcG5YFxphpHbvUkfQmMlBSUSYtASCUk1e+5DLMezJ9CHeBouYLMgdW+NvFt7pGkKa51PURooXzdu5k1aLnrqVpXfPgBXncb1u7/vrVSN19E0jjCVmMk41iGPwzih3X7iuwt7cqUdTF5eJ3evGBd3EXSVpdp377+KOZhAOfaiM7KWHs60uSiFZr4wfho82vXt8teySvWLJpX97FrG2UJXVo6rasug+tBTeejX9RzuvxbSHj3vioiXnumeON1oBcKJioBFCoc8RHHMtYk3jB4hQoRpnGDCwhCxUPDYPEePpxk97qmyWE+opc3MWle4nCAtAHQkSVfw/chADmE8gbz+4XEsb3uiaUlveFCy/GHzgKenB03MEJwxSUgSSUooiyHhserNJO5dUT7mrgptWHyyk2Un69v9/SqjZWkeW126wDT5gs3j4kSTkDPNYwQiCZMbSr4HE8CszqAeigA6wDQCMAxjLgRoJqwESCgA8OML4LDQqXUy+2BSORAx3AyptQaeJKHiJhKGqJiakBv5BIRRF+VQvFEHlpb9CMcmYpziSIUillECYsMKQoSIKsohSpACknBDydL7072L6ODjwS+uE7NNopcroln9MjqOMLbOliSCcgU04SKkj1XvPHpp88LrRHXDd8nvt7jBD5mDWkXZOoKzdZlwr/1OZlmdHtg9K3bsDqMsVIiJBGhIY8oNlxsbD5MUcBgrUEmMBJY2JXu08vvx1bGJ1z+NOj5uTXY/9vDwca1hZBPGmFBEaKwMIIaNipSJ4NkS72KJvnT5aSzxngKDre5CEsUSQYRFJLCi0XNguFOe4iuILV9BPCvltymlcH8epzWlCFObBkuCafj4ldY3vhA+hQLr+uugTw0VhKHSCCnLZvsPYnbDK9tzXfXcR3p2Xt3Oy/uvdS3iYlZXU6nhk8xhTW/XopS5AdP+3tvRHTmSUpX19Zfdn/9fdoDn838BalnXUYlAAAA=&quot;"/>
    <we:property name="initialStateBookmark" value="&quot;H4sIAAAAAAAAA+1b60/byBb/V5C/dCuFq5mx5+F+o7TdXRXaXkCsrq4qNI/j4F3HjmynC4vyv+/M2KGBxDjQ8qiLVFEyz/M77zMnXAQmraaZPP8gJxC8Cl4XxV8TWf61RYJRkLdjHz++3985eH/yYWf/rR0upnVa5FXw6iKoZTmG+jitZjJzJ9jB/38eBTLLPsmx+5TIrIJRMIWyKnKZpf9As9hO1eUM5qMAzqZZUUp35GEta3DHfrHL7Wd7N/5PaG+Uuk6/wCHouhk9gGlR1u1nzEIdCaSMNtz+h1Asmd2TpFltj3HHqfO3Z9PSknaxgPTOT0LIIxrqkCWYYhHSMAmV3VmfT92aXUvMuChTLbPAk1lC1VB1EewW2Wzif3t7ZfywmJUaDiDxU3md1uf2pDcO1txi/VQWlhN+7H8gSz92Wvy9W4JdYYJXeD66RmISUxpHBHNJFOBIxCyGLhIbxO7m4wX/yCh4VxYTD72V8MSuvKRsX+azxHJ3VtqNo+DIH4vmVoR/nFr++H27RW7SugX4+zXQVbtkA3Y0HzwF13ixTMXWL+OymE2rl3aRJeNYZjOvVfaWvdTCs0gdQDdsd744KqZbu8VkChZQUVYv/K6Otccy3ykrA5lf9Xluf8yvC/ZXd/lCfhuI9goDN4I1au4A0zDtFgy89aUO5qqKOdBVYzreOvqNyVmkt1qrCrVM89askEjA2g/miFCjYoiQIm58A8tTERY60aGICTEgpQQZfZta62W1bg8430ilPxT1KuO/h57r67LZPZV5DtlGmp3PsmyhpusU9XYac8mQToquaglacUSEM219kBZUKYal0Iihb5NYtiyxvcJudX7ySKoMToDzSBCDt1EixXbEIr6tFDfbmNCQc5AIGfpg/irr8N39QiTWfvZucEkEYdQzj3vmSc887ZlnPfO8Z170zPfgJz34SQ9+0oOfhD3z0V53MPgttRtKfXq+B18gW1WXy/nVqYW2HMsybXKbVptumTG0tnJ5THBFES+XLVHiB7e+Drjplv71SQcaBVrqUzBvvmaCjZmkxhFVaXvf76ZxOpOppaRauKDFp/dp3hy0B0l9e+90F+PvSqcO0vGpJ+EGc5y7hVfzXjcVOKc3PMyNi1mLGaOhYsbdmPFQMZNuzGSomGk3ZjpUzKwbMxsqZt6NmQ8Vs+jGLIaKuTs+46HGZ9Idn8lQ4zPpjs9kqPGZdMdnMtT43JRf6zGHQ8UcdWOOAldmXmzyxDy44vO/M1nWsKb+/FkZsl/k9emN7NgxX2Su7ejgefFGnt+NE/sgq1m5MfmHMoPqndT1deM+KmqZnfjpNYT4N/M0H2dt+8qd2TyJN0+QQZbmsJvNKtdVal/2retSxe6pVXrXM1N/gq7dm/h80c6yl/+59Ax/+UTrXl4GJ9+Frn/2fjGOKdc6iiCJtaIm1hR5Km5kcQ1ntSrOrjLTnQZAEWOaUcG5YFxphpHbvUkfQmMlBSUSYtASCUk1e+5DLMezJ9CHeBouYLMgdW+NvFt7pGkKa51PURooXzdu5k1aLnrqVpXfPgBXncb1u7/vrVSN19E0jjCVmMk41iGPwzih3X7iuwt7cqUdTF5eJ3evGBd3EXSVpdp377+KOZhAOfaiM7KWHs60uSiFZr4wfho82vXt8teySvWLJpX97FrG2UJXVo6rasug+tBTeejX9RzuvxbSHj3vioiXnumeON1oBcKJioBFCoc8RHHMtYk3jB4hQoRpnGDCwhCxUPDYPEePpxk97qmyWE+opc3MWle4nCAtAHQkSVfw/chADmE8gbz+4XEsb3uiaUlveFCy/GHzgKenB03MEJwxSUgSSUooiyHhserNJO5dUT7mrgptWHyyk2Un69v9/SqjZWkeW126wDT5gs3j4kSTkDPNYwQiCZMbSr4HE8CszqAeigA6wDQCMAxjLgRoJqwESCgA8OML4LDQqXUy+2BSORAx3AyptQaeJKHiJhKGqJiakBv5BIRRF+VQvFEHlpb9CMcmYpziSIUillECYsMKQoSIKsohSpACknBDydL7072L6ODjwS+uE7NNopcroln9MjqOMLbOliSCcgU04SKkj1XvPHpp88LrRHXDd8nvt7jBD5mDWkXZOoKzdZlwr/1OZlmdHtg9K3bsDqMsVIiJBGhIY8oNlxsbD5MUcBgrUEmMBJY2JXu08vvx1bGJ1z+NOj5uTXY/9vDwca1hZBPGmFBEaKwMIIaNipSJ4NkS72KJvnT5aSzxngKDre5CEsUSQYRFJLCi0XNguFOe4iuILV9BPCvltymlcH8epzWlCFObBkuCafj4ldY3vhA+hQLr+uugTw0VhKHSCCnLZvsPYnbDK9tzXfXcR3p2Xt3Oy/uvdS3iYlZXU6nhk8xhTW/XopS5AdP+3tvRHTmSUpX19Zfdn/9fdoDn838BalnXUYlAAAA=&quot;"/>
    <we:property name="isFiltersActionButtonVisible" value="true"/>
    <we:property name="isVisualContainerHeaderHidden" value="true"/>
    <we:property name="reportEmbeddedTime" value="&quot;2024-06-27T09:58:16.815Z&quot;"/>
    <we:property name="creatorTenantId" value="&quot;5e35c989-57ee-475d-9f53-f2f7b62f46c9&quot;"/>
    <we:property name="creatorUserId" value="&quot;100320037BB1B63A&quot;"/>
    <we:property name="creatorSessionId" value="&quot;1f30f1c5-30c9-4f07-9670-50e8ab79c66f&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13CA9F92-7ED0-4BF9-A4EB-515812711F4C}">
  <we:reference id="wa200003233" version="2.0.0.3" store="en-GB" storeType="OMEX"/>
  <we:alternateReferences>
    <we:reference id="WA200003233" version="2.0.0.3" store="" storeType="OMEX"/>
  </we:alternateReferences>
  <we:properties>
    <we:property name="artifactViewState" value="&quot;live&quot;"/>
    <we:property name="backgroundColor" value="&quot;#E6E6E6&quot;"/>
    <we:property name="bookmark" value="&quot;H4sIAAAAAAAAA+1cW2/bOBb+K4FeOgWcBS8iKfUtTdrZQZOmmwRZDAZFcCgeOZrKkleSO80U/u9LUXbs2JblNNdxAwSFxOv5zv2Qcr97JimHKVx9hAF6b7y3ef5lAMWXHeb1vGzSdnz84Wjv5MPFx72jd7Y5H1ZJnpXem+9eBUUfq/OkHEFar2Ab//jc8yBNP0G/foshLbHnDbEo8wzS5G9sBtuuqhjhuOfht2GaF1AveVpBhfWyX+1w+273pv/idkeIquQrnmJUNa0nOMyLavIuiSLgB4GkJmARSK7DwM6Jk7Syy9TL6at334aFJe37FNJ714lc+YJHXMZU0IALHnNtZ1ZXw3rMviWmnxdJBKnnyCywbKj67u3n6Wjgnt7daD/NR0WEJxi7rqxKqiu70kENa2yxfipyywnX9jtC4dou87/2C7QjjPeGjnsLJMahEKHPqAKmkfpBKENsI7FBXO98PuUf63nvi3zgoE8kPLAjryk7gmwUW+6OCjux5525ZcnYivC/l5Y/bt5+npmkmgD8bQF0ORmyATuaF0fBAi/mqdj5pV/ko2H52g6yZJxDOnJaZXc5TCw8i7QGWDfbma/O8uHOfj4YogWUF+UrN6tl7Dlke0VpMHWjPo/tP+NFwf5abz6V3waivcHAjWD1mj3QNEy7BQNvvWkNc1nFatBlYzrOOrqNqbZIZ7VWFSpIsqlZ+ciU4oygJCQkAoHzur1Msn46sfPZ3Ea3vAq/VTr/VrsR/afds15pXBMZG1TUJ6C14SokOlTU+YLVdnzvNjq4ISz2epGvh3k/X7JX0jBzHd4yTSJnWzO43gCt16wfDFTg4AybjRJs+nPjutGhXa3Mb6FMolqRx85OSkyn3nFpubKyDKpOHZWnblzH4s5pT5auITfu1zLjzzm1ubbMB+L0Z6cVxFeAWkOMhGgMjE/8qFMr9sxXyCIroEWVOEIoRwVuSukppFi+t6QuknicpdYKLlz/xV6aXqz05htoRwSFuWkK9qUwWLy9coAOkmIqVuvK3z0qmEb2WobC8h0VIiopfBKG/jMQwKhKsdoWAbSAaQTAWRAF4IexCEBzrojR6ukFcJpHCaQXR2gS2BIxrIfUCINSaVOwwBBC/DAEKhSGz0AYNvXZFm/UgqVhv694BCHlVGrBOKDgUrSz/0YiHXAitBWXH9s4wmJlBJOzRPrBRXRyfPILI4zvMv/1Bmk/9SklGLA4EEqjiJWtTu6W9kfzaf9kgatHS/mjRX7sX0KWYbpZku90olyTtd8uAblG30rTCvE8oqLsnNkc+UfsdzBKq+TEzlmyY5dg+xiQgFvT8QWjgZQ6kBsajwSBlIcadRySgIIEZn5edWzi9U+jjis08R9vD48f1xpGNmHMBh9BTRgaI4wtsal18cGLJf6IJbrS5aexxAcKDD5IJYD5PjHGUOULqtbU2C/q2J6nuApix1UQL0p5N6W0ZS/zeSiM78dcysiWW/rpK62zvLIlouv+pxZYNyFM6qoAgUkRCMqBBUrq2NCXuuqB/dXHvFqG/+ROLBul6dR1vTivH3ReRgogMgRGkKoYQmLopvYE3AhAI4iAWEhNtAD6oqHPR0Pni5+zfPhxYzGUI/2/ETrOL9A17bDP/5k+rFupPy/QXzGfk2Vvtt38oJkJ3BD79DLo1vLrL5/auSvu3nT3OMHUePUex/ca3q4pKLvCWq+WjnUoxBlkA5rN8WcNEx82xWzjnSMZdIprQE815V40vwbdQsoT1vt3zLCqAnEAw8Uka+UNpruH/4ELzG6X0dxdcgQhUMURYz4NZRzTgHWmsA/71cnBavne7Ra7j1njo5dunmeecTMfaeaN0tG6iVXW339AkZSLbx+SzLhtDjGuNubftbWZVuadJP1Lt+CK6GTsoCoZ4CtGSLhLqP07I+SN+5te10/u7Ftu/8sKiupg8iXUmlv6zp16G31IsBfbthllrQUJXfTY96aNNS/u9xODNZs1pilNEEEogjDiAdFUh4qvMc2bBQ+1RRLVHIl9CgUPIZAvCdrzTNCeOFr1HsCrP8+ofZdSCv62FBxtGLOvteH2TmEN5xqnQH0ZhABSSsbQF5xqBRs6Bck1ocyWerGKDGcQc/1kTuHJ7X/+WL7tW8ylo9K2gXOXba1rPe31MFk6ZWKaChlHAAFoYlQUQ+DfTRvSeW04zO3UOpy5cuEClfIDZmz8t/vs+tJXu1ors0uZ4EohEGLEoylO2vKdc7fW1FnM4RoxM0JJRz/t6Gcd/aKjX3b0q47+oKO/Az/rwM868LMO/Ix39PuH7Tb278ROKKLLq0P8iumyulz3L3dNteXcpu3N7wAm2nTLZG9iK9fLeKuz9zlKXOPOrKHuntC/+gN90vMiiC7RHMx+NdGYSWJc7h7Z/X4z3VUJuWVVcifjX22S6+uYqTk255k3fiNSd3m109s+zI2LWYmZkm3FTNsx023FzNoxs23FLNoxi23FLNsxy23FrNoxq23FHLRjDrYVc3t8ptsan1l7fGbbGp9Ze3xm2xqfWXt8Ztsan5vyazVmvq2Y/XbMvleXmY9zhHqC/XrKMz5L7jxGrY/cTiuIvkx/WWzVQef7l1BUz+2Ts03Odrf1PKG5FBmvvknNR1U5hAg/QYYrbgat3kFm0EyeO3++26s1JJl8UrBmQv0/McxdTf4fArbv/RRCAAA=&quot;"/>
    <we:property name="creatorSessionId" value="&quot;bd95a301-ed4e-44e5-8a1a-9a767534e33f&quot;"/>
    <we:property name="creatorTenantId" value="&quot;5e35c989-57ee-475d-9f53-f2f7b62f46c9&quot;"/>
    <we:property name="creatorUserId" value="&quot;100320037BB1B63A&quot;"/>
    <we:property name="datasetId" value="&quot;bceebff5-3d7d-4d67-b046-fd2f4c6a50ea&quot;"/>
    <we:property name="embedUrl" value="&quot;/reportEmbed?reportId=02e84bf1-6e15-4fa9-9a58-9e5d48656470&amp;config=eyJjbHVzdGVyVXJsIjoiaHR0cHM6Ly9XQUJJLVdFU1QtRVVST1BFLUYtUFJJTUFSWS1yZWRpcmVjdC5hbmFseXNpcy53aW5kb3dzLm5ldCIsImVtYmVkRmVhdHVyZXMiOnsidXNhZ2VNZXRyaWNzVk5leHQiOnRydWV9fQ%3D%3D&amp;disableSensitivityBanner=true&quot;"/>
    <we:property name="initialStateBookmark" value="&quot;H4sIAAAAAAAAA+1cW2/bOBb+K4FeOgWcBS8iKfUtTdrZQZOmmwRZDAZFcCgeOZrKkleSO80U/u9LUXbs2JblNNdxAwSFxOv5zv2Qcr97JimHKVx9hAF6b7y3ef5lAMWXHeb1vGzSdnz84Wjv5MPFx72jd7Y5H1ZJnpXem+9eBUUfq/OkHEFar2Ab//jc8yBNP0G/foshLbHnDbEo8wzS5G9sBtuuqhjhuOfht2GaF1AveVpBhfWyX+1w+273pv/idkeIquQrnmJUNa0nOMyLavIuiSLgB4GkJmARSK7DwM6Jk7Syy9TL6at334aFJe37FNJ714lc+YJHXMZU0IALHnNtZ1ZXw3rMviWmnxdJBKnnyCywbKj67u3n6Wjgnt7daD/NR0WEJxi7rqxKqiu70kENa2yxfipyywnX9jtC4dou87/2C7QjjPeGjnsLJMahEKHPqAKmkfpBKENsI7FBXO98PuUf63nvi3zgoE8kPLAjryk7gmwUW+6OCjux5525ZcnYivC/l5Y/bt5+npmkmgD8bQF0ORmyATuaF0fBAi/mqdj5pV/ko2H52g6yZJxDOnJaZXc5TCw8i7QGWDfbma/O8uHOfj4YogWUF+UrN6tl7Dlke0VpMHWjPo/tP+NFwf5abz6V3waivcHAjWD1mj3QNEy7BQNvvWkNc1nFatBlYzrOOrqNqbZIZ7VWFSpIsqlZ+ciU4oygJCQkAoHzur1Msn46sfPZ3Ea3vAq/VTr/VrsR/afds15pXBMZG1TUJ6C14SokOlTU+YLVdnzvNjq4ISz2epGvh3k/X7JX0jBzHd4yTSJnWzO43gCt16wfDFTg4AybjRJs+nPjutGhXa3Mb6FMolqRx85OSkyn3nFpubKyDKpOHZWnblzH4s5pT5auITfu1zLjzzm1ubbMB+L0Z6cVxFeAWkOMhGgMjE/8qFMr9sxXyCIroEWVOEIoRwVuSukppFi+t6QuknicpdYKLlz/xV6aXqz05htoRwSFuWkK9qUwWLy9coAOkmIqVuvK3z0qmEb2WobC8h0VIiopfBKG/jMQwKhKsdoWAbSAaQTAWRAF4IexCEBzrojR6ukFcJpHCaQXR2gS2BIxrIfUCINSaVOwwBBC/DAEKhSGz0AYNvXZFm/UgqVhv694BCHlVGrBOKDgUrSz/0YiHXAitBWXH9s4wmJlBJOzRPrBRXRyfPILI4zvMv/1Bmk/9SklGLA4EEqjiJWtTu6W9kfzaf9kgatHS/mjRX7sX0KWYbpZku90olyTtd8uAblG30rTCvE8oqLsnNkc+UfsdzBKq+TEzlmyY5dg+xiQgFvT8QWjgZQ6kBsajwSBlIcadRySgIIEZn5edWzi9U+jjis08R9vD48f1xpGNmHMBh9BTRgaI4wtsal18cGLJf6IJbrS5aexxAcKDD5IJYD5PjHGUOULqtbU2C/q2J6nuApix1UQL0p5N6W0ZS/zeSiM78dcysiWW/rpK62zvLIlouv+pxZYNyFM6qoAgUkRCMqBBUrq2NCXuuqB/dXHvFqG/+ROLBul6dR1vTivH3ReRgogMgRGkKoYQmLopvYE3AhAI4iAWEhNtAD6oqHPR0Pni5+zfPhxYzGUI/2/ETrOL9A17bDP/5k+rFupPy/QXzGfk2Vvtt38oJkJ3BD79DLo1vLrL5/auSvu3nT3OMHUePUex/ca3q4pKLvCWq+WjnUoxBlkA5rN8WcNEx82xWzjnSMZdIprQE815V40vwbdQsoT1vt3zLCqAnEAw8Uka+UNpruH/4ELzG6X0dxdcgQhUMURYz4NZRzTgHWmsA/71cnBavne7Ra7j1njo5dunmeecTMfaeaN0tG6iVXW339AkZSLbx+SzLhtDjGuNubftbWZVuadJP1Lt+CK6GTsoCoZ4CtGSLhLqP07I+SN+5te10/u7Ftu/8sKiupg8iXUmlv6zp16G31IsBfbthllrQUJXfTY96aNNS/u9xODNZs1pilNEEEogjDiAdFUh4qvMc2bBQ+1RRLVHIl9CgUPIZAvCdrzTNCeOFr1HsCrP8+ofZdSCv62FBxtGLOvteH2TmEN5xqnQH0ZhABSSsbQF5xqBRs6Bck1ocyWerGKDGcQc/1kTuHJ7X/+WL7tW8ylo9K2gXOXba1rPe31MFk6ZWKaChlHAAFoYlQUQ+DfTRvSeW04zO3UOpy5cuEClfIDZmz8t/vs+tJXu1ors0uZ4EohEGLEoylO2vKdc7fW1FnM4RoxM0JJRz/t6Gcd/aKjX3b0q47+oKO/Az/rwM868LMO/Ix39PuH7Tb278ROKKLLq0P8iumyulz3L3dNteXcpu3N7wAm2nTLZG9iK9fLeKuz9zlKXOPOrKHuntC/+gN90vMiiC7RHMx+NdGYSWJc7h7Z/X4z3VUJuWVVcifjX22S6+uYqTk255k3fiNSd3m109s+zI2LWYmZkm3FTNsx023FzNoxs23FLNoxi23FLNsxy23FrNoxq23FHLRjDrYVc3t8ptsan1l7fGbbGp9Ze3xm2xqfWXt8Ztsan5vyazVmvq2Y/XbMvleXmY9zhHqC/XrKMz5L7jxGrY/cTiuIvkx/WWzVQef7l1BUz+2Ts03Odrf1PKG5FBmvvknNR1U5hAg/QYYrbgat3kFm0EyeO3++26s1JJl8UrBmQv0/McxdTf4fArbv/RRCAAA=&quot;"/>
    <we:property name="isFiltersActionButtonVisible" value="true"/>
    <we:property name="isVisualContainerHeaderHidden" value="false"/>
    <we:property name="pageDisplayName" value="&quot;Top 10 Region&quot;"/>
    <we:property name="pageName" value="&quot;ReportSection6070a48861d82ca63b98&quot;"/>
    <we:property name="reportEmbeddedTime" value="&quot;2024-06-27T09:58:52.414Z&quot;"/>
    <we:property name="reportName" value="&quot;Competitive Marketing Analysis_Final Project_KM_&quot;"/>
    <we:property name="reportState" value="&quot;CONNECTED&quot;"/>
    <we:property name="reportUrl" value="&quot;/groups/me/reports/02e84bf1-6e15-4fa9-9a58-9e5d48656470/ReportSection6070a48861d82ca63b98?bookmarkGuid=621c98d6-6b0a-473b-bb75-82d6b0f1ac6d&amp;bookmarkUsage=1&amp;ctid=5e35c989-57ee-475d-9f53-f2f7b62f46c9&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48D72F13-22CD-43C7-8BEB-9EDD266E0F84}">
  <we:reference id="wa200003233" version="2.0.0.3" store="en-GB" storeType="OMEX"/>
  <we:alternateReferences>
    <we:reference id="WA200003233" version="2.0.0.3" store="" storeType="OMEX"/>
  </we:alternateReferences>
  <we:properties>
    <we:property name="artifactViewState" value="&quot;live&quot;"/>
    <we:property name="backgroundColor" value="&quot;#E6E6E6&quot;"/>
    <we:property name="bookmark" value="&quot;H4sIAAAAAAAAA+1bW0/bSBT+K8gvbaXsai4ej6dvlNLuaqFUBLFarSp0ZuZMcOvYke2wUJT/vmM7UAgkDi0QaPNQFM/1fOd+ZqbngU3KUQpnH2CIwevgTZ5/GULxZYMFvSCbtu3t/bW7uf/X0YfN3W3fnI+qJM/K4PV5UEExwOowKceQ1iv4xn8/9QJI048wqL8cpCX2ghEWZZ5BmnzFdrDvqooxTnoBno7SvIB6yX4FFdbLnvjh/tvvTX/nfkcwVXKCfTRV27qPo7yopt+xdEyS2ClpwIY6ZCExfo5L0sovUy+nz7ZPR4Un7fwC0rumE7kMBTc8clTQmAvuuPYzq7NRPWbLEzPIi8RAGjRkFli2VJ0HW3k6Hja/tq+19/NxYXAfXdOVVUl15ld6W8OaeKwfi9xzomn7B6Fo2o7z/7YK9CNs8JpOejMkOiWEChmVwDTSMFaRwnkktojrnQ8v+Md6wbsiHzbQpxIe+pGXlO1CNnaeu+PCT+wFB82yZOJF+Pex508zbyvPbFJNAf45A7qcDlmCHe1HQ8EML65SsfFyUOTjUfnKD/JkHEI6brTK77KTeHgeaQ2wbvYzXxzko42tfDhCDygvyhfNrDljDyHbLEqLaTPq08T/mcwK9n29+YX8lhDtNQYuBavX7oG2ZdodGHjnTWuYN1WsBl22ptNYR7cx1RbZWK1XhQqSbGpWwoqIaoypMTImTgqmVd2+hOXpkMbGGR4rxiwCAEL4Y2ptrqr1dIGzpVT6Q17dZPx96LmZlc3WMWQZpktpdjZO0ws1vU1R76YxlwyZS1GXIwpVRCjTkQoJoyISGMfqxyRmr0qscZGP5YDsHGfcLRVGiNpZ4GMYoaSjn3b0s45+0dEfdfTLjv64o78DP+vAzzrwsw78jHf0hzvzvfsDhW1SW8vUEjbtCWQG7Y2UYRehHBe47OZ9SLF85x35LAUHeQXpUdO9WkL29/ZvIaCJLkk2SKeJ3rfg0dp2kPr44d1OUdWZpP7sw04dKfysvLBYvDlr7PltUlwke95zbD8CI2vjb9NMP+TzlfB46TrvHqcXKFCtn73AMgASMXDcOY5SGxHZeoWFDKzwtNL56XX21avFBBwRjJnQUkWtMVbEy8ZjQzXEggEqNEBiECZax+OnE4+fg2EPYDzAVRt1S3ub9nInuFZaUU2FYD47dSKabw/3XvUNr6X/7NUsqTv5IP8ePpdpYppq7RujgyH6Orz+YaGCBs6o3SjBtj+3TTc2aG8vj95AmZi6NGqdYYnphbRuLFdWnkFVv6Gy34zrWLw5BpguXUO+1dNeWuADcXrqc6niKgYUNpbEShHGnCzpJTkhLDLUURZxTiIeS2XXXvJpeslFdvxH4ukuzPHZDp5gepOay/5lCfW02fHUGV2ZfAlg41tjPWS67XV8zxlIHwdDzKpnj+PqtOcWfjUUTyKtnkbg3uLd7tsRLJe+Pz09a2OSNsxCaDilUaQMGKak7MxUHlwR97K6VmsrpKPNND2aU/x2qqaBwq5aLeeBafMRJIzySDoZUUCrGQWwT0AA4yrF6mcRwBwwrQBCHTuHMubagoqMFIyb1Qugn5sE0qNdtAn8JGJYDKkVhk9vHRPEECkkN0JFyBccJDyaMKq8+Fm80RwsLfu1M3HkhNNWS+64EsCXvVfxtYzQQmLoiEbmpBXsyjnOY6QuL+sj2t9Y+GqJOwUaUkowZi4WUqNw3vzFquqplZdOLxqdKBfcTT7Clc8jKsrGAZ7elml32u9wnFbJvp9zw47rxYhFhoIa4/2WUaEQRC849LmmjhEIpFxp1E6RmEIEbGXl/erVsY3Xv4w6rrzmewB7WO3xq+Y25LGLIuMjGA1d7APT2hK/xxKb0uWXscSHCgwsBKCcMPBK6QQjnNC1On5PntJUEBtNBbFWyh9TShkSSaSJYkekwkiIMMbVV1qLnxg8iwJr9nK/TQ2dr2k512AjY4lDyRacMazrqvU91dp5LXJelnIE4iJFjf+HvuaK9bIRVUmtFCNGh8owxqXiZK2hT1ND7+9FxHvMbx6EXbyRem73bfDVb74Lo9lId9+PyBYwrdWNye0vQfJxVY7A4EfI8JYnHJ6XkFm009+dDzd6NfpEp13PSOr/1XH50GMy+R8xpbSuYDIAAA==&quot;"/>
    <we:property name="creatorSessionId" value="&quot;64939615-a6ec-4c7c-be75-58bf4bdaf465&quot;"/>
    <we:property name="creatorTenantId" value="&quot;5e35c989-57ee-475d-9f53-f2f7b62f46c9&quot;"/>
    <we:property name="creatorUserId" value="&quot;100320037BB1B63A&quot;"/>
    <we:property name="datasetId" value="&quot;bceebff5-3d7d-4d67-b046-fd2f4c6a50ea&quot;"/>
    <we:property name="embedUrl" value="&quot;/reportEmbed?reportId=02e84bf1-6e15-4fa9-9a58-9e5d48656470&amp;config=eyJjbHVzdGVyVXJsIjoiaHR0cHM6Ly9XQUJJLVdFU1QtRVVST1BFLUYtUFJJTUFSWS1yZWRpcmVjdC5hbmFseXNpcy53aW5kb3dzLm5ldCIsImVtYmVkRmVhdHVyZXMiOnsidXNhZ2VNZXRyaWNzVk5leHQiOnRydWV9fQ%3D%3D&amp;disableSensitivityBanner=true&quot;"/>
    <we:property name="initialStateBookmark" value="&quot;H4sIAAAAAAAAA+1bW0/bSBT+K8gvbaXsai4ej6dvlNLuaqFUBLFarSp0ZuZMcOvYke2wUJT/vmM7UAgkDi0QaPNQFM/1fOd+ZqbngU3KUQpnH2CIwevgTZ5/GULxZYMFvSCbtu3t/bW7uf/X0YfN3W3fnI+qJM/K4PV5UEExwOowKceQ1iv4xn8/9QJI048wqL8cpCX2ghEWZZ5BmnzFdrDvqooxTnoBno7SvIB6yX4FFdbLnvjh/tvvTX/nfkcwVXKCfTRV27qPo7yopt+xdEyS2ClpwIY6ZCExfo5L0sovUy+nz7ZPR4Un7fwC0rumE7kMBTc8clTQmAvuuPYzq7NRPWbLEzPIi8RAGjRkFli2VJ0HW3k6Hja/tq+19/NxYXAfXdOVVUl15ld6W8OaeKwfi9xzomn7B6Fo2o7z/7YK9CNs8JpOejMkOiWEChmVwDTSMFaRwnkktojrnQ8v+Md6wbsiHzbQpxIe+pGXlO1CNnaeu+PCT+wFB82yZOJF+Pex508zbyvPbFJNAf45A7qcDlmCHe1HQ8EML65SsfFyUOTjUfnKD/JkHEI6brTK77KTeHgeaQ2wbvYzXxzko42tfDhCDygvyhfNrDljDyHbLEqLaTPq08T/mcwK9n29+YX8lhDtNQYuBavX7oG2ZdodGHjnTWuYN1WsBl22ptNYR7cx1RbZWK1XhQqSbGpWwoqIaoypMTImTgqmVd2+hOXpkMbGGR4rxiwCAEL4Y2ptrqr1dIGzpVT6Q17dZPx96LmZlc3WMWQZpktpdjZO0ws1vU1R76YxlwyZS1GXIwpVRCjTkQoJoyISGMfqxyRmr0qscZGP5YDsHGfcLRVGiNpZ4GMYoaSjn3b0s45+0dEfdfTLjv64o78DP+vAzzrwsw78jHf0hzvzvfsDhW1SW8vUEjbtCWQG7Y2UYRehHBe47OZ9SLF85x35LAUHeQXpUdO9WkL29/ZvIaCJLkk2SKeJ3rfg0dp2kPr44d1OUdWZpP7sw04dKfysvLBYvDlr7PltUlwke95zbD8CI2vjb9NMP+TzlfB46TrvHqcXKFCtn73AMgASMXDcOY5SGxHZeoWFDKzwtNL56XX21avFBBwRjJnQUkWtMVbEy8ZjQzXEggEqNEBiECZax+OnE4+fg2EPYDzAVRt1S3ub9nInuFZaUU2FYD47dSKabw/3XvUNr6X/7NUsqTv5IP8ePpdpYppq7RujgyH6Orz+YaGCBs6o3SjBtj+3TTc2aG8vj95AmZi6NGqdYYnphbRuLFdWnkFVv6Gy34zrWLw5BpguXUO+1dNeWuADcXrqc6niKgYUNpbEShHGnCzpJTkhLDLUURZxTiIeS2XXXvJpeslFdvxH4ukuzPHZDp5gepOay/5lCfW02fHUGV2ZfAlg41tjPWS67XV8zxlIHwdDzKpnj+PqtOcWfjUUTyKtnkbg3uLd7tsRLJe+Pz09a2OSNsxCaDilUaQMGKak7MxUHlwR97K6VmsrpKPNND2aU/x2qqaBwq5aLeeBafMRJIzySDoZUUCrGQWwT0AA4yrF6mcRwBwwrQBCHTuHMubagoqMFIyb1Qugn5sE0qNdtAn8JGJYDKkVhk9vHRPEECkkN0JFyBccJDyaMKq8+Fm80RwsLfu1M3HkhNNWS+64EsCXvVfxtYzQQmLoiEbmpBXsyjnOY6QuL+sj2t9Y+GqJOwUaUkowZi4WUqNw3vzFquqplZdOLxqdKBfcTT7Clc8jKsrGAZ7elml32u9wnFbJvp9zw47rxYhFhoIa4/2WUaEQRC849LmmjhEIpFxp1E6RmEIEbGXl/erVsY3Xv4w6rrzmewB7WO3xq+Y25LGLIuMjGA1d7APT2hK/xxKb0uWXscSHCgwsBKCcMPBK6QQjnNC1On5PntJUEBtNBbFWyh9TShkSSaSJYkekwkiIMMbVV1qLnxg8iwJr9nK/TQ2dr2k512AjY4lDyRacMazrqvU91dp5LXJelnIE4iJFjf+HvuaK9bIRVUmtFCNGh8owxqXiZK2hT1ND7+9FxHvMbx6EXbyRem73bfDVb74Lo9lId9+PyBYwrdWNye0vQfJxVY7A4EfI8JYnHJ6XkFm009+dDzd6NfpEp13PSOr/1XH50GMy+R8xpbSuYDIAAA==&quot;"/>
    <we:property name="isFiltersActionButtonVisible" value="true"/>
    <we:property name="isVisualContainerHeaderHidden" value="false"/>
    <we:property name="pageDisplayName" value="&quot;Rate on Return&quot;"/>
    <we:property name="pageName" value="&quot;ReportSection87f2708f97cad4b4240c&quot;"/>
    <we:property name="reportEmbeddedTime" value="&quot;2024-06-27T10:00:53.157Z&quot;"/>
    <we:property name="reportName" value="&quot;Competitive Marketing Analysis_Final Project_KM_&quot;"/>
    <we:property name="reportState" value="&quot;CONNECTED&quot;"/>
    <we:property name="reportUrl" value="&quot;/groups/me/reports/02e84bf1-6e15-4fa9-9a58-9e5d48656470/ReportSection87f2708f97cad4b4240c?bookmarkGuid=8408200b-44ed-427f-ad38-5542e78bbb38&amp;bookmarkUsage=1&amp;ctid=5e35c989-57ee-475d-9f53-f2f7b62f46c9&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5C0FCE65-F43D-402C-8712-2BA294CB5A21}">
  <we:reference id="wa200003233" version="2.0.0.3" store="en-GB" storeType="OMEX"/>
  <we:alternateReferences>
    <we:reference id="WA200003233" version="2.0.0.3" store="" storeType="OMEX"/>
  </we:alternateReferences>
  <we:properties>
    <we:property name="reportUrl" value="&quot;/groups/me/reports/02e84bf1-6e15-4fa9-9a58-9e5d48656470/ReportSectionaf3a04c04db2069edfcf?bookmarkGuid=e0b9bd12-2010-4c94-9729-be54645dd92b&amp;bookmarkUsage=1&amp;ctid=5e35c989-57ee-475d-9f53-f2f7b62f46c9&amp;fromEntryPoint=export&quot;"/>
    <we:property name="reportName" value="&quot;Competitive Marketing Analysis_Final Project_KM_&quot;"/>
    <we:property name="reportState" value="&quot;CONNECTED&quot;"/>
    <we:property name="embedUrl" value="&quot;/reportEmbed?reportId=02e84bf1-6e15-4fa9-9a58-9e5d48656470&amp;config=eyJjbHVzdGVyVXJsIjoiaHR0cHM6Ly9XQUJJLVdFU1QtRVVST1BFLUYtUFJJTUFSWS1yZWRpcmVjdC5hbmFseXNpcy53aW5kb3dzLm5ldCIsImVtYmVkRmVhdHVyZXMiOnsidXNhZ2VNZXRyaWNzVk5leHQiOnRydWV9fQ%3D%3D&amp;disableSensitivityBanner=true&quot;"/>
    <we:property name="pageName" value="&quot;ReportSectionaf3a04c04db2069edfcf&quot;"/>
    <we:property name="pageDisplayName" value="&quot;Sentiment Analysis&quot;"/>
    <we:property name="datasetId" value="&quot;bceebff5-3d7d-4d67-b046-fd2f4c6a50ea&quot;"/>
    <we:property name="backgroundColor" value="&quot;#E6E6E6&quot;"/>
    <we:property name="bookmark" value="&quot;H4sIAAAAAAAAA+1aWW/bRhD+KwJfkgBqwT0oknmzFbstEsepZbgoisDYY1ZmQpECD9eqof/e2aUk25Jsy0p8yX4RxD1m55uZb3aW3HNPJ+UwFaPPYgDee287z78PRPG9Rb22l03a9vc/7m0dfDz+vLW3g835sEryrPTen3uVKPpQHSVlLVIrARv/+dr2RJp+EX37ZERaQtsbQlHmmUiT/6AZjF1VUcO47cHZMM0LYUX2KlGBFXuKw/EZ1ya/MlxRqCo5hR6oqmk9gGFeVJNnYZjwufK5ltTvxKCNMjjHJGmFYqw4Odo5Gxao2vkU0q7rBBbygCnWMSQgEQuYYRJnVqOhHdNFZfp5kSiRek7NAspGq3Ovm6f1wP3budLey+tCwQEY15VVSTVCSR8srDFi/VLkaAnX9jeIwrWd5P92C8AR2ntPxu05FU0cBDGnJBRUAuFRjACvU7FBbFc+mtqPtr3dIh846BMPD3DkTLM9kdUGrVsXOLHtHTqx/hhd+NcJ2sfN6+aZTqoJwD/mQJeTISuYo3lwGszZ4rIWrbf9Iq+H5TschGocibR2UYWrfEoQHiK1AG0zznxzmA9b3XwwBASUF+UbN+uasUci2ypKDakb9XWMP+N5x/5mF5/6bwXXXjHgSrDazRqgG6PdwYB3XtTCXAwxC7psqOPYcTuZLCMdazEUKpFkE1oxYXTgU8G1Vgz8IDAytu1lkvXTCc8v5jax5VVwVsn8zKYR+Q3XtJLGVkkZcikCn/NYsDikSpk4tLOX8/inc3RwxVn03bxdP+X9fIGvfmPMm/CWaaIcty7gegPArGn/aFEJB2fYLJRA059r1w0O7fJg3hZlomwgjx1PSkin2XFBXFmhgaqe07Lnxt0i3CXtiWgLuUm/aIxvl8Jmxsx7svRXFxUqkiamFHOzjImRNDRK3hoVW/pUZAodNB8SeyDKuoBVNe2JFMpdVHVexf0sRRYcu/7jrTQ9XprNV4gOJQp9lQr4UGgotkcO0IekmLoVU/nOg4JpfE9CoiO/o6SJfGQnhFGHPgEH1FUK1aY44BowjQOiIOB+xDHVMq1jGmG5Qh7fAb1cJSI93gOdiA1xw82QGmcE2pcMQh5KkEGomBbwBNjQw9JnU7LRNVga80sCFEikQiKMlOgD4cfXm/9KIR0xP0CXATe+BGpCHdDORSF97y462D94S33KfqH83QplP+GE+BBREwUYaoEJ8XTyY2W/ulz2TwSMHqzkV/P26J6ILIN0tSLfxUR5Q9V+twJkhv5anZa45wEDpXWINfI6/B3UaZUc4JwFHlthhuBWwiKCxToCANqhvr8ieToiAMJiJJyJ/YiIjqD65YZjs1+/mHBcEonPng8Pv681hmy2sVgIRmmgFGHAmAwVMvKViesw0R1dXgwT72ljEEAEqDgyVEZApDZYJ72G4zp1ijtBtNwJ4jUofzAoWdAhkgeBiEAZzmL+FI69h3mFR0TX/VwPWFchNBsS63CjaKhi4keaKBZEEL2eq+45X33Oq0X4j57EsjpNp6nrNXmtmbxUFGkBnFEtmeGS+YzeUODdhner3y+gL6Zxs/MD/ugB/hvgz8JrF4VHbNe4W2eTFERuKvx/3pcX1ELXi9653Hz/Stzhk9rds35al/Zrs94WBQZ+Ua27BTxiINjMsfQz0Izh9/0ZE/tpJ2QEtK9jLgRhgeEAK25TPBIi5DqMQqm1pr4hgbiPT/33kvB+TzBLF+pk9AlOIV1UZda/2DVV4UgUSXPHYrJL3PHmwmS3m4nxrqCbDbukiWtsXTTY7on+yy8/rErsjbPGnzXmhKWp5YUaZC/PqpP1XjttnC0+iNF6lnhCVcOtO6TAsUt3xtu3nI1z+DQ3biC0S4luA9HNstYGYmuyUFOFERUYeyXEmA6TwBUPQ/b8Djf+o37V2DpFK/ehNVO5daHj8z7s2Bfy3emBp1Grmw9k/iwPPv4TOfh0Yh5KFsgOj5gxIfMFcCtxnZuWTuCyy4h5XZVDoeCLyGDJLUIMOJFpGwWr3R1sW20Smd52k9FeA5/dNRyP/wchRkLMkS4AAA==&quot;"/>
    <we:property name="initialStateBookmark" value="&quot;H4sIAAAAAAAAA+1aWW/bRhD+KwJfkgBqwT0oknmzFbstEsepZbgoisDYY1ZmQpECD9eqof/e2aUk25Jsy0p8yX4RxD1m55uZb3aW3HNPJ+UwFaPPYgDee287z78PRPG9Rb22l03a9vc/7m0dfDz+vLW3g835sEryrPTen3uVKPpQHSVlLVIrARv/+dr2RJp+EX37ZERaQtsbQlHmmUiT/6AZjF1VUcO47cHZMM0LYUX2KlGBFXuKw/EZ1ya/MlxRqCo5hR6oqmk9gGFeVJNnYZjwufK5ltTvxKCNMjjHJGmFYqw4Odo5Gxao2vkU0q7rBBbygCnWMSQgEQuYYRJnVqOhHdNFZfp5kSiRek7NAspGq3Ovm6f1wP3budLey+tCwQEY15VVSTVCSR8srDFi/VLkaAnX9jeIwrWd5P92C8AR2ntPxu05FU0cBDGnJBRUAuFRjACvU7FBbFc+mtqPtr3dIh846BMPD3DkTLM9kdUGrVsXOLHtHTqx/hhd+NcJ2sfN6+aZTqoJwD/mQJeTISuYo3lwGszZ4rIWrbf9Iq+H5TschGocibR2UYWrfEoQHiK1AG0zznxzmA9b3XwwBASUF+UbN+uasUci2ypKDakb9XWMP+N5x/5mF5/6bwXXXjHgSrDazRqgG6PdwYB3XtTCXAwxC7psqOPYcTuZLCMdazEUKpFkE1oxYXTgU8G1Vgz8IDAytu1lkvXTCc8v5jax5VVwVsn8zKYR+Q3XtJLGVkkZcikCn/NYsDikSpk4tLOX8/inc3RwxVn03bxdP+X9fIGvfmPMm/CWaaIcty7gegPArGn/aFEJB2fYLJRA059r1w0O7fJg3hZlomwgjx1PSkin2XFBXFmhgaqe07Lnxt0i3CXtiWgLuUm/aIxvl8Jmxsx7svRXFxUqkiamFHOzjImRNDRK3hoVW/pUZAodNB8SeyDKuoBVNe2JFMpdVHVexf0sRRYcu/7jrTQ9XprNV4gOJQp9lQr4UGgotkcO0IekmLoVU/nOg4JpfE9CoiO/o6SJfGQnhFGHPgEH1FUK1aY44BowjQOiIOB+xDHVMq1jGmG5Qh7fAb1cJSI93gOdiA1xw82QGmcE2pcMQh5KkEGomBbwBNjQw9JnU7LRNVga80sCFEikQiKMlOgD4cfXm/9KIR0xP0CXATe+BGpCHdDORSF97y462D94S33KfqH83QplP+GE+BBREwUYaoEJ8XTyY2W/ulz2TwSMHqzkV/P26J6ILIN0tSLfxUR5Q9V+twJkhv5anZa45wEDpXWINfI6/B3UaZUc4JwFHlthhuBWwiKCxToCANqhvr8ieToiAMJiJJyJ/YiIjqD65YZjs1+/mHBcEonPng8Pv681hmy2sVgIRmmgFGHAmAwVMvKViesw0R1dXgwT72ljEEAEqDgyVEZApDZYJ72G4zp1ijtBtNwJ4jUofzAoWdAhkgeBiEAZzmL+FI69h3mFR0TX/VwPWFchNBsS63CjaKhi4keaKBZEEL2eq+45X33Oq0X4j57EsjpNp6nrNXmtmbxUFGkBnFEtmeGS+YzeUODdhner3y+gL6Zxs/MD/ugB/hvgz8JrF4VHbNe4W2eTFERuKvx/3pcX1ELXi9653Hz/Stzhk9rds35al/Zrs94WBQZ+Ua27BTxiINjMsfQz0Izh9/0ZE/tpJ2QEtK9jLgRhgeEAK25TPBIi5DqMQqm1pr4hgbiPT/33kvB+TzBLF+pk9AlOIV1UZda/2DVV4UgUSXPHYrJL3PHmwmS3m4nxrqCbDbukiWtsXTTY7on+yy8/rErsjbPGnzXmhKWp5YUaZC/PqpP1XjttnC0+iNF6lnhCVcOtO6TAsUt3xtu3nI1z+DQ3biC0S4luA9HNstYGYmuyUFOFERUYeyXEmA6TwBUPQ/b8Djf+o37V2DpFK/ehNVO5daHj8z7s2Bfy3emBp1Grmw9k/iwPPv4TOfh0Yh5KFsgOj5gxIfMFcCtxnZuWTuCyy4h5XZVDoeCLyGDJLUIMOJFpGwWr3R1sW20Smd52k9FeA5/dNRyP/wchRkLMkS4AAA==&quot;"/>
    <we:property name="isFiltersActionButtonVisible" value="true"/>
    <we:property name="isVisualContainerHeaderHidden" value="true"/>
    <we:property name="reportEmbeddedTime" value="&quot;2024-06-27T10:00:25.929Z&quot;"/>
    <we:property name="creatorTenantId" value="&quot;5e35c989-57ee-475d-9f53-f2f7b62f46c9&quot;"/>
    <we:property name="creatorUserId" value="&quot;100320037BB1B63A&quot;"/>
    <we:property name="creatorSessionId" value="&quot;4ac0b2ee-0396-4967-b11e-65626f38323a&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Professional%20services%20marketing%20plan</Template>
  <TotalTime>787</TotalTime>
  <Words>633</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Aptos</vt:lpstr>
      <vt:lpstr>Arial</vt:lpstr>
      <vt:lpstr>Arial </vt:lpstr>
      <vt:lpstr>Calibri</vt:lpstr>
      <vt:lpstr>Gill Sans MT</vt:lpstr>
      <vt:lpstr>Office Theme</vt:lpstr>
      <vt:lpstr>1_Office Theme</vt:lpstr>
      <vt:lpstr>COMPETITIVE MARKETING ANALYSIS</vt:lpstr>
      <vt:lpstr>BUSINESS NEED AND SCOPE</vt:lpstr>
      <vt:lpstr>MAJOR COMPETITORS</vt:lpstr>
      <vt:lpstr>PowerPoint Presentation</vt:lpstr>
      <vt:lpstr>PowerPoint Presentation</vt:lpstr>
      <vt:lpstr>PowerPoint Presentation</vt:lpstr>
      <vt:lpstr>PowerPoint Presentation</vt:lpstr>
      <vt:lpstr>Key Outcomes of the Analysis</vt:lpstr>
      <vt:lpstr>Summary</vt:lpstr>
      <vt:lpstr>Recommendations:</vt:lpstr>
      <vt:lpstr>Challenges and Learnings</vt:lpstr>
      <vt:lpstr>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Khadija Mustafa</dc:creator>
  <cp:lastModifiedBy>Khadija Mustafa</cp:lastModifiedBy>
  <cp:revision>8</cp:revision>
  <dcterms:created xsi:type="dcterms:W3CDTF">2024-06-24T07:41:24Z</dcterms:created>
  <dcterms:modified xsi:type="dcterms:W3CDTF">2024-06-29T04:49:54Z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