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6be4b48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6be4b4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were each interested in different parts of this class. The boat simulator was our combination of these three different parts into one complex project.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69d08a96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69d08a9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will our project be used?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69d08a9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69d08a9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Explain what is cool / hard about it, what's unique to your project, what we should pay attention to, what you are proud of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69d08a96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69d08a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69d08a96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69d08a9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69d08a9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69d08a9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980467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82400"/>
            <a:ext cx="7893000" cy="247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4304500"/>
            <a:ext cx="78930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805050"/>
            <a:ext cx="79707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3957850"/>
            <a:ext cx="79707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  <a:defRPr b="0" i="0" sz="4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Char char="•"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roxima Nova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2561800"/>
            <a:ext cx="8124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6727600"/>
            <a:ext cx="9144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538926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890400"/>
            <a:ext cx="85206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538926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890600"/>
            <a:ext cx="39999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890600"/>
            <a:ext cx="39999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890363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187133"/>
            <a:ext cx="28080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446167"/>
            <a:ext cx="40452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3793600"/>
            <a:ext cx="40452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90400"/>
            <a:ext cx="85206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895675" y="4170575"/>
            <a:ext cx="7232100" cy="12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Environment Simulator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268200" y="6247550"/>
            <a:ext cx="58758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Khadijah Flowers, Heesoo Jang, Anais Miller | CS 184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88" y="120525"/>
            <a:ext cx="7636274" cy="43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1634100" y="5487163"/>
            <a:ext cx="58758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We built an environment simulator that has both wind and light components!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411575" y="0"/>
            <a:ext cx="47325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Why weather?</a:t>
            </a:r>
            <a:endParaRPr sz="55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737450" y="3119350"/>
            <a:ext cx="19653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/>
              <a:t>= weather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3800"/>
            <a:ext cx="3973125" cy="18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15828" l="0" r="0" t="10959"/>
          <a:stretch/>
        </p:blipFill>
        <p:spPr>
          <a:xfrm>
            <a:off x="152425" y="2201575"/>
            <a:ext cx="3973073" cy="227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10757" l="1207" r="67590" t="12016"/>
          <a:stretch/>
        </p:blipFill>
        <p:spPr>
          <a:xfrm>
            <a:off x="152400" y="4520950"/>
            <a:ext cx="3973126" cy="22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298850" y="1419825"/>
            <a:ext cx="1285800" cy="4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2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205875" y="951000"/>
            <a:ext cx="1513800" cy="5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fluid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cloth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+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shaders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Why does it matter?</a:t>
            </a:r>
            <a:endParaRPr sz="55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326050" y="1825625"/>
            <a:ext cx="7189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Games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Virtual Reality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Movie Scenes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Making scenes appear realistic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Demo Time</a:t>
            </a:r>
            <a:endParaRPr sz="55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725"/>
            <a:ext cx="3797351" cy="30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550" y="2870350"/>
            <a:ext cx="3323150" cy="269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625" y="4306099"/>
            <a:ext cx="2975825" cy="24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04850" y="0"/>
            <a:ext cx="89343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Technical Approach &amp; Implementation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43925" y="3592775"/>
            <a:ext cx="2914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Wind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5" y="1233000"/>
            <a:ext cx="3043696" cy="2480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290850" y="3592775"/>
            <a:ext cx="2914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/>
              <a:t>2. Direction and Movement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6100" y="1233000"/>
            <a:ext cx="3043696" cy="2480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 rot="4699130">
            <a:off x="5174212" y="2353329"/>
            <a:ext cx="1062403" cy="733392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06666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-6757816">
            <a:off x="3601013" y="2740397"/>
            <a:ext cx="254169" cy="841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292550" y="1422400"/>
            <a:ext cx="254100" cy="841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248275" y="3560675"/>
            <a:ext cx="2914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/>
              <a:t>3. Light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0" r="8958" t="0"/>
          <a:stretch/>
        </p:blipFill>
        <p:spPr>
          <a:xfrm>
            <a:off x="6373025" y="1233000"/>
            <a:ext cx="2770976" cy="24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Learned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521700" y="1785500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This was hard lol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… and fun!!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GUIs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Shaders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Cloth Movement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OpenGL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/>
              <a:t>.dae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09550" y="2561800"/>
            <a:ext cx="8124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and Comments?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