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5" r:id="rId5"/>
    <p:sldId id="276" r:id="rId6"/>
    <p:sldId id="274" r:id="rId7"/>
    <p:sldId id="264" r:id="rId8"/>
    <p:sldId id="265" r:id="rId9"/>
    <p:sldId id="266" r:id="rId10"/>
    <p:sldId id="267" r:id="rId11"/>
    <p:sldId id="268" r:id="rId12"/>
    <p:sldId id="260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F8ED-016C-44DD-8B7E-07A289BECED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F7D7-1F25-44C6-BB5E-5414EE1B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F8ED-016C-44DD-8B7E-07A289BECED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F7D7-1F25-44C6-BB5E-5414EE1B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4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F8ED-016C-44DD-8B7E-07A289BECED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F7D7-1F25-44C6-BB5E-5414EE1B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8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F8ED-016C-44DD-8B7E-07A289BECED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F7D7-1F25-44C6-BB5E-5414EE1B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F8ED-016C-44DD-8B7E-07A289BECED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F7D7-1F25-44C6-BB5E-5414EE1B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8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F8ED-016C-44DD-8B7E-07A289BECED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F7D7-1F25-44C6-BB5E-5414EE1B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F8ED-016C-44DD-8B7E-07A289BECED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F7D7-1F25-44C6-BB5E-5414EE1B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0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F8ED-016C-44DD-8B7E-07A289BECED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F7D7-1F25-44C6-BB5E-5414EE1B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2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F8ED-016C-44DD-8B7E-07A289BECED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F7D7-1F25-44C6-BB5E-5414EE1B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9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F8ED-016C-44DD-8B7E-07A289BECED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F7D7-1F25-44C6-BB5E-5414EE1B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4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F8ED-016C-44DD-8B7E-07A289BECED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F7D7-1F25-44C6-BB5E-5414EE1B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AF8ED-016C-44DD-8B7E-07A289BECED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AF7D7-1F25-44C6-BB5E-5414EE1B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2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005" y="12962"/>
            <a:ext cx="12247005" cy="68563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768" y="672452"/>
            <a:ext cx="2035299" cy="15651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98841" flipH="1">
            <a:off x="480800" y="748467"/>
            <a:ext cx="1967641" cy="176839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709382" y="2750741"/>
            <a:ext cx="598593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i="1" dirty="0">
                <a:solidFill>
                  <a:srgbClr val="FF0000"/>
                </a:solidFill>
                <a:latin typeface="Bodoni MT Condensed" panose="02070606080606020203" pitchFamily="18" charset="0"/>
              </a:rPr>
              <a:t>Database Project</a:t>
            </a:r>
            <a:endParaRPr lang="en-US" sz="8000" b="1" i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 Condensed" panose="02070606080606020203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15330" y="4556569"/>
            <a:ext cx="41799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4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Group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586C5D-474E-444A-ACB9-17C5A14B346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076" y="-117680"/>
            <a:ext cx="1982237" cy="280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814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32613" y="37485"/>
            <a:ext cx="601722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Relational schema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FC6BEA-7C67-4561-9B5D-C24572D18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126" y="953001"/>
            <a:ext cx="8050762" cy="548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4807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2541" y="87013"/>
            <a:ext cx="471391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Normalization</a:t>
            </a:r>
            <a:endParaRPr lang="en-US" sz="6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8582803-77A6-4C64-AB45-44B2D3947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239084"/>
              </p:ext>
            </p:extLst>
          </p:nvPr>
        </p:nvGraphicFramePr>
        <p:xfrm>
          <a:off x="1027289" y="1827126"/>
          <a:ext cx="9324622" cy="4419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0656">
                  <a:extLst>
                    <a:ext uri="{9D8B030D-6E8A-4147-A177-3AD203B41FA5}">
                      <a16:colId xmlns:a16="http://schemas.microsoft.com/office/drawing/2014/main" val="1132678744"/>
                    </a:ext>
                  </a:extLst>
                </a:gridCol>
                <a:gridCol w="2330656">
                  <a:extLst>
                    <a:ext uri="{9D8B030D-6E8A-4147-A177-3AD203B41FA5}">
                      <a16:colId xmlns:a16="http://schemas.microsoft.com/office/drawing/2014/main" val="2619202817"/>
                    </a:ext>
                  </a:extLst>
                </a:gridCol>
                <a:gridCol w="2331655">
                  <a:extLst>
                    <a:ext uri="{9D8B030D-6E8A-4147-A177-3AD203B41FA5}">
                      <a16:colId xmlns:a16="http://schemas.microsoft.com/office/drawing/2014/main" val="1660220699"/>
                    </a:ext>
                  </a:extLst>
                </a:gridCol>
                <a:gridCol w="2331655">
                  <a:extLst>
                    <a:ext uri="{9D8B030D-6E8A-4147-A177-3AD203B41FA5}">
                      <a16:colId xmlns:a16="http://schemas.microsoft.com/office/drawing/2014/main" val="1783382224"/>
                    </a:ext>
                  </a:extLst>
                </a:gridCol>
              </a:tblGrid>
              <a:tr h="441941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>
                          <a:effectLst/>
                        </a:rPr>
                        <a:t>GDPFinical_year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>
                          <a:effectLst/>
                        </a:rPr>
                        <a:t>GDP_Month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source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663141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3BD6AD9-7083-472D-A3FC-F070C3E09792}"/>
              </a:ext>
            </a:extLst>
          </p:cNvPr>
          <p:cNvSpPr txBox="1"/>
          <p:nvPr/>
        </p:nvSpPr>
        <p:spPr>
          <a:xfrm>
            <a:off x="1185333" y="3059288"/>
            <a:ext cx="8483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first NF we found that the primary key is GDPFincial_year and GDP_Month.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There is no 2NF since there is no partial dependency.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 3NF since there is no transitive dependency.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 BCNF.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3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0" y="106429"/>
            <a:ext cx="56172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Data dictionary </a:t>
            </a:r>
          </a:p>
        </p:txBody>
      </p:sp>
      <p:sp>
        <p:nvSpPr>
          <p:cNvPr id="8" name="Rectangle 7"/>
          <p:cNvSpPr/>
          <p:nvPr/>
        </p:nvSpPr>
        <p:spPr>
          <a:xfrm>
            <a:off x="8191848" y="2230403"/>
            <a:ext cx="400015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endParaRPr 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5EDBA4-DD18-4605-8847-DF58373BE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24" y="1029759"/>
            <a:ext cx="10679288" cy="60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95017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38" y="503339"/>
            <a:ext cx="10058400" cy="46441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67431" y="5281790"/>
            <a:ext cx="741985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Cout</a:t>
            </a:r>
            <a:r>
              <a:rPr lang="en-US" sz="4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&lt;&lt;“Thank you </a:t>
            </a:r>
            <a:r>
              <a:rPr lang="en-US" sz="4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  &lt;&lt; </a:t>
            </a:r>
            <a:r>
              <a:rPr lang="en-US" sz="44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endl</a:t>
            </a:r>
            <a:r>
              <a:rPr lang="en-US" sz="4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;</a:t>
            </a:r>
            <a:r>
              <a:rPr lang="en-US" sz="4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280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01440" y="170585"/>
            <a:ext cx="638912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The existing system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2EAFE3-0374-4F84-A343-33613E841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15" y="359103"/>
            <a:ext cx="1499746" cy="890093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C81CE146-88BA-4619-9AAA-52E051B20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571" y="1505092"/>
            <a:ext cx="7783011" cy="5182323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F725A99C-27DC-4CA8-893A-A8DA8795E7DE}"/>
              </a:ext>
            </a:extLst>
          </p:cNvPr>
          <p:cNvSpPr/>
          <p:nvPr/>
        </p:nvSpPr>
        <p:spPr>
          <a:xfrm>
            <a:off x="-461820" y="2782669"/>
            <a:ext cx="473536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4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Rich picture(AS IS)</a:t>
            </a:r>
          </a:p>
        </p:txBody>
      </p:sp>
    </p:spTree>
    <p:extLst>
      <p:ext uri="{BB962C8B-B14F-4D97-AF65-F5344CB8AC3E}">
        <p14:creationId xmlns:p14="http://schemas.microsoft.com/office/powerpoint/2010/main" val="248521603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5434" y="111448"/>
            <a:ext cx="700223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4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Six element analysis (As is)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11F8CE-3410-43A8-AF5F-B943F20DB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87" y="1304056"/>
            <a:ext cx="11436625" cy="509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6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17385" y="111448"/>
            <a:ext cx="587834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4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Process diagram(As is)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6680E9-BB3A-490C-9F4C-BC652606F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10" y="1294121"/>
            <a:ext cx="11588712" cy="431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1293" y="111448"/>
            <a:ext cx="427052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4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Process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42918B-D71A-4374-B1F0-B4B665D51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4" y="1564257"/>
            <a:ext cx="10919792" cy="405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89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9FBA59-0CA7-4CC9-B29A-1BCE141CFAD5}"/>
              </a:ext>
            </a:extLst>
          </p:cNvPr>
          <p:cNvSpPr/>
          <p:nvPr/>
        </p:nvSpPr>
        <p:spPr>
          <a:xfrm>
            <a:off x="2677182" y="131370"/>
            <a:ext cx="58569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Rich Picture (TO BE)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9B420D-E6B5-423D-9280-EDE552623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589" y="1054700"/>
            <a:ext cx="8122019" cy="543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96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2497" y="0"/>
            <a:ext cx="84219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Six element analysis (TO BE):</a:t>
            </a:r>
            <a:endParaRPr lang="en-US" sz="4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A4A983-9682-41EE-83E1-F34515C0B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35" y="1016168"/>
            <a:ext cx="8971722" cy="559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0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2803" y="0"/>
            <a:ext cx="69663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Process diagram(TO BE)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7243DD-617B-4471-8921-68C4575FA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33" y="1440070"/>
            <a:ext cx="11172133" cy="441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816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1413" y="194959"/>
            <a:ext cx="75016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Enhanced Entity relationship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24D69C-8CFF-4858-B647-EBD670DF9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369" y="1183302"/>
            <a:ext cx="8550498" cy="534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6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117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Bodoni MT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khadija rejjaoui</cp:lastModifiedBy>
  <cp:revision>41</cp:revision>
  <dcterms:created xsi:type="dcterms:W3CDTF">2019-12-06T13:06:05Z</dcterms:created>
  <dcterms:modified xsi:type="dcterms:W3CDTF">2020-10-04T16:34:05Z</dcterms:modified>
</cp:coreProperties>
</file>