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55D6E-4A18-43D1-8096-D20F81DDEF7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2FDCD9-F97C-418B-B101-65A0904A7F21}">
      <dgm:prSet/>
      <dgm:spPr/>
      <dgm:t>
        <a:bodyPr/>
        <a:lstStyle/>
        <a:p>
          <a:pPr>
            <a:defRPr b="1"/>
          </a:pPr>
          <a:r>
            <a:rPr lang="en-US"/>
            <a:t>Objectives:</a:t>
          </a:r>
        </a:p>
      </dgm:t>
    </dgm:pt>
    <dgm:pt modelId="{922C1DFE-CB3F-4F1E-9BB9-15134FD64563}" type="parTrans" cxnId="{2DA417EC-FB10-4643-82DD-4B5A3A574C6C}">
      <dgm:prSet/>
      <dgm:spPr/>
      <dgm:t>
        <a:bodyPr/>
        <a:lstStyle/>
        <a:p>
          <a:endParaRPr lang="en-US"/>
        </a:p>
      </dgm:t>
    </dgm:pt>
    <dgm:pt modelId="{EAA37C1A-AF9A-4383-9CF5-28E89CCF9430}" type="sibTrans" cxnId="{2DA417EC-FB10-4643-82DD-4B5A3A574C6C}">
      <dgm:prSet/>
      <dgm:spPr/>
      <dgm:t>
        <a:bodyPr/>
        <a:lstStyle/>
        <a:p>
          <a:endParaRPr lang="en-US"/>
        </a:p>
      </dgm:t>
    </dgm:pt>
    <dgm:pt modelId="{3047B47A-4E50-4282-B2A3-7A3E4F4F38D6}">
      <dgm:prSet/>
      <dgm:spPr/>
      <dgm:t>
        <a:bodyPr/>
        <a:lstStyle/>
        <a:p>
          <a:r>
            <a:rPr lang="en-US"/>
            <a:t>Streamline document management through easy search functionalities.</a:t>
          </a:r>
        </a:p>
      </dgm:t>
    </dgm:pt>
    <dgm:pt modelId="{007B0B10-3A90-476C-85EB-DE4A2AE82507}" type="parTrans" cxnId="{07E59AE4-6830-4C88-B5C6-A1B151ADAC42}">
      <dgm:prSet/>
      <dgm:spPr/>
      <dgm:t>
        <a:bodyPr/>
        <a:lstStyle/>
        <a:p>
          <a:endParaRPr lang="en-US"/>
        </a:p>
      </dgm:t>
    </dgm:pt>
    <dgm:pt modelId="{570B785B-AEE1-40A4-A1CB-74960893BC7E}" type="sibTrans" cxnId="{07E59AE4-6830-4C88-B5C6-A1B151ADAC42}">
      <dgm:prSet/>
      <dgm:spPr/>
      <dgm:t>
        <a:bodyPr/>
        <a:lstStyle/>
        <a:p>
          <a:endParaRPr lang="en-US"/>
        </a:p>
      </dgm:t>
    </dgm:pt>
    <dgm:pt modelId="{A34B72D7-64E7-4430-975E-8E94C3CC2BC1}">
      <dgm:prSet/>
      <dgm:spPr/>
      <dgm:t>
        <a:bodyPr/>
        <a:lstStyle/>
        <a:p>
          <a:r>
            <a:rPr lang="en-US"/>
            <a:t>Implement a lightweight text indexing mechanism.</a:t>
          </a:r>
        </a:p>
      </dgm:t>
    </dgm:pt>
    <dgm:pt modelId="{AA88FBCD-8A1B-4B87-ABA7-026D197A3A2C}" type="parTrans" cxnId="{4B06859B-E08D-4D82-9062-E2F2E4A26878}">
      <dgm:prSet/>
      <dgm:spPr/>
      <dgm:t>
        <a:bodyPr/>
        <a:lstStyle/>
        <a:p>
          <a:endParaRPr lang="en-US"/>
        </a:p>
      </dgm:t>
    </dgm:pt>
    <dgm:pt modelId="{79992DA1-DAD7-48C4-B6C0-D1E3D8543B67}" type="sibTrans" cxnId="{4B06859B-E08D-4D82-9062-E2F2E4A26878}">
      <dgm:prSet/>
      <dgm:spPr/>
      <dgm:t>
        <a:bodyPr/>
        <a:lstStyle/>
        <a:p>
          <a:endParaRPr lang="en-US"/>
        </a:p>
      </dgm:t>
    </dgm:pt>
    <dgm:pt modelId="{64C5E089-5222-41C1-832B-3F482382B5C1}">
      <dgm:prSet/>
      <dgm:spPr/>
      <dgm:t>
        <a:bodyPr/>
        <a:lstStyle/>
        <a:p>
          <a:pPr>
            <a:defRPr b="1"/>
          </a:pPr>
          <a:r>
            <a:rPr lang="en-US"/>
            <a:t>Outcomes:</a:t>
          </a:r>
        </a:p>
      </dgm:t>
    </dgm:pt>
    <dgm:pt modelId="{69A56F4D-05D8-424E-BF22-307EC11F888F}" type="parTrans" cxnId="{3D00EBF1-954C-472D-889E-6473B2F4436A}">
      <dgm:prSet/>
      <dgm:spPr/>
      <dgm:t>
        <a:bodyPr/>
        <a:lstStyle/>
        <a:p>
          <a:endParaRPr lang="en-US"/>
        </a:p>
      </dgm:t>
    </dgm:pt>
    <dgm:pt modelId="{37BF7357-DD1B-478B-A641-65F8AC2BA9B8}" type="sibTrans" cxnId="{3D00EBF1-954C-472D-889E-6473B2F4436A}">
      <dgm:prSet/>
      <dgm:spPr/>
      <dgm:t>
        <a:bodyPr/>
        <a:lstStyle/>
        <a:p>
          <a:endParaRPr lang="en-US"/>
        </a:p>
      </dgm:t>
    </dgm:pt>
    <dgm:pt modelId="{E35A9C44-76C3-4549-866F-D1815406B53C}">
      <dgm:prSet/>
      <dgm:spPr/>
      <dgm:t>
        <a:bodyPr/>
        <a:lstStyle/>
        <a:p>
          <a:r>
            <a:rPr lang="en-US"/>
            <a:t>Efficient document searching by name.</a:t>
          </a:r>
        </a:p>
      </dgm:t>
    </dgm:pt>
    <dgm:pt modelId="{990E3DD1-81F9-4C78-91BE-C8F1E2E3A530}" type="parTrans" cxnId="{7846FA7D-CF20-41CD-8D65-6CD2289F6234}">
      <dgm:prSet/>
      <dgm:spPr/>
      <dgm:t>
        <a:bodyPr/>
        <a:lstStyle/>
        <a:p>
          <a:endParaRPr lang="en-US"/>
        </a:p>
      </dgm:t>
    </dgm:pt>
    <dgm:pt modelId="{42B76B28-C56D-4228-BF1B-89212E0BC587}" type="sibTrans" cxnId="{7846FA7D-CF20-41CD-8D65-6CD2289F6234}">
      <dgm:prSet/>
      <dgm:spPr/>
      <dgm:t>
        <a:bodyPr/>
        <a:lstStyle/>
        <a:p>
          <a:endParaRPr lang="en-US"/>
        </a:p>
      </dgm:t>
    </dgm:pt>
    <dgm:pt modelId="{30A3EE59-659A-4EFD-8B01-76183AA7907C}">
      <dgm:prSet/>
      <dgm:spPr/>
      <dgm:t>
        <a:bodyPr/>
        <a:lstStyle/>
        <a:p>
          <a:r>
            <a:rPr lang="en-US"/>
            <a:t>Quick keyword lookup across multiple documents.</a:t>
          </a:r>
        </a:p>
      </dgm:t>
    </dgm:pt>
    <dgm:pt modelId="{BB837C94-A604-4DCD-9781-F045C15219CE}" type="parTrans" cxnId="{6EBC3DA6-E9FA-4534-87BA-5CB987DA0270}">
      <dgm:prSet/>
      <dgm:spPr/>
      <dgm:t>
        <a:bodyPr/>
        <a:lstStyle/>
        <a:p>
          <a:endParaRPr lang="en-US"/>
        </a:p>
      </dgm:t>
    </dgm:pt>
    <dgm:pt modelId="{F3B8940E-8A46-4376-A39F-5AACB96F7D11}" type="sibTrans" cxnId="{6EBC3DA6-E9FA-4534-87BA-5CB987DA0270}">
      <dgm:prSet/>
      <dgm:spPr/>
      <dgm:t>
        <a:bodyPr/>
        <a:lstStyle/>
        <a:p>
          <a:endParaRPr lang="en-US"/>
        </a:p>
      </dgm:t>
    </dgm:pt>
    <dgm:pt modelId="{1DB0E5EE-0E77-45D8-8144-AA8F347A0354}">
      <dgm:prSet/>
      <dgm:spPr/>
      <dgm:t>
        <a:bodyPr/>
        <a:lstStyle/>
        <a:p>
          <a:r>
            <a:rPr lang="en-US"/>
            <a:t>Accurate search results, focusing on relevant content only.</a:t>
          </a:r>
        </a:p>
      </dgm:t>
    </dgm:pt>
    <dgm:pt modelId="{8AF72042-2968-4853-9681-65A44CC1C50B}" type="parTrans" cxnId="{2715A77A-8D83-4594-87FA-1694C39BC558}">
      <dgm:prSet/>
      <dgm:spPr/>
      <dgm:t>
        <a:bodyPr/>
        <a:lstStyle/>
        <a:p>
          <a:endParaRPr lang="en-US"/>
        </a:p>
      </dgm:t>
    </dgm:pt>
    <dgm:pt modelId="{224C02EA-BEBD-4313-A3A3-A13867A66619}" type="sibTrans" cxnId="{2715A77A-8D83-4594-87FA-1694C39BC558}">
      <dgm:prSet/>
      <dgm:spPr/>
      <dgm:t>
        <a:bodyPr/>
        <a:lstStyle/>
        <a:p>
          <a:endParaRPr lang="en-US"/>
        </a:p>
      </dgm:t>
    </dgm:pt>
    <dgm:pt modelId="{F89D96DC-5FE6-4DBE-B9BE-87FC1FFEA40C}">
      <dgm:prSet/>
      <dgm:spPr/>
      <dgm:t>
        <a:bodyPr/>
        <a:lstStyle/>
        <a:p>
          <a:r>
            <a:rPr lang="en-US"/>
            <a:t>User-friendly interface via a command-line application.</a:t>
          </a:r>
        </a:p>
      </dgm:t>
    </dgm:pt>
    <dgm:pt modelId="{4482B577-7EE7-4CB1-8345-91FD866FCADF}" type="parTrans" cxnId="{10470376-4105-4B92-8382-CE8E2F5F17F9}">
      <dgm:prSet/>
      <dgm:spPr/>
      <dgm:t>
        <a:bodyPr/>
        <a:lstStyle/>
        <a:p>
          <a:endParaRPr lang="en-US"/>
        </a:p>
      </dgm:t>
    </dgm:pt>
    <dgm:pt modelId="{CD32A3AD-CD01-4058-94CA-26FBDA4CE6E3}" type="sibTrans" cxnId="{10470376-4105-4B92-8382-CE8E2F5F17F9}">
      <dgm:prSet/>
      <dgm:spPr/>
      <dgm:t>
        <a:bodyPr/>
        <a:lstStyle/>
        <a:p>
          <a:endParaRPr lang="en-US"/>
        </a:p>
      </dgm:t>
    </dgm:pt>
    <dgm:pt modelId="{E3E55D96-9CC4-4570-B944-418E1BF805A6}" type="pres">
      <dgm:prSet presAssocID="{23C55D6E-4A18-43D1-8096-D20F81DDEF74}" presName="root" presStyleCnt="0">
        <dgm:presLayoutVars>
          <dgm:dir/>
          <dgm:resizeHandles val="exact"/>
        </dgm:presLayoutVars>
      </dgm:prSet>
      <dgm:spPr/>
    </dgm:pt>
    <dgm:pt modelId="{E687E5B2-660B-40C9-B311-52B520FB84DC}" type="pres">
      <dgm:prSet presAssocID="{6F2FDCD9-F97C-418B-B101-65A0904A7F21}" presName="compNode" presStyleCnt="0"/>
      <dgm:spPr/>
    </dgm:pt>
    <dgm:pt modelId="{43987573-D084-4462-9DD4-D19C805507FC}" type="pres">
      <dgm:prSet presAssocID="{6F2FDCD9-F97C-418B-B101-65A0904A7F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8DE5B00-63B8-4C2E-96FE-A82D21156C02}" type="pres">
      <dgm:prSet presAssocID="{6F2FDCD9-F97C-418B-B101-65A0904A7F21}" presName="iconSpace" presStyleCnt="0"/>
      <dgm:spPr/>
    </dgm:pt>
    <dgm:pt modelId="{69AC3030-B28A-4E00-9D44-AE9EBD5DC01D}" type="pres">
      <dgm:prSet presAssocID="{6F2FDCD9-F97C-418B-B101-65A0904A7F21}" presName="parTx" presStyleLbl="revTx" presStyleIdx="0" presStyleCnt="4">
        <dgm:presLayoutVars>
          <dgm:chMax val="0"/>
          <dgm:chPref val="0"/>
        </dgm:presLayoutVars>
      </dgm:prSet>
      <dgm:spPr/>
    </dgm:pt>
    <dgm:pt modelId="{09AB063A-448C-4520-87BA-49BB492A436E}" type="pres">
      <dgm:prSet presAssocID="{6F2FDCD9-F97C-418B-B101-65A0904A7F21}" presName="txSpace" presStyleCnt="0"/>
      <dgm:spPr/>
    </dgm:pt>
    <dgm:pt modelId="{F32C9174-15F2-49A0-93BC-BBD46121DA62}" type="pres">
      <dgm:prSet presAssocID="{6F2FDCD9-F97C-418B-B101-65A0904A7F21}" presName="desTx" presStyleLbl="revTx" presStyleIdx="1" presStyleCnt="4">
        <dgm:presLayoutVars/>
      </dgm:prSet>
      <dgm:spPr/>
    </dgm:pt>
    <dgm:pt modelId="{3894F84F-63BD-472B-B518-3EA1623CFD19}" type="pres">
      <dgm:prSet presAssocID="{EAA37C1A-AF9A-4383-9CF5-28E89CCF9430}" presName="sibTrans" presStyleCnt="0"/>
      <dgm:spPr/>
    </dgm:pt>
    <dgm:pt modelId="{65E51942-D73E-437B-BF5C-F24B5A10BEB9}" type="pres">
      <dgm:prSet presAssocID="{64C5E089-5222-41C1-832B-3F482382B5C1}" presName="compNode" presStyleCnt="0"/>
      <dgm:spPr/>
    </dgm:pt>
    <dgm:pt modelId="{E196FF33-E600-4852-8D11-600413B7B368}" type="pres">
      <dgm:prSet presAssocID="{64C5E089-5222-41C1-832B-3F482382B5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7AFA45A-E2C8-4BBE-B09E-E8D69DC630C0}" type="pres">
      <dgm:prSet presAssocID="{64C5E089-5222-41C1-832B-3F482382B5C1}" presName="iconSpace" presStyleCnt="0"/>
      <dgm:spPr/>
    </dgm:pt>
    <dgm:pt modelId="{7CC5748A-D372-4AB7-969A-5117EA1C87D8}" type="pres">
      <dgm:prSet presAssocID="{64C5E089-5222-41C1-832B-3F482382B5C1}" presName="parTx" presStyleLbl="revTx" presStyleIdx="2" presStyleCnt="4">
        <dgm:presLayoutVars>
          <dgm:chMax val="0"/>
          <dgm:chPref val="0"/>
        </dgm:presLayoutVars>
      </dgm:prSet>
      <dgm:spPr/>
    </dgm:pt>
    <dgm:pt modelId="{57894B27-1601-490E-BB8B-892323E44E2E}" type="pres">
      <dgm:prSet presAssocID="{64C5E089-5222-41C1-832B-3F482382B5C1}" presName="txSpace" presStyleCnt="0"/>
      <dgm:spPr/>
    </dgm:pt>
    <dgm:pt modelId="{95CE4F5F-71F6-44D1-8BE1-4AFF5D440288}" type="pres">
      <dgm:prSet presAssocID="{64C5E089-5222-41C1-832B-3F482382B5C1}" presName="desTx" presStyleLbl="revTx" presStyleIdx="3" presStyleCnt="4">
        <dgm:presLayoutVars/>
      </dgm:prSet>
      <dgm:spPr/>
    </dgm:pt>
  </dgm:ptLst>
  <dgm:cxnLst>
    <dgm:cxn modelId="{631E4021-7A54-4354-BF45-73D8A448D6E2}" type="presOf" srcId="{F89D96DC-5FE6-4DBE-B9BE-87FC1FFEA40C}" destId="{95CE4F5F-71F6-44D1-8BE1-4AFF5D440288}" srcOrd="0" destOrd="3" presId="urn:microsoft.com/office/officeart/2018/2/layout/IconLabelDescriptionList"/>
    <dgm:cxn modelId="{480ED02B-8C27-4294-A7A2-9DEBABF04E4B}" type="presOf" srcId="{E35A9C44-76C3-4549-866F-D1815406B53C}" destId="{95CE4F5F-71F6-44D1-8BE1-4AFF5D440288}" srcOrd="0" destOrd="0" presId="urn:microsoft.com/office/officeart/2018/2/layout/IconLabelDescriptionList"/>
    <dgm:cxn modelId="{96B12944-2B1F-4A8D-9D3C-6A241F7DB68E}" type="presOf" srcId="{3047B47A-4E50-4282-B2A3-7A3E4F4F38D6}" destId="{F32C9174-15F2-49A0-93BC-BBD46121DA62}" srcOrd="0" destOrd="0" presId="urn:microsoft.com/office/officeart/2018/2/layout/IconLabelDescriptionList"/>
    <dgm:cxn modelId="{F7389E6C-AA63-4BB8-82D5-3B0ECD0BFFF1}" type="presOf" srcId="{30A3EE59-659A-4EFD-8B01-76183AA7907C}" destId="{95CE4F5F-71F6-44D1-8BE1-4AFF5D440288}" srcOrd="0" destOrd="1" presId="urn:microsoft.com/office/officeart/2018/2/layout/IconLabelDescriptionList"/>
    <dgm:cxn modelId="{10470376-4105-4B92-8382-CE8E2F5F17F9}" srcId="{64C5E089-5222-41C1-832B-3F482382B5C1}" destId="{F89D96DC-5FE6-4DBE-B9BE-87FC1FFEA40C}" srcOrd="3" destOrd="0" parTransId="{4482B577-7EE7-4CB1-8345-91FD866FCADF}" sibTransId="{CD32A3AD-CD01-4058-94CA-26FBDA4CE6E3}"/>
    <dgm:cxn modelId="{2715A77A-8D83-4594-87FA-1694C39BC558}" srcId="{64C5E089-5222-41C1-832B-3F482382B5C1}" destId="{1DB0E5EE-0E77-45D8-8144-AA8F347A0354}" srcOrd="2" destOrd="0" parTransId="{8AF72042-2968-4853-9681-65A44CC1C50B}" sibTransId="{224C02EA-BEBD-4313-A3A3-A13867A66619}"/>
    <dgm:cxn modelId="{7846FA7D-CF20-41CD-8D65-6CD2289F6234}" srcId="{64C5E089-5222-41C1-832B-3F482382B5C1}" destId="{E35A9C44-76C3-4549-866F-D1815406B53C}" srcOrd="0" destOrd="0" parTransId="{990E3DD1-81F9-4C78-91BE-C8F1E2E3A530}" sibTransId="{42B76B28-C56D-4228-BF1B-89212E0BC587}"/>
    <dgm:cxn modelId="{C4E01B8F-686E-463F-95FA-C22B7F5D7983}" type="presOf" srcId="{A34B72D7-64E7-4430-975E-8E94C3CC2BC1}" destId="{F32C9174-15F2-49A0-93BC-BBD46121DA62}" srcOrd="0" destOrd="1" presId="urn:microsoft.com/office/officeart/2018/2/layout/IconLabelDescriptionList"/>
    <dgm:cxn modelId="{4B06859B-E08D-4D82-9062-E2F2E4A26878}" srcId="{6F2FDCD9-F97C-418B-B101-65A0904A7F21}" destId="{A34B72D7-64E7-4430-975E-8E94C3CC2BC1}" srcOrd="1" destOrd="0" parTransId="{AA88FBCD-8A1B-4B87-ABA7-026D197A3A2C}" sibTransId="{79992DA1-DAD7-48C4-B6C0-D1E3D8543B67}"/>
    <dgm:cxn modelId="{6EBC3DA6-E9FA-4534-87BA-5CB987DA0270}" srcId="{64C5E089-5222-41C1-832B-3F482382B5C1}" destId="{30A3EE59-659A-4EFD-8B01-76183AA7907C}" srcOrd="1" destOrd="0" parTransId="{BB837C94-A604-4DCD-9781-F045C15219CE}" sibTransId="{F3B8940E-8A46-4376-A39F-5AACB96F7D11}"/>
    <dgm:cxn modelId="{37DB2CB2-C4CF-4A8D-AF15-D2FD3F22DEC3}" type="presOf" srcId="{1DB0E5EE-0E77-45D8-8144-AA8F347A0354}" destId="{95CE4F5F-71F6-44D1-8BE1-4AFF5D440288}" srcOrd="0" destOrd="2" presId="urn:microsoft.com/office/officeart/2018/2/layout/IconLabelDescriptionList"/>
    <dgm:cxn modelId="{B9079EBE-4689-4D5F-9998-4E2C7E5E5051}" type="presOf" srcId="{6F2FDCD9-F97C-418B-B101-65A0904A7F21}" destId="{69AC3030-B28A-4E00-9D44-AE9EBD5DC01D}" srcOrd="0" destOrd="0" presId="urn:microsoft.com/office/officeart/2018/2/layout/IconLabelDescriptionList"/>
    <dgm:cxn modelId="{07E59AE4-6830-4C88-B5C6-A1B151ADAC42}" srcId="{6F2FDCD9-F97C-418B-B101-65A0904A7F21}" destId="{3047B47A-4E50-4282-B2A3-7A3E4F4F38D6}" srcOrd="0" destOrd="0" parTransId="{007B0B10-3A90-476C-85EB-DE4A2AE82507}" sibTransId="{570B785B-AEE1-40A4-A1CB-74960893BC7E}"/>
    <dgm:cxn modelId="{2DA417EC-FB10-4643-82DD-4B5A3A574C6C}" srcId="{23C55D6E-4A18-43D1-8096-D20F81DDEF74}" destId="{6F2FDCD9-F97C-418B-B101-65A0904A7F21}" srcOrd="0" destOrd="0" parTransId="{922C1DFE-CB3F-4F1E-9BB9-15134FD64563}" sibTransId="{EAA37C1A-AF9A-4383-9CF5-28E89CCF9430}"/>
    <dgm:cxn modelId="{3D00EBF1-954C-472D-889E-6473B2F4436A}" srcId="{23C55D6E-4A18-43D1-8096-D20F81DDEF74}" destId="{64C5E089-5222-41C1-832B-3F482382B5C1}" srcOrd="1" destOrd="0" parTransId="{69A56F4D-05D8-424E-BF22-307EC11F888F}" sibTransId="{37BF7357-DD1B-478B-A641-65F8AC2BA9B8}"/>
    <dgm:cxn modelId="{AC5A67FE-E24E-4431-A372-9917E06D5CF0}" type="presOf" srcId="{23C55D6E-4A18-43D1-8096-D20F81DDEF74}" destId="{E3E55D96-9CC4-4570-B944-418E1BF805A6}" srcOrd="0" destOrd="0" presId="urn:microsoft.com/office/officeart/2018/2/layout/IconLabelDescriptionList"/>
    <dgm:cxn modelId="{61D1E3FE-0F35-4267-9200-F9BE5DB61B3B}" type="presOf" srcId="{64C5E089-5222-41C1-832B-3F482382B5C1}" destId="{7CC5748A-D372-4AB7-969A-5117EA1C87D8}" srcOrd="0" destOrd="0" presId="urn:microsoft.com/office/officeart/2018/2/layout/IconLabelDescriptionList"/>
    <dgm:cxn modelId="{24988D8D-C7E9-4DFD-A972-BDFCABA7DBD6}" type="presParOf" srcId="{E3E55D96-9CC4-4570-B944-418E1BF805A6}" destId="{E687E5B2-660B-40C9-B311-52B520FB84DC}" srcOrd="0" destOrd="0" presId="urn:microsoft.com/office/officeart/2018/2/layout/IconLabelDescriptionList"/>
    <dgm:cxn modelId="{558954D4-7E07-4D83-92C0-481C8420A551}" type="presParOf" srcId="{E687E5B2-660B-40C9-B311-52B520FB84DC}" destId="{43987573-D084-4462-9DD4-D19C805507FC}" srcOrd="0" destOrd="0" presId="urn:microsoft.com/office/officeart/2018/2/layout/IconLabelDescriptionList"/>
    <dgm:cxn modelId="{984957D3-520C-4285-A05C-0C2670E52216}" type="presParOf" srcId="{E687E5B2-660B-40C9-B311-52B520FB84DC}" destId="{58DE5B00-63B8-4C2E-96FE-A82D21156C02}" srcOrd="1" destOrd="0" presId="urn:microsoft.com/office/officeart/2018/2/layout/IconLabelDescriptionList"/>
    <dgm:cxn modelId="{B31FE340-12D0-4BCD-B018-85FED59A49DB}" type="presParOf" srcId="{E687E5B2-660B-40C9-B311-52B520FB84DC}" destId="{69AC3030-B28A-4E00-9D44-AE9EBD5DC01D}" srcOrd="2" destOrd="0" presId="urn:microsoft.com/office/officeart/2018/2/layout/IconLabelDescriptionList"/>
    <dgm:cxn modelId="{5643C572-28F0-43CC-B310-0A2C9FEFF306}" type="presParOf" srcId="{E687E5B2-660B-40C9-B311-52B520FB84DC}" destId="{09AB063A-448C-4520-87BA-49BB492A436E}" srcOrd="3" destOrd="0" presId="urn:microsoft.com/office/officeart/2018/2/layout/IconLabelDescriptionList"/>
    <dgm:cxn modelId="{E6F87F54-ABE5-40C1-B09E-6E6403A98BB3}" type="presParOf" srcId="{E687E5B2-660B-40C9-B311-52B520FB84DC}" destId="{F32C9174-15F2-49A0-93BC-BBD46121DA62}" srcOrd="4" destOrd="0" presId="urn:microsoft.com/office/officeart/2018/2/layout/IconLabelDescriptionList"/>
    <dgm:cxn modelId="{C8EB1551-678B-4AD6-84D2-96C25D5F7F19}" type="presParOf" srcId="{E3E55D96-9CC4-4570-B944-418E1BF805A6}" destId="{3894F84F-63BD-472B-B518-3EA1623CFD19}" srcOrd="1" destOrd="0" presId="urn:microsoft.com/office/officeart/2018/2/layout/IconLabelDescriptionList"/>
    <dgm:cxn modelId="{0F63A11F-640B-46D7-A549-55EFF123D7A7}" type="presParOf" srcId="{E3E55D96-9CC4-4570-B944-418E1BF805A6}" destId="{65E51942-D73E-437B-BF5C-F24B5A10BEB9}" srcOrd="2" destOrd="0" presId="urn:microsoft.com/office/officeart/2018/2/layout/IconLabelDescriptionList"/>
    <dgm:cxn modelId="{324BAC36-65A1-4BFD-9FD4-35FA851D9715}" type="presParOf" srcId="{65E51942-D73E-437B-BF5C-F24B5A10BEB9}" destId="{E196FF33-E600-4852-8D11-600413B7B368}" srcOrd="0" destOrd="0" presId="urn:microsoft.com/office/officeart/2018/2/layout/IconLabelDescriptionList"/>
    <dgm:cxn modelId="{10CE9AA9-2D96-453D-AE5F-6275DE444825}" type="presParOf" srcId="{65E51942-D73E-437B-BF5C-F24B5A10BEB9}" destId="{27AFA45A-E2C8-4BBE-B09E-E8D69DC630C0}" srcOrd="1" destOrd="0" presId="urn:microsoft.com/office/officeart/2018/2/layout/IconLabelDescriptionList"/>
    <dgm:cxn modelId="{F472678B-CD67-4EF5-9220-4A6361971236}" type="presParOf" srcId="{65E51942-D73E-437B-BF5C-F24B5A10BEB9}" destId="{7CC5748A-D372-4AB7-969A-5117EA1C87D8}" srcOrd="2" destOrd="0" presId="urn:microsoft.com/office/officeart/2018/2/layout/IconLabelDescriptionList"/>
    <dgm:cxn modelId="{42C4AABF-DA41-4B9D-BD5D-1BC0836D4EF4}" type="presParOf" srcId="{65E51942-D73E-437B-BF5C-F24B5A10BEB9}" destId="{57894B27-1601-490E-BB8B-892323E44E2E}" srcOrd="3" destOrd="0" presId="urn:microsoft.com/office/officeart/2018/2/layout/IconLabelDescriptionList"/>
    <dgm:cxn modelId="{A1612029-2F2C-4973-8F3A-27F497486296}" type="presParOf" srcId="{65E51942-D73E-437B-BF5C-F24B5A10BEB9}" destId="{95CE4F5F-71F6-44D1-8BE1-4AFF5D44028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87573-D084-4462-9DD4-D19C805507FC}">
      <dsp:nvSpPr>
        <dsp:cNvPr id="0" name=""/>
        <dsp:cNvSpPr/>
      </dsp:nvSpPr>
      <dsp:spPr>
        <a:xfrm>
          <a:off x="483425" y="170513"/>
          <a:ext cx="1510523" cy="1378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C3030-B28A-4E00-9D44-AE9EBD5DC01D}">
      <dsp:nvSpPr>
        <dsp:cNvPr id="0" name=""/>
        <dsp:cNvSpPr/>
      </dsp:nvSpPr>
      <dsp:spPr>
        <a:xfrm>
          <a:off x="483425" y="1701862"/>
          <a:ext cx="4315781" cy="5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Objectives:</a:t>
          </a:r>
        </a:p>
      </dsp:txBody>
      <dsp:txXfrm>
        <a:off x="483425" y="1701862"/>
        <a:ext cx="4315781" cy="590735"/>
      </dsp:txXfrm>
    </dsp:sp>
    <dsp:sp modelId="{F32C9174-15F2-49A0-93BC-BBD46121DA62}">
      <dsp:nvSpPr>
        <dsp:cNvPr id="0" name=""/>
        <dsp:cNvSpPr/>
      </dsp:nvSpPr>
      <dsp:spPr>
        <a:xfrm>
          <a:off x="483425" y="2363745"/>
          <a:ext cx="4315781" cy="136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Streamline document management through easy search functionalities.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a lightweight text indexing mechanism.</a:t>
          </a:r>
        </a:p>
      </dsp:txBody>
      <dsp:txXfrm>
        <a:off x="483425" y="2363745"/>
        <a:ext cx="4315781" cy="1364109"/>
      </dsp:txXfrm>
    </dsp:sp>
    <dsp:sp modelId="{E196FF33-E600-4852-8D11-600413B7B368}">
      <dsp:nvSpPr>
        <dsp:cNvPr id="0" name=""/>
        <dsp:cNvSpPr/>
      </dsp:nvSpPr>
      <dsp:spPr>
        <a:xfrm>
          <a:off x="5554468" y="170513"/>
          <a:ext cx="1510523" cy="1378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5748A-D372-4AB7-969A-5117EA1C87D8}">
      <dsp:nvSpPr>
        <dsp:cNvPr id="0" name=""/>
        <dsp:cNvSpPr/>
      </dsp:nvSpPr>
      <dsp:spPr>
        <a:xfrm>
          <a:off x="5554468" y="1701862"/>
          <a:ext cx="4315781" cy="59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Outcomes:</a:t>
          </a:r>
        </a:p>
      </dsp:txBody>
      <dsp:txXfrm>
        <a:off x="5554468" y="1701862"/>
        <a:ext cx="4315781" cy="590735"/>
      </dsp:txXfrm>
    </dsp:sp>
    <dsp:sp modelId="{95CE4F5F-71F6-44D1-8BE1-4AFF5D440288}">
      <dsp:nvSpPr>
        <dsp:cNvPr id="0" name=""/>
        <dsp:cNvSpPr/>
      </dsp:nvSpPr>
      <dsp:spPr>
        <a:xfrm>
          <a:off x="5554468" y="2363745"/>
          <a:ext cx="4315781" cy="136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Efficient document searching by name.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Quick keyword lookup across multiple documents.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Accurate search results, focusing on relevant content only.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User-friendly interface via a command-line application.</a:t>
          </a:r>
        </a:p>
      </dsp:txBody>
      <dsp:txXfrm>
        <a:off x="5554468" y="2363745"/>
        <a:ext cx="4315781" cy="136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958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4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5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7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8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1C457-DC25-412A-8248-CCE8A8EBF2B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568D7B-7EAA-4A82-8D5C-D9DFDFBB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9B4B-5A6C-1301-6AA5-7D76705FB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Search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15C37-3A24-0371-5837-184D51B42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Khadim Hussain 2021-CS-204</a:t>
            </a:r>
          </a:p>
        </p:txBody>
      </p:sp>
    </p:spTree>
    <p:extLst>
      <p:ext uri="{BB962C8B-B14F-4D97-AF65-F5344CB8AC3E}">
        <p14:creationId xmlns:p14="http://schemas.microsoft.com/office/powerpoint/2010/main" val="12331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B792-A1A8-BC7B-AA34-CB63CC12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29EE-B7C1-CABD-1F90-C51B464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3F80-876A-577E-07A5-19E0FC8F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all documents from a directory.</a:t>
            </a:r>
          </a:p>
          <a:p>
            <a:r>
              <a:rPr lang="en-US" dirty="0"/>
              <a:t>Clean and index the text, storing results in a dictionary.</a:t>
            </a:r>
          </a:p>
          <a:p>
            <a:r>
              <a:rPr lang="en-US" dirty="0"/>
              <a:t>Accept user input for searches (by document name or keyword).</a:t>
            </a:r>
          </a:p>
          <a:p>
            <a:r>
              <a:rPr lang="en-US" dirty="0"/>
              <a:t>Display the relevant results.</a:t>
            </a:r>
          </a:p>
        </p:txBody>
      </p:sp>
    </p:spTree>
    <p:extLst>
      <p:ext uri="{BB962C8B-B14F-4D97-AF65-F5344CB8AC3E}">
        <p14:creationId xmlns:p14="http://schemas.microsoft.com/office/powerpoint/2010/main" val="43869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C185-CAEE-DC1D-9DA9-619E9D2C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3B53-0467-C963-963B-2B36F000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Cleaning and normalizing document content.</a:t>
            </a:r>
          </a:p>
          <a:p>
            <a:pPr lvl="1"/>
            <a:r>
              <a:rPr lang="en-US" dirty="0"/>
              <a:t>Efficiently handling large numbers of documents.</a:t>
            </a:r>
          </a:p>
          <a:p>
            <a:pPr lvl="1"/>
            <a:r>
              <a:rPr lang="en-US" dirty="0"/>
              <a:t>Providing accurate search results.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Used regular expressions for cleaning text.</a:t>
            </a:r>
          </a:p>
          <a:p>
            <a:pPr lvl="1"/>
            <a:r>
              <a:rPr lang="en-US" dirty="0"/>
              <a:t>Implemented a dictionary-based indexing for quick look-up.</a:t>
            </a:r>
          </a:p>
          <a:p>
            <a:pPr lvl="1"/>
            <a:r>
              <a:rPr lang="en-US" dirty="0"/>
              <a:t>Filtered words based on length and case to improve relevance.</a:t>
            </a:r>
          </a:p>
        </p:txBody>
      </p:sp>
    </p:spTree>
    <p:extLst>
      <p:ext uri="{BB962C8B-B14F-4D97-AF65-F5344CB8AC3E}">
        <p14:creationId xmlns:p14="http://schemas.microsoft.com/office/powerpoint/2010/main" val="35485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723-CD79-BE10-CCD4-7BFC5629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9323-61A5-AA29-6D98-3CE18838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graphical user interface (GUI) for better usability.</a:t>
            </a:r>
          </a:p>
          <a:p>
            <a:r>
              <a:rPr lang="en-US" dirty="0"/>
              <a:t>Implement fuzzy search to handle misspellings.</a:t>
            </a:r>
          </a:p>
          <a:p>
            <a:r>
              <a:rPr lang="en-US" dirty="0"/>
              <a:t>Allow the addition of more file types (e.g., PDFs, Word docs).</a:t>
            </a:r>
          </a:p>
          <a:p>
            <a:r>
              <a:rPr lang="en-US" dirty="0"/>
              <a:t>Integrate database storage for better scalability.</a:t>
            </a:r>
          </a:p>
        </p:txBody>
      </p:sp>
    </p:spTree>
    <p:extLst>
      <p:ext uri="{BB962C8B-B14F-4D97-AF65-F5344CB8AC3E}">
        <p14:creationId xmlns:p14="http://schemas.microsoft.com/office/powerpoint/2010/main" val="412521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5C511F-8018-CF0B-EB27-821818ED55F7}"/>
              </a:ext>
            </a:extLst>
          </p:cNvPr>
          <p:cNvSpPr txBox="1">
            <a:spLocks/>
          </p:cNvSpPr>
          <p:nvPr/>
        </p:nvSpPr>
        <p:spPr>
          <a:xfrm>
            <a:off x="913794" y="2713704"/>
            <a:ext cx="9842695" cy="116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/>
              <a:t>Any 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4742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9FCB-D08F-6E3A-834C-0DA7C608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79A3-4694-6583-BD44-DF642D2C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tool that allows users to search documents by name.</a:t>
            </a:r>
          </a:p>
          <a:p>
            <a:r>
              <a:rPr lang="en-US" dirty="0"/>
              <a:t>Enable keyword search within a set of documents.</a:t>
            </a:r>
          </a:p>
          <a:p>
            <a:r>
              <a:rPr lang="en-US" dirty="0"/>
              <a:t>Provide results quickly, with a focus on accuracy and efficiency.</a:t>
            </a:r>
          </a:p>
          <a:p>
            <a:r>
              <a:rPr lang="en-US" dirty="0"/>
              <a:t>Utilize regular expressions for content cleaning and indexing.</a:t>
            </a:r>
          </a:p>
          <a:p>
            <a:r>
              <a:rPr lang="en-US" dirty="0"/>
              <a:t>Support storing documents in a specified directory.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D832B1-625E-129E-2B2D-9FEC6E5ED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066" y="4418733"/>
            <a:ext cx="2744934" cy="27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4CDD-AA60-7FF4-79B3-9AD5EF6F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Project Objectives &amp; Outcomes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92A46BB-7C9D-A851-95D3-3EA0E70A6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062778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555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A947-ED98-7696-F16C-011028E3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5CA7-8D99-697C-F1AD-C5C60E12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all .txt files in a specified directory.</a:t>
            </a:r>
          </a:p>
          <a:p>
            <a:r>
              <a:rPr lang="en-US" dirty="0"/>
              <a:t>Cleans content, removes punctuation, and indexes words.</a:t>
            </a:r>
          </a:p>
          <a:p>
            <a:r>
              <a:rPr lang="en-US" dirty="0"/>
              <a:t>Searches documents based on user input.</a:t>
            </a:r>
          </a:p>
        </p:txBody>
      </p:sp>
    </p:spTree>
    <p:extLst>
      <p:ext uri="{BB962C8B-B14F-4D97-AF65-F5344CB8AC3E}">
        <p14:creationId xmlns:p14="http://schemas.microsoft.com/office/powerpoint/2010/main" val="42513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8C71-5E23-5A40-FF51-62E9EC27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(DFD)</a:t>
            </a:r>
          </a:p>
        </p:txBody>
      </p:sp>
      <p:pic>
        <p:nvPicPr>
          <p:cNvPr id="5" name="Content Placeholder 4" descr="Dfd">
            <a:extLst>
              <a:ext uri="{FF2B5EF4-FFF2-40B4-BE49-F238E27FC236}">
                <a16:creationId xmlns:a16="http://schemas.microsoft.com/office/drawing/2014/main" id="{460BB338-E36F-7DFE-A7B7-048D2EE89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04" y="1580050"/>
            <a:ext cx="7350392" cy="5277950"/>
          </a:xfrm>
        </p:spPr>
      </p:pic>
    </p:spTree>
    <p:extLst>
      <p:ext uri="{BB962C8B-B14F-4D97-AF65-F5344CB8AC3E}">
        <p14:creationId xmlns:p14="http://schemas.microsoft.com/office/powerpoint/2010/main" val="113993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85FE-77FC-9299-99BB-B9514616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&amp;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73507-10B7-8BBE-773A-196184CE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reads all documents, cleans it and creates indexes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5E1E9-4CE8-5279-8AB3-743D1AC8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88" y="2119129"/>
            <a:ext cx="8507012" cy="2619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C171F-4F51-5642-3ACA-AFD0167D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2119129"/>
            <a:ext cx="850701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F905-EF89-41DA-73B2-B67B791C8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46F9-8901-1924-23B9-17749B76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5BAD-AEE0-0EFA-9312-0490765D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code takes document name from user and shows content of document if it exists.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E1A07-D5CD-962B-2040-BE51B24D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10" y="2317361"/>
            <a:ext cx="7890180" cy="30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5F4C5-2700-A939-532A-91D3EF1F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3486-DDAF-CABE-7958-102D4CD5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F20D-4D66-71EA-B0C9-E9856583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takes word from user and show in which document it exists.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66448-DC6A-8293-7A70-343FBE20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87" y="2404293"/>
            <a:ext cx="9431978" cy="24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2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4E42-E317-D13A-5A31-E178179F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E988-EAF2-6C8C-F433-AA58811F5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search by file name.</a:t>
            </a:r>
          </a:p>
          <a:p>
            <a:r>
              <a:rPr lang="en-US" dirty="0"/>
              <a:t>Keyword search within documents.</a:t>
            </a:r>
          </a:p>
          <a:p>
            <a:r>
              <a:rPr lang="en-US" dirty="0"/>
              <a:t>Case-insensitive search.</a:t>
            </a:r>
          </a:p>
          <a:p>
            <a:r>
              <a:rPr lang="en-US" dirty="0"/>
              <a:t>Excludes words with fewer than 3 characters.</a:t>
            </a:r>
          </a:p>
          <a:p>
            <a:r>
              <a:rPr lang="en-US" dirty="0"/>
              <a:t>Utilizes </a:t>
            </a:r>
            <a:r>
              <a:rPr lang="en-US" dirty="0" err="1"/>
              <a:t>defaultdict</a:t>
            </a:r>
            <a:r>
              <a:rPr lang="en-US" dirty="0"/>
              <a:t> for efficient indexing.</a:t>
            </a:r>
          </a:p>
        </p:txBody>
      </p:sp>
    </p:spTree>
    <p:extLst>
      <p:ext uri="{BB962C8B-B14F-4D97-AF65-F5344CB8AC3E}">
        <p14:creationId xmlns:p14="http://schemas.microsoft.com/office/powerpoint/2010/main" val="3040844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</TotalTime>
  <Words>363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Slate</vt:lpstr>
      <vt:lpstr>Document Search Tool</vt:lpstr>
      <vt:lpstr>Scope of the Project</vt:lpstr>
      <vt:lpstr>Project Objectives &amp; Outcomes</vt:lpstr>
      <vt:lpstr>System Overview</vt:lpstr>
      <vt:lpstr>Data Flow Diagram (DFD)</vt:lpstr>
      <vt:lpstr>Code Snippet &amp; Explanation</vt:lpstr>
      <vt:lpstr>Cont..</vt:lpstr>
      <vt:lpstr>Cont..</vt:lpstr>
      <vt:lpstr>Key Features</vt:lpstr>
      <vt:lpstr>Code Workflow</vt:lpstr>
      <vt:lpstr>Challenges &amp; Solutions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Khadim Hussain</dc:creator>
  <cp:lastModifiedBy>Khadim Hussain</cp:lastModifiedBy>
  <cp:revision>1</cp:revision>
  <dcterms:created xsi:type="dcterms:W3CDTF">2024-11-14T04:43:33Z</dcterms:created>
  <dcterms:modified xsi:type="dcterms:W3CDTF">2024-11-14T05:22:22Z</dcterms:modified>
</cp:coreProperties>
</file>