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71" r:id="rId4"/>
    <p:sldId id="269" r:id="rId5"/>
    <p:sldId id="267" r:id="rId6"/>
    <p:sldId id="258" r:id="rId7"/>
    <p:sldId id="259" r:id="rId8"/>
    <p:sldId id="268" r:id="rId9"/>
    <p:sldId id="270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676519-3870-4383-AB59-349379F7F4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9BA6CC-2DC6-4E1F-9794-39218A23651D}">
      <dgm:prSet/>
      <dgm:spPr/>
      <dgm:t>
        <a:bodyPr/>
        <a:lstStyle/>
        <a:p>
          <a:r>
            <a:rPr lang="en-US" dirty="0"/>
            <a:t>Python code snippet to calculate Term Frequency (TF):</a:t>
          </a:r>
        </a:p>
      </dgm:t>
    </dgm:pt>
    <dgm:pt modelId="{95FBACFE-5CFE-42AD-A7DC-D5784465EA64}" type="parTrans" cxnId="{34E2015F-F464-43E2-8486-5B54C96B2B8A}">
      <dgm:prSet/>
      <dgm:spPr/>
      <dgm:t>
        <a:bodyPr/>
        <a:lstStyle/>
        <a:p>
          <a:endParaRPr lang="en-US"/>
        </a:p>
      </dgm:t>
    </dgm:pt>
    <dgm:pt modelId="{E77B3AA1-FE31-457E-8EA8-76EAB061B7AF}" type="sibTrans" cxnId="{34E2015F-F464-43E2-8486-5B54C96B2B8A}">
      <dgm:prSet/>
      <dgm:spPr/>
      <dgm:t>
        <a:bodyPr/>
        <a:lstStyle/>
        <a:p>
          <a:endParaRPr lang="en-US"/>
        </a:p>
      </dgm:t>
    </dgm:pt>
    <dgm:pt modelId="{AE22FCA4-8F3A-48BA-967B-555A449E78C4}">
      <dgm:prSet/>
      <dgm:spPr/>
      <dgm:t>
        <a:bodyPr/>
        <a:lstStyle/>
        <a:p>
          <a:r>
            <a:rPr lang="en-US"/>
            <a:t>def compute_tf(document):</a:t>
          </a:r>
        </a:p>
      </dgm:t>
    </dgm:pt>
    <dgm:pt modelId="{1126246E-8D6E-49D1-ABCE-503C8E8BFA08}" type="parTrans" cxnId="{6E20A08C-443B-4726-B7F3-8377821D423A}">
      <dgm:prSet/>
      <dgm:spPr/>
      <dgm:t>
        <a:bodyPr/>
        <a:lstStyle/>
        <a:p>
          <a:endParaRPr lang="en-US"/>
        </a:p>
      </dgm:t>
    </dgm:pt>
    <dgm:pt modelId="{3169709A-8C8F-4760-899C-1829CB4D949A}" type="sibTrans" cxnId="{6E20A08C-443B-4726-B7F3-8377821D423A}">
      <dgm:prSet/>
      <dgm:spPr/>
      <dgm:t>
        <a:bodyPr/>
        <a:lstStyle/>
        <a:p>
          <a:endParaRPr lang="en-US"/>
        </a:p>
      </dgm:t>
    </dgm:pt>
    <dgm:pt modelId="{00865E9C-17DC-417B-94C0-E107309CF79E}">
      <dgm:prSet/>
      <dgm:spPr/>
      <dgm:t>
        <a:bodyPr/>
        <a:lstStyle/>
        <a:p>
          <a:r>
            <a:rPr lang="en-US" dirty="0" err="1"/>
            <a:t>tf</a:t>
          </a:r>
          <a:r>
            <a:rPr lang="en-US" dirty="0"/>
            <a:t> = Counter(document)</a:t>
          </a:r>
        </a:p>
      </dgm:t>
    </dgm:pt>
    <dgm:pt modelId="{519F4781-EB20-4546-A767-72B673738650}" type="parTrans" cxnId="{7EEFE88A-16C4-4463-8F0D-81D215368324}">
      <dgm:prSet/>
      <dgm:spPr/>
      <dgm:t>
        <a:bodyPr/>
        <a:lstStyle/>
        <a:p>
          <a:endParaRPr lang="en-US"/>
        </a:p>
      </dgm:t>
    </dgm:pt>
    <dgm:pt modelId="{792161B2-B96B-4773-ABB8-B2F61B7A0A5E}" type="sibTrans" cxnId="{7EEFE88A-16C4-4463-8F0D-81D215368324}">
      <dgm:prSet/>
      <dgm:spPr/>
      <dgm:t>
        <a:bodyPr/>
        <a:lstStyle/>
        <a:p>
          <a:endParaRPr lang="en-US"/>
        </a:p>
      </dgm:t>
    </dgm:pt>
    <dgm:pt modelId="{4A7C874F-87A7-4EF1-B7D8-89DEC98F1ACD}">
      <dgm:prSet/>
      <dgm:spPr/>
      <dgm:t>
        <a:bodyPr/>
        <a:lstStyle/>
        <a:p>
          <a:r>
            <a:rPr lang="en-US"/>
            <a:t>total_terms = len(document)</a:t>
          </a:r>
        </a:p>
      </dgm:t>
    </dgm:pt>
    <dgm:pt modelId="{61EA97C2-311C-49FE-8882-B2A91C7EB081}" type="parTrans" cxnId="{7A11022F-189E-45DC-91C2-05DFE82F6ABC}">
      <dgm:prSet/>
      <dgm:spPr/>
      <dgm:t>
        <a:bodyPr/>
        <a:lstStyle/>
        <a:p>
          <a:endParaRPr lang="en-US"/>
        </a:p>
      </dgm:t>
    </dgm:pt>
    <dgm:pt modelId="{67F9E817-842A-414D-8BD7-5B0D95B47655}" type="sibTrans" cxnId="{7A11022F-189E-45DC-91C2-05DFE82F6ABC}">
      <dgm:prSet/>
      <dgm:spPr/>
      <dgm:t>
        <a:bodyPr/>
        <a:lstStyle/>
        <a:p>
          <a:endParaRPr lang="en-US"/>
        </a:p>
      </dgm:t>
    </dgm:pt>
    <dgm:pt modelId="{EE8AB835-82E9-46A0-94A7-083BA5235794}">
      <dgm:prSet/>
      <dgm:spPr/>
      <dgm:t>
        <a:bodyPr/>
        <a:lstStyle/>
        <a:p>
          <a:r>
            <a:rPr lang="en-US"/>
            <a:t>for term in tf:</a:t>
          </a:r>
        </a:p>
      </dgm:t>
    </dgm:pt>
    <dgm:pt modelId="{971B60E2-059D-4A83-9A8A-E2B352955CF3}" type="parTrans" cxnId="{5FE0920D-6150-41C2-8126-C8C1BF98B69C}">
      <dgm:prSet/>
      <dgm:spPr/>
      <dgm:t>
        <a:bodyPr/>
        <a:lstStyle/>
        <a:p>
          <a:endParaRPr lang="en-US"/>
        </a:p>
      </dgm:t>
    </dgm:pt>
    <dgm:pt modelId="{F853AF38-9328-4688-BA0E-CD7EF81B414F}" type="sibTrans" cxnId="{5FE0920D-6150-41C2-8126-C8C1BF98B69C}">
      <dgm:prSet/>
      <dgm:spPr/>
      <dgm:t>
        <a:bodyPr/>
        <a:lstStyle/>
        <a:p>
          <a:endParaRPr lang="en-US"/>
        </a:p>
      </dgm:t>
    </dgm:pt>
    <dgm:pt modelId="{FE4CA676-A8D3-41EA-A8AE-1898B8EAB964}">
      <dgm:prSet/>
      <dgm:spPr/>
      <dgm:t>
        <a:bodyPr/>
        <a:lstStyle/>
        <a:p>
          <a:r>
            <a:rPr lang="en-US"/>
            <a:t>tf[term] = tf[term] / total_terms</a:t>
          </a:r>
        </a:p>
      </dgm:t>
    </dgm:pt>
    <dgm:pt modelId="{0F5E88DB-425F-46EF-95DB-658C934E6359}" type="parTrans" cxnId="{277F72D7-25C9-4DA6-B715-45C3A8B9620F}">
      <dgm:prSet/>
      <dgm:spPr/>
      <dgm:t>
        <a:bodyPr/>
        <a:lstStyle/>
        <a:p>
          <a:endParaRPr lang="en-US"/>
        </a:p>
      </dgm:t>
    </dgm:pt>
    <dgm:pt modelId="{5D9AA88D-4FD6-4BB9-B994-D872E6B75C8A}" type="sibTrans" cxnId="{277F72D7-25C9-4DA6-B715-45C3A8B9620F}">
      <dgm:prSet/>
      <dgm:spPr/>
      <dgm:t>
        <a:bodyPr/>
        <a:lstStyle/>
        <a:p>
          <a:endParaRPr lang="en-US"/>
        </a:p>
      </dgm:t>
    </dgm:pt>
    <dgm:pt modelId="{1666C9D2-3069-414C-B817-47D817B42A47}">
      <dgm:prSet/>
      <dgm:spPr/>
      <dgm:t>
        <a:bodyPr/>
        <a:lstStyle/>
        <a:p>
          <a:r>
            <a:rPr lang="en-US"/>
            <a:t>return tf</a:t>
          </a:r>
        </a:p>
      </dgm:t>
    </dgm:pt>
    <dgm:pt modelId="{070B19C1-A023-4D86-9107-52D112B12662}" type="parTrans" cxnId="{658AC2C6-F451-493C-A6D8-A5B3D7B56E6C}">
      <dgm:prSet/>
      <dgm:spPr/>
      <dgm:t>
        <a:bodyPr/>
        <a:lstStyle/>
        <a:p>
          <a:endParaRPr lang="en-US"/>
        </a:p>
      </dgm:t>
    </dgm:pt>
    <dgm:pt modelId="{86BCE8B5-65B6-49A7-A828-A3C8E36BFFD6}" type="sibTrans" cxnId="{658AC2C6-F451-493C-A6D8-A5B3D7B56E6C}">
      <dgm:prSet/>
      <dgm:spPr/>
      <dgm:t>
        <a:bodyPr/>
        <a:lstStyle/>
        <a:p>
          <a:endParaRPr lang="en-US"/>
        </a:p>
      </dgm:t>
    </dgm:pt>
    <dgm:pt modelId="{3657F2B8-2DE7-4177-B045-5A706250ED50}" type="pres">
      <dgm:prSet presAssocID="{AD676519-3870-4383-AB59-349379F7F4C2}" presName="root" presStyleCnt="0">
        <dgm:presLayoutVars>
          <dgm:dir/>
          <dgm:resizeHandles val="exact"/>
        </dgm:presLayoutVars>
      </dgm:prSet>
      <dgm:spPr/>
    </dgm:pt>
    <dgm:pt modelId="{EB8E926C-A2C8-4B57-A641-BA82C34E7960}" type="pres">
      <dgm:prSet presAssocID="{F19BA6CC-2DC6-4E1F-9794-39218A23651D}" presName="compNode" presStyleCnt="0"/>
      <dgm:spPr/>
    </dgm:pt>
    <dgm:pt modelId="{A2E6368B-1CCC-49E7-B2F9-89D65A7C186A}" type="pres">
      <dgm:prSet presAssocID="{F19BA6CC-2DC6-4E1F-9794-39218A23651D}" presName="bgRect" presStyleLbl="bgShp" presStyleIdx="0" presStyleCnt="7"/>
      <dgm:spPr/>
    </dgm:pt>
    <dgm:pt modelId="{8448F798-A80C-4D72-ABB5-253342D9C815}" type="pres">
      <dgm:prSet presAssocID="{F19BA6CC-2DC6-4E1F-9794-39218A23651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66EEED7-E08E-4E0C-8D62-AAED7D8F97FA}" type="pres">
      <dgm:prSet presAssocID="{F19BA6CC-2DC6-4E1F-9794-39218A23651D}" presName="spaceRect" presStyleCnt="0"/>
      <dgm:spPr/>
    </dgm:pt>
    <dgm:pt modelId="{E80C13FB-9A98-439C-8696-FEA44F529714}" type="pres">
      <dgm:prSet presAssocID="{F19BA6CC-2DC6-4E1F-9794-39218A23651D}" presName="parTx" presStyleLbl="revTx" presStyleIdx="0" presStyleCnt="7">
        <dgm:presLayoutVars>
          <dgm:chMax val="0"/>
          <dgm:chPref val="0"/>
        </dgm:presLayoutVars>
      </dgm:prSet>
      <dgm:spPr/>
    </dgm:pt>
    <dgm:pt modelId="{D1F1717C-340C-4C08-9A09-4FCF1024AC64}" type="pres">
      <dgm:prSet presAssocID="{E77B3AA1-FE31-457E-8EA8-76EAB061B7AF}" presName="sibTrans" presStyleCnt="0"/>
      <dgm:spPr/>
    </dgm:pt>
    <dgm:pt modelId="{5700D94D-B9DA-4268-86DC-68AB2AC7A3CC}" type="pres">
      <dgm:prSet presAssocID="{AE22FCA4-8F3A-48BA-967B-555A449E78C4}" presName="compNode" presStyleCnt="0"/>
      <dgm:spPr/>
    </dgm:pt>
    <dgm:pt modelId="{98176F75-2481-49AE-BED6-15708E559ED8}" type="pres">
      <dgm:prSet presAssocID="{AE22FCA4-8F3A-48BA-967B-555A449E78C4}" presName="bgRect" presStyleLbl="bgShp" presStyleIdx="1" presStyleCnt="7"/>
      <dgm:spPr/>
    </dgm:pt>
    <dgm:pt modelId="{0620D8C1-7D44-4447-A714-6D623C566C9D}" type="pres">
      <dgm:prSet presAssocID="{AE22FCA4-8F3A-48BA-967B-555A449E78C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2AFC2351-68F9-4244-A26D-9F28427A8A64}" type="pres">
      <dgm:prSet presAssocID="{AE22FCA4-8F3A-48BA-967B-555A449E78C4}" presName="spaceRect" presStyleCnt="0"/>
      <dgm:spPr/>
    </dgm:pt>
    <dgm:pt modelId="{63665C7D-AD56-4E12-BBC0-DA8721D48C67}" type="pres">
      <dgm:prSet presAssocID="{AE22FCA4-8F3A-48BA-967B-555A449E78C4}" presName="parTx" presStyleLbl="revTx" presStyleIdx="1" presStyleCnt="7">
        <dgm:presLayoutVars>
          <dgm:chMax val="0"/>
          <dgm:chPref val="0"/>
        </dgm:presLayoutVars>
      </dgm:prSet>
      <dgm:spPr/>
    </dgm:pt>
    <dgm:pt modelId="{56F98B2A-6BD9-453B-A062-E598F065E7CA}" type="pres">
      <dgm:prSet presAssocID="{3169709A-8C8F-4760-899C-1829CB4D949A}" presName="sibTrans" presStyleCnt="0"/>
      <dgm:spPr/>
    </dgm:pt>
    <dgm:pt modelId="{1FA647EC-916D-4B03-B4A2-5315DD514D7C}" type="pres">
      <dgm:prSet presAssocID="{00865E9C-17DC-417B-94C0-E107309CF79E}" presName="compNode" presStyleCnt="0"/>
      <dgm:spPr/>
    </dgm:pt>
    <dgm:pt modelId="{05D71814-854C-43DE-9354-63B4E5A82034}" type="pres">
      <dgm:prSet presAssocID="{00865E9C-17DC-417B-94C0-E107309CF79E}" presName="bgRect" presStyleLbl="bgShp" presStyleIdx="2" presStyleCnt="7"/>
      <dgm:spPr/>
    </dgm:pt>
    <dgm:pt modelId="{214A7527-D497-4FC2-97B6-AD2C31BE5471}" type="pres">
      <dgm:prSet presAssocID="{00865E9C-17DC-417B-94C0-E107309CF79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E20182C-F5D6-49F3-AFEF-CFCE933A22E6}" type="pres">
      <dgm:prSet presAssocID="{00865E9C-17DC-417B-94C0-E107309CF79E}" presName="spaceRect" presStyleCnt="0"/>
      <dgm:spPr/>
    </dgm:pt>
    <dgm:pt modelId="{856CB1EE-29A3-47B9-BDBD-402BD2901D22}" type="pres">
      <dgm:prSet presAssocID="{00865E9C-17DC-417B-94C0-E107309CF79E}" presName="parTx" presStyleLbl="revTx" presStyleIdx="2" presStyleCnt="7">
        <dgm:presLayoutVars>
          <dgm:chMax val="0"/>
          <dgm:chPref val="0"/>
        </dgm:presLayoutVars>
      </dgm:prSet>
      <dgm:spPr/>
    </dgm:pt>
    <dgm:pt modelId="{262F2A08-55C7-4B77-92F9-2FA44E49C0C8}" type="pres">
      <dgm:prSet presAssocID="{792161B2-B96B-4773-ABB8-B2F61B7A0A5E}" presName="sibTrans" presStyleCnt="0"/>
      <dgm:spPr/>
    </dgm:pt>
    <dgm:pt modelId="{F9341DCC-C70A-4E92-972E-934148026C36}" type="pres">
      <dgm:prSet presAssocID="{4A7C874F-87A7-4EF1-B7D8-89DEC98F1ACD}" presName="compNode" presStyleCnt="0"/>
      <dgm:spPr/>
    </dgm:pt>
    <dgm:pt modelId="{38DAC27A-16D7-455D-8416-E55AA2312AAA}" type="pres">
      <dgm:prSet presAssocID="{4A7C874F-87A7-4EF1-B7D8-89DEC98F1ACD}" presName="bgRect" presStyleLbl="bgShp" presStyleIdx="3" presStyleCnt="7"/>
      <dgm:spPr/>
    </dgm:pt>
    <dgm:pt modelId="{35DB6253-C01A-4E17-8F54-1F1884DFBBCB}" type="pres">
      <dgm:prSet presAssocID="{4A7C874F-87A7-4EF1-B7D8-89DEC98F1AC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F3F6615A-4737-4303-B3BF-7678F4A52216}" type="pres">
      <dgm:prSet presAssocID="{4A7C874F-87A7-4EF1-B7D8-89DEC98F1ACD}" presName="spaceRect" presStyleCnt="0"/>
      <dgm:spPr/>
    </dgm:pt>
    <dgm:pt modelId="{0261C38E-4081-44B6-B8E7-06B2B419AE8D}" type="pres">
      <dgm:prSet presAssocID="{4A7C874F-87A7-4EF1-B7D8-89DEC98F1ACD}" presName="parTx" presStyleLbl="revTx" presStyleIdx="3" presStyleCnt="7">
        <dgm:presLayoutVars>
          <dgm:chMax val="0"/>
          <dgm:chPref val="0"/>
        </dgm:presLayoutVars>
      </dgm:prSet>
      <dgm:spPr/>
    </dgm:pt>
    <dgm:pt modelId="{FAA81A89-0A8F-4814-A2EF-4C2DE420897E}" type="pres">
      <dgm:prSet presAssocID="{67F9E817-842A-414D-8BD7-5B0D95B47655}" presName="sibTrans" presStyleCnt="0"/>
      <dgm:spPr/>
    </dgm:pt>
    <dgm:pt modelId="{57D025B8-ABFC-4387-BB05-48AE1261F908}" type="pres">
      <dgm:prSet presAssocID="{EE8AB835-82E9-46A0-94A7-083BA5235794}" presName="compNode" presStyleCnt="0"/>
      <dgm:spPr/>
    </dgm:pt>
    <dgm:pt modelId="{B9D2A9C9-BE1E-436C-9209-9C3600DD45BE}" type="pres">
      <dgm:prSet presAssocID="{EE8AB835-82E9-46A0-94A7-083BA5235794}" presName="bgRect" presStyleLbl="bgShp" presStyleIdx="4" presStyleCnt="7"/>
      <dgm:spPr/>
    </dgm:pt>
    <dgm:pt modelId="{89E7A559-A499-42B1-A26F-413C79522F7D}" type="pres">
      <dgm:prSet presAssocID="{EE8AB835-82E9-46A0-94A7-083BA523579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0EFC0812-F456-4D03-BE11-74F22FDA8755}" type="pres">
      <dgm:prSet presAssocID="{EE8AB835-82E9-46A0-94A7-083BA5235794}" presName="spaceRect" presStyleCnt="0"/>
      <dgm:spPr/>
    </dgm:pt>
    <dgm:pt modelId="{D29F37E8-C4FC-46C3-A345-13B60B548C42}" type="pres">
      <dgm:prSet presAssocID="{EE8AB835-82E9-46A0-94A7-083BA5235794}" presName="parTx" presStyleLbl="revTx" presStyleIdx="4" presStyleCnt="7">
        <dgm:presLayoutVars>
          <dgm:chMax val="0"/>
          <dgm:chPref val="0"/>
        </dgm:presLayoutVars>
      </dgm:prSet>
      <dgm:spPr/>
    </dgm:pt>
    <dgm:pt modelId="{1BFB2799-945D-4BFF-B948-EBD28586B08A}" type="pres">
      <dgm:prSet presAssocID="{F853AF38-9328-4688-BA0E-CD7EF81B414F}" presName="sibTrans" presStyleCnt="0"/>
      <dgm:spPr/>
    </dgm:pt>
    <dgm:pt modelId="{34AB1C41-B69C-45B7-B745-165D8CB44789}" type="pres">
      <dgm:prSet presAssocID="{FE4CA676-A8D3-41EA-A8AE-1898B8EAB964}" presName="compNode" presStyleCnt="0"/>
      <dgm:spPr/>
    </dgm:pt>
    <dgm:pt modelId="{CF95ACB0-EC61-47DF-BF62-DC05A7B2CC31}" type="pres">
      <dgm:prSet presAssocID="{FE4CA676-A8D3-41EA-A8AE-1898B8EAB964}" presName="bgRect" presStyleLbl="bgShp" presStyleIdx="5" presStyleCnt="7"/>
      <dgm:spPr/>
    </dgm:pt>
    <dgm:pt modelId="{7CA68A4C-81E3-4AC0-B83E-59C07B3B0503}" type="pres">
      <dgm:prSet presAssocID="{FE4CA676-A8D3-41EA-A8AE-1898B8EAB96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BBE9C8E0-C687-4AC3-843F-72C0F64AB20B}" type="pres">
      <dgm:prSet presAssocID="{FE4CA676-A8D3-41EA-A8AE-1898B8EAB964}" presName="spaceRect" presStyleCnt="0"/>
      <dgm:spPr/>
    </dgm:pt>
    <dgm:pt modelId="{E5AD59B6-1DD8-4B72-9C78-9EC7FCFC9C91}" type="pres">
      <dgm:prSet presAssocID="{FE4CA676-A8D3-41EA-A8AE-1898B8EAB964}" presName="parTx" presStyleLbl="revTx" presStyleIdx="5" presStyleCnt="7">
        <dgm:presLayoutVars>
          <dgm:chMax val="0"/>
          <dgm:chPref val="0"/>
        </dgm:presLayoutVars>
      </dgm:prSet>
      <dgm:spPr/>
    </dgm:pt>
    <dgm:pt modelId="{2133E6E3-056E-4817-83DB-47DDDE15C32C}" type="pres">
      <dgm:prSet presAssocID="{5D9AA88D-4FD6-4BB9-B994-D872E6B75C8A}" presName="sibTrans" presStyleCnt="0"/>
      <dgm:spPr/>
    </dgm:pt>
    <dgm:pt modelId="{9CCC299F-FF21-48F0-BB49-8E050E2D0F61}" type="pres">
      <dgm:prSet presAssocID="{1666C9D2-3069-414C-B817-47D817B42A47}" presName="compNode" presStyleCnt="0"/>
      <dgm:spPr/>
    </dgm:pt>
    <dgm:pt modelId="{25751F7B-B7D9-43F2-B3A2-98CBFB3B58E5}" type="pres">
      <dgm:prSet presAssocID="{1666C9D2-3069-414C-B817-47D817B42A47}" presName="bgRect" presStyleLbl="bgShp" presStyleIdx="6" presStyleCnt="7"/>
      <dgm:spPr/>
    </dgm:pt>
    <dgm:pt modelId="{406582E2-AA20-445F-AF5B-D651FB53031C}" type="pres">
      <dgm:prSet presAssocID="{1666C9D2-3069-414C-B817-47D817B42A4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C37F6756-1056-46A6-B5B4-68111E143102}" type="pres">
      <dgm:prSet presAssocID="{1666C9D2-3069-414C-B817-47D817B42A47}" presName="spaceRect" presStyleCnt="0"/>
      <dgm:spPr/>
    </dgm:pt>
    <dgm:pt modelId="{F4D16C18-DC14-4FD5-89EC-CCFDB180BB8D}" type="pres">
      <dgm:prSet presAssocID="{1666C9D2-3069-414C-B817-47D817B42A4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FE0920D-6150-41C2-8126-C8C1BF98B69C}" srcId="{AD676519-3870-4383-AB59-349379F7F4C2}" destId="{EE8AB835-82E9-46A0-94A7-083BA5235794}" srcOrd="4" destOrd="0" parTransId="{971B60E2-059D-4A83-9A8A-E2B352955CF3}" sibTransId="{F853AF38-9328-4688-BA0E-CD7EF81B414F}"/>
    <dgm:cxn modelId="{A690C315-379C-47D9-AE58-68124F550B62}" type="presOf" srcId="{FE4CA676-A8D3-41EA-A8AE-1898B8EAB964}" destId="{E5AD59B6-1DD8-4B72-9C78-9EC7FCFC9C91}" srcOrd="0" destOrd="0" presId="urn:microsoft.com/office/officeart/2018/2/layout/IconVerticalSolidList"/>
    <dgm:cxn modelId="{7A11022F-189E-45DC-91C2-05DFE82F6ABC}" srcId="{AD676519-3870-4383-AB59-349379F7F4C2}" destId="{4A7C874F-87A7-4EF1-B7D8-89DEC98F1ACD}" srcOrd="3" destOrd="0" parTransId="{61EA97C2-311C-49FE-8882-B2A91C7EB081}" sibTransId="{67F9E817-842A-414D-8BD7-5B0D95B47655}"/>
    <dgm:cxn modelId="{34E2015F-F464-43E2-8486-5B54C96B2B8A}" srcId="{AD676519-3870-4383-AB59-349379F7F4C2}" destId="{F19BA6CC-2DC6-4E1F-9794-39218A23651D}" srcOrd="0" destOrd="0" parTransId="{95FBACFE-5CFE-42AD-A7DC-D5784465EA64}" sibTransId="{E77B3AA1-FE31-457E-8EA8-76EAB061B7AF}"/>
    <dgm:cxn modelId="{64FE6F64-1495-4B96-83EB-5CE4246F1497}" type="presOf" srcId="{EE8AB835-82E9-46A0-94A7-083BA5235794}" destId="{D29F37E8-C4FC-46C3-A345-13B60B548C42}" srcOrd="0" destOrd="0" presId="urn:microsoft.com/office/officeart/2018/2/layout/IconVerticalSolidList"/>
    <dgm:cxn modelId="{47B93566-7F83-4416-9987-D8DFF64A3E2E}" type="presOf" srcId="{00865E9C-17DC-417B-94C0-E107309CF79E}" destId="{856CB1EE-29A3-47B9-BDBD-402BD2901D22}" srcOrd="0" destOrd="0" presId="urn:microsoft.com/office/officeart/2018/2/layout/IconVerticalSolidList"/>
    <dgm:cxn modelId="{19D5A472-EB9F-4D11-80CC-F93DEB6BF565}" type="presOf" srcId="{4A7C874F-87A7-4EF1-B7D8-89DEC98F1ACD}" destId="{0261C38E-4081-44B6-B8E7-06B2B419AE8D}" srcOrd="0" destOrd="0" presId="urn:microsoft.com/office/officeart/2018/2/layout/IconVerticalSolidList"/>
    <dgm:cxn modelId="{7EEFE88A-16C4-4463-8F0D-81D215368324}" srcId="{AD676519-3870-4383-AB59-349379F7F4C2}" destId="{00865E9C-17DC-417B-94C0-E107309CF79E}" srcOrd="2" destOrd="0" parTransId="{519F4781-EB20-4546-A767-72B673738650}" sibTransId="{792161B2-B96B-4773-ABB8-B2F61B7A0A5E}"/>
    <dgm:cxn modelId="{6E20A08C-443B-4726-B7F3-8377821D423A}" srcId="{AD676519-3870-4383-AB59-349379F7F4C2}" destId="{AE22FCA4-8F3A-48BA-967B-555A449E78C4}" srcOrd="1" destOrd="0" parTransId="{1126246E-8D6E-49D1-ABCE-503C8E8BFA08}" sibTransId="{3169709A-8C8F-4760-899C-1829CB4D949A}"/>
    <dgm:cxn modelId="{658AC2C6-F451-493C-A6D8-A5B3D7B56E6C}" srcId="{AD676519-3870-4383-AB59-349379F7F4C2}" destId="{1666C9D2-3069-414C-B817-47D817B42A47}" srcOrd="6" destOrd="0" parTransId="{070B19C1-A023-4D86-9107-52D112B12662}" sibTransId="{86BCE8B5-65B6-49A7-A828-A3C8E36BFFD6}"/>
    <dgm:cxn modelId="{193D85CE-1F31-4AAB-9ECD-E6B86F982863}" type="presOf" srcId="{F19BA6CC-2DC6-4E1F-9794-39218A23651D}" destId="{E80C13FB-9A98-439C-8696-FEA44F529714}" srcOrd="0" destOrd="0" presId="urn:microsoft.com/office/officeart/2018/2/layout/IconVerticalSolidList"/>
    <dgm:cxn modelId="{277F72D7-25C9-4DA6-B715-45C3A8B9620F}" srcId="{AD676519-3870-4383-AB59-349379F7F4C2}" destId="{FE4CA676-A8D3-41EA-A8AE-1898B8EAB964}" srcOrd="5" destOrd="0" parTransId="{0F5E88DB-425F-46EF-95DB-658C934E6359}" sibTransId="{5D9AA88D-4FD6-4BB9-B994-D872E6B75C8A}"/>
    <dgm:cxn modelId="{5233CDDD-BB24-4008-B617-70B54BD7A603}" type="presOf" srcId="{AE22FCA4-8F3A-48BA-967B-555A449E78C4}" destId="{63665C7D-AD56-4E12-BBC0-DA8721D48C67}" srcOrd="0" destOrd="0" presId="urn:microsoft.com/office/officeart/2018/2/layout/IconVerticalSolidList"/>
    <dgm:cxn modelId="{D597C1E0-4DE4-4704-9DB2-DAA7C32E20D8}" type="presOf" srcId="{AD676519-3870-4383-AB59-349379F7F4C2}" destId="{3657F2B8-2DE7-4177-B045-5A706250ED50}" srcOrd="0" destOrd="0" presId="urn:microsoft.com/office/officeart/2018/2/layout/IconVerticalSolidList"/>
    <dgm:cxn modelId="{DB86CEEC-0185-4A0E-8C1F-8C41180E6D1B}" type="presOf" srcId="{1666C9D2-3069-414C-B817-47D817B42A47}" destId="{F4D16C18-DC14-4FD5-89EC-CCFDB180BB8D}" srcOrd="0" destOrd="0" presId="urn:microsoft.com/office/officeart/2018/2/layout/IconVerticalSolidList"/>
    <dgm:cxn modelId="{1ACD3983-D961-49B3-A8A9-065214045394}" type="presParOf" srcId="{3657F2B8-2DE7-4177-B045-5A706250ED50}" destId="{EB8E926C-A2C8-4B57-A641-BA82C34E7960}" srcOrd="0" destOrd="0" presId="urn:microsoft.com/office/officeart/2018/2/layout/IconVerticalSolidList"/>
    <dgm:cxn modelId="{46F5DF41-446A-4158-BE38-3A93A5D47370}" type="presParOf" srcId="{EB8E926C-A2C8-4B57-A641-BA82C34E7960}" destId="{A2E6368B-1CCC-49E7-B2F9-89D65A7C186A}" srcOrd="0" destOrd="0" presId="urn:microsoft.com/office/officeart/2018/2/layout/IconVerticalSolidList"/>
    <dgm:cxn modelId="{1B331DB5-2EFD-48B5-B573-E7A185A1FF9D}" type="presParOf" srcId="{EB8E926C-A2C8-4B57-A641-BA82C34E7960}" destId="{8448F798-A80C-4D72-ABB5-253342D9C815}" srcOrd="1" destOrd="0" presId="urn:microsoft.com/office/officeart/2018/2/layout/IconVerticalSolidList"/>
    <dgm:cxn modelId="{390CDBF7-8697-496A-81AC-BF138B3F6003}" type="presParOf" srcId="{EB8E926C-A2C8-4B57-A641-BA82C34E7960}" destId="{D66EEED7-E08E-4E0C-8D62-AAED7D8F97FA}" srcOrd="2" destOrd="0" presId="urn:microsoft.com/office/officeart/2018/2/layout/IconVerticalSolidList"/>
    <dgm:cxn modelId="{353B9AD0-B6B3-47A8-8754-8B24A379449E}" type="presParOf" srcId="{EB8E926C-A2C8-4B57-A641-BA82C34E7960}" destId="{E80C13FB-9A98-439C-8696-FEA44F529714}" srcOrd="3" destOrd="0" presId="urn:microsoft.com/office/officeart/2018/2/layout/IconVerticalSolidList"/>
    <dgm:cxn modelId="{266C1EEC-800C-44BD-AB77-45FDDB9AF6EE}" type="presParOf" srcId="{3657F2B8-2DE7-4177-B045-5A706250ED50}" destId="{D1F1717C-340C-4C08-9A09-4FCF1024AC64}" srcOrd="1" destOrd="0" presId="urn:microsoft.com/office/officeart/2018/2/layout/IconVerticalSolidList"/>
    <dgm:cxn modelId="{E3E536DA-AC42-45DC-ABD2-54032E7D7D39}" type="presParOf" srcId="{3657F2B8-2DE7-4177-B045-5A706250ED50}" destId="{5700D94D-B9DA-4268-86DC-68AB2AC7A3CC}" srcOrd="2" destOrd="0" presId="urn:microsoft.com/office/officeart/2018/2/layout/IconVerticalSolidList"/>
    <dgm:cxn modelId="{DAB154FE-34D2-45E0-AA3E-D9FB121E8B87}" type="presParOf" srcId="{5700D94D-B9DA-4268-86DC-68AB2AC7A3CC}" destId="{98176F75-2481-49AE-BED6-15708E559ED8}" srcOrd="0" destOrd="0" presId="urn:microsoft.com/office/officeart/2018/2/layout/IconVerticalSolidList"/>
    <dgm:cxn modelId="{0CF4DA97-5BD2-4366-81C3-44D296864E09}" type="presParOf" srcId="{5700D94D-B9DA-4268-86DC-68AB2AC7A3CC}" destId="{0620D8C1-7D44-4447-A714-6D623C566C9D}" srcOrd="1" destOrd="0" presId="urn:microsoft.com/office/officeart/2018/2/layout/IconVerticalSolidList"/>
    <dgm:cxn modelId="{25BA78E6-C1AA-476F-B220-ADF29AE37DEE}" type="presParOf" srcId="{5700D94D-B9DA-4268-86DC-68AB2AC7A3CC}" destId="{2AFC2351-68F9-4244-A26D-9F28427A8A64}" srcOrd="2" destOrd="0" presId="urn:microsoft.com/office/officeart/2018/2/layout/IconVerticalSolidList"/>
    <dgm:cxn modelId="{40AACA15-2783-499B-B789-A8F314D6D378}" type="presParOf" srcId="{5700D94D-B9DA-4268-86DC-68AB2AC7A3CC}" destId="{63665C7D-AD56-4E12-BBC0-DA8721D48C67}" srcOrd="3" destOrd="0" presId="urn:microsoft.com/office/officeart/2018/2/layout/IconVerticalSolidList"/>
    <dgm:cxn modelId="{C58D424E-D098-4C22-BF7D-C7A2883679F8}" type="presParOf" srcId="{3657F2B8-2DE7-4177-B045-5A706250ED50}" destId="{56F98B2A-6BD9-453B-A062-E598F065E7CA}" srcOrd="3" destOrd="0" presId="urn:microsoft.com/office/officeart/2018/2/layout/IconVerticalSolidList"/>
    <dgm:cxn modelId="{2D869E00-3647-4FCB-B216-943EAAE4EEC2}" type="presParOf" srcId="{3657F2B8-2DE7-4177-B045-5A706250ED50}" destId="{1FA647EC-916D-4B03-B4A2-5315DD514D7C}" srcOrd="4" destOrd="0" presId="urn:microsoft.com/office/officeart/2018/2/layout/IconVerticalSolidList"/>
    <dgm:cxn modelId="{B9B68C87-C6DA-46C8-A541-0FC310E3DF96}" type="presParOf" srcId="{1FA647EC-916D-4B03-B4A2-5315DD514D7C}" destId="{05D71814-854C-43DE-9354-63B4E5A82034}" srcOrd="0" destOrd="0" presId="urn:microsoft.com/office/officeart/2018/2/layout/IconVerticalSolidList"/>
    <dgm:cxn modelId="{4D9FD5C8-0423-4BE0-B8B3-38627D8A3A19}" type="presParOf" srcId="{1FA647EC-916D-4B03-B4A2-5315DD514D7C}" destId="{214A7527-D497-4FC2-97B6-AD2C31BE5471}" srcOrd="1" destOrd="0" presId="urn:microsoft.com/office/officeart/2018/2/layout/IconVerticalSolidList"/>
    <dgm:cxn modelId="{69E0E2C3-EEFD-421C-BB06-2CCF90EA1223}" type="presParOf" srcId="{1FA647EC-916D-4B03-B4A2-5315DD514D7C}" destId="{FE20182C-F5D6-49F3-AFEF-CFCE933A22E6}" srcOrd="2" destOrd="0" presId="urn:microsoft.com/office/officeart/2018/2/layout/IconVerticalSolidList"/>
    <dgm:cxn modelId="{412B3570-36FB-42C5-A5D7-3A0652A2A39D}" type="presParOf" srcId="{1FA647EC-916D-4B03-B4A2-5315DD514D7C}" destId="{856CB1EE-29A3-47B9-BDBD-402BD2901D22}" srcOrd="3" destOrd="0" presId="urn:microsoft.com/office/officeart/2018/2/layout/IconVerticalSolidList"/>
    <dgm:cxn modelId="{B4DD6F23-C528-4C26-BD58-1C74616A234A}" type="presParOf" srcId="{3657F2B8-2DE7-4177-B045-5A706250ED50}" destId="{262F2A08-55C7-4B77-92F9-2FA44E49C0C8}" srcOrd="5" destOrd="0" presId="urn:microsoft.com/office/officeart/2018/2/layout/IconVerticalSolidList"/>
    <dgm:cxn modelId="{2EB90F83-8660-4184-BC88-5FAAB3B28BD8}" type="presParOf" srcId="{3657F2B8-2DE7-4177-B045-5A706250ED50}" destId="{F9341DCC-C70A-4E92-972E-934148026C36}" srcOrd="6" destOrd="0" presId="urn:microsoft.com/office/officeart/2018/2/layout/IconVerticalSolidList"/>
    <dgm:cxn modelId="{E0B55D83-1810-49DB-A00E-96D4371B3574}" type="presParOf" srcId="{F9341DCC-C70A-4E92-972E-934148026C36}" destId="{38DAC27A-16D7-455D-8416-E55AA2312AAA}" srcOrd="0" destOrd="0" presId="urn:microsoft.com/office/officeart/2018/2/layout/IconVerticalSolidList"/>
    <dgm:cxn modelId="{086F00D6-6314-49CC-B12A-C3133441B35D}" type="presParOf" srcId="{F9341DCC-C70A-4E92-972E-934148026C36}" destId="{35DB6253-C01A-4E17-8F54-1F1884DFBBCB}" srcOrd="1" destOrd="0" presId="urn:microsoft.com/office/officeart/2018/2/layout/IconVerticalSolidList"/>
    <dgm:cxn modelId="{659A1674-5B77-4844-AB4F-21EF7C5D5062}" type="presParOf" srcId="{F9341DCC-C70A-4E92-972E-934148026C36}" destId="{F3F6615A-4737-4303-B3BF-7678F4A52216}" srcOrd="2" destOrd="0" presId="urn:microsoft.com/office/officeart/2018/2/layout/IconVerticalSolidList"/>
    <dgm:cxn modelId="{B6846505-723B-4C03-BEA0-CB5D156A753A}" type="presParOf" srcId="{F9341DCC-C70A-4E92-972E-934148026C36}" destId="{0261C38E-4081-44B6-B8E7-06B2B419AE8D}" srcOrd="3" destOrd="0" presId="urn:microsoft.com/office/officeart/2018/2/layout/IconVerticalSolidList"/>
    <dgm:cxn modelId="{F699E663-EA7E-4E1D-8457-6D56790CE077}" type="presParOf" srcId="{3657F2B8-2DE7-4177-B045-5A706250ED50}" destId="{FAA81A89-0A8F-4814-A2EF-4C2DE420897E}" srcOrd="7" destOrd="0" presId="urn:microsoft.com/office/officeart/2018/2/layout/IconVerticalSolidList"/>
    <dgm:cxn modelId="{FBD411E0-10FE-4239-B8CF-80813BDB3850}" type="presParOf" srcId="{3657F2B8-2DE7-4177-B045-5A706250ED50}" destId="{57D025B8-ABFC-4387-BB05-48AE1261F908}" srcOrd="8" destOrd="0" presId="urn:microsoft.com/office/officeart/2018/2/layout/IconVerticalSolidList"/>
    <dgm:cxn modelId="{1196D6B3-613E-4CC9-AA79-08C26229B153}" type="presParOf" srcId="{57D025B8-ABFC-4387-BB05-48AE1261F908}" destId="{B9D2A9C9-BE1E-436C-9209-9C3600DD45BE}" srcOrd="0" destOrd="0" presId="urn:microsoft.com/office/officeart/2018/2/layout/IconVerticalSolidList"/>
    <dgm:cxn modelId="{4A56B054-FCD5-4DA3-8D6F-22097A1D5797}" type="presParOf" srcId="{57D025B8-ABFC-4387-BB05-48AE1261F908}" destId="{89E7A559-A499-42B1-A26F-413C79522F7D}" srcOrd="1" destOrd="0" presId="urn:microsoft.com/office/officeart/2018/2/layout/IconVerticalSolidList"/>
    <dgm:cxn modelId="{B49BC0B4-BE1A-492E-AC61-7B0204ABD012}" type="presParOf" srcId="{57D025B8-ABFC-4387-BB05-48AE1261F908}" destId="{0EFC0812-F456-4D03-BE11-74F22FDA8755}" srcOrd="2" destOrd="0" presId="urn:microsoft.com/office/officeart/2018/2/layout/IconVerticalSolidList"/>
    <dgm:cxn modelId="{79CE27B2-69CD-4116-A6CD-D05278DB74D3}" type="presParOf" srcId="{57D025B8-ABFC-4387-BB05-48AE1261F908}" destId="{D29F37E8-C4FC-46C3-A345-13B60B548C42}" srcOrd="3" destOrd="0" presId="urn:microsoft.com/office/officeart/2018/2/layout/IconVerticalSolidList"/>
    <dgm:cxn modelId="{4D175067-A5BF-45E1-8BE3-6A258FE27069}" type="presParOf" srcId="{3657F2B8-2DE7-4177-B045-5A706250ED50}" destId="{1BFB2799-945D-4BFF-B948-EBD28586B08A}" srcOrd="9" destOrd="0" presId="urn:microsoft.com/office/officeart/2018/2/layout/IconVerticalSolidList"/>
    <dgm:cxn modelId="{C07E1DE0-B3C4-48EC-A1BD-4E7DA9C8F14D}" type="presParOf" srcId="{3657F2B8-2DE7-4177-B045-5A706250ED50}" destId="{34AB1C41-B69C-45B7-B745-165D8CB44789}" srcOrd="10" destOrd="0" presId="urn:microsoft.com/office/officeart/2018/2/layout/IconVerticalSolidList"/>
    <dgm:cxn modelId="{2C8A40EA-26A9-48EF-975A-4F410B8B6842}" type="presParOf" srcId="{34AB1C41-B69C-45B7-B745-165D8CB44789}" destId="{CF95ACB0-EC61-47DF-BF62-DC05A7B2CC31}" srcOrd="0" destOrd="0" presId="urn:microsoft.com/office/officeart/2018/2/layout/IconVerticalSolidList"/>
    <dgm:cxn modelId="{6ADDF8B7-F339-453D-9C25-D260E10008F3}" type="presParOf" srcId="{34AB1C41-B69C-45B7-B745-165D8CB44789}" destId="{7CA68A4C-81E3-4AC0-B83E-59C07B3B0503}" srcOrd="1" destOrd="0" presId="urn:microsoft.com/office/officeart/2018/2/layout/IconVerticalSolidList"/>
    <dgm:cxn modelId="{F9DE7662-8294-4C63-AA4C-B26616A492E9}" type="presParOf" srcId="{34AB1C41-B69C-45B7-B745-165D8CB44789}" destId="{BBE9C8E0-C687-4AC3-843F-72C0F64AB20B}" srcOrd="2" destOrd="0" presId="urn:microsoft.com/office/officeart/2018/2/layout/IconVerticalSolidList"/>
    <dgm:cxn modelId="{3DF9549F-DC8C-4FF5-86F4-D59F1D9ECF18}" type="presParOf" srcId="{34AB1C41-B69C-45B7-B745-165D8CB44789}" destId="{E5AD59B6-1DD8-4B72-9C78-9EC7FCFC9C91}" srcOrd="3" destOrd="0" presId="urn:microsoft.com/office/officeart/2018/2/layout/IconVerticalSolidList"/>
    <dgm:cxn modelId="{12932D6B-F904-406D-9245-BF87CF24A75C}" type="presParOf" srcId="{3657F2B8-2DE7-4177-B045-5A706250ED50}" destId="{2133E6E3-056E-4817-83DB-47DDDE15C32C}" srcOrd="11" destOrd="0" presId="urn:microsoft.com/office/officeart/2018/2/layout/IconVerticalSolidList"/>
    <dgm:cxn modelId="{68C4D73B-A48C-4B1C-80CD-8B9CB500E135}" type="presParOf" srcId="{3657F2B8-2DE7-4177-B045-5A706250ED50}" destId="{9CCC299F-FF21-48F0-BB49-8E050E2D0F61}" srcOrd="12" destOrd="0" presId="urn:microsoft.com/office/officeart/2018/2/layout/IconVerticalSolidList"/>
    <dgm:cxn modelId="{067D9CE9-7288-47DB-B36F-B142B644936D}" type="presParOf" srcId="{9CCC299F-FF21-48F0-BB49-8E050E2D0F61}" destId="{25751F7B-B7D9-43F2-B3A2-98CBFB3B58E5}" srcOrd="0" destOrd="0" presId="urn:microsoft.com/office/officeart/2018/2/layout/IconVerticalSolidList"/>
    <dgm:cxn modelId="{03620617-9BCC-46D7-ADCB-9EE03C9224F1}" type="presParOf" srcId="{9CCC299F-FF21-48F0-BB49-8E050E2D0F61}" destId="{406582E2-AA20-445F-AF5B-D651FB53031C}" srcOrd="1" destOrd="0" presId="urn:microsoft.com/office/officeart/2018/2/layout/IconVerticalSolidList"/>
    <dgm:cxn modelId="{8A6D94C4-7605-4E05-8C49-5B2E428B1A8F}" type="presParOf" srcId="{9CCC299F-FF21-48F0-BB49-8E050E2D0F61}" destId="{C37F6756-1056-46A6-B5B4-68111E143102}" srcOrd="2" destOrd="0" presId="urn:microsoft.com/office/officeart/2018/2/layout/IconVerticalSolidList"/>
    <dgm:cxn modelId="{6B057B93-F13C-4C88-9BA9-767465963C47}" type="presParOf" srcId="{9CCC299F-FF21-48F0-BB49-8E050E2D0F61}" destId="{F4D16C18-DC14-4FD5-89EC-CCFDB180BB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C10AF1-C558-488F-ABD1-D76235C58D8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ACA946-5D78-4C40-B489-C6A725A37B63}">
      <dgm:prSet/>
      <dgm:spPr/>
      <dgm:t>
        <a:bodyPr/>
        <a:lstStyle/>
        <a:p>
          <a:r>
            <a:rPr lang="en-US" dirty="0"/>
            <a:t>Python code snippet to calculate Inverse Document Frequency (IDF):</a:t>
          </a:r>
        </a:p>
      </dgm:t>
    </dgm:pt>
    <dgm:pt modelId="{9A5D944A-8F67-4C8C-A45F-F33651BB131C}" type="parTrans" cxnId="{4EC2A8D7-511E-4FF3-B3EF-C82008E0DE2C}">
      <dgm:prSet/>
      <dgm:spPr/>
      <dgm:t>
        <a:bodyPr/>
        <a:lstStyle/>
        <a:p>
          <a:endParaRPr lang="en-US"/>
        </a:p>
      </dgm:t>
    </dgm:pt>
    <dgm:pt modelId="{F6FA99A4-E5B6-4512-B51A-2BB0D7BA1542}" type="sibTrans" cxnId="{4EC2A8D7-511E-4FF3-B3EF-C82008E0DE2C}">
      <dgm:prSet/>
      <dgm:spPr/>
      <dgm:t>
        <a:bodyPr/>
        <a:lstStyle/>
        <a:p>
          <a:endParaRPr lang="en-US"/>
        </a:p>
      </dgm:t>
    </dgm:pt>
    <dgm:pt modelId="{D9F9B1A3-46BD-469F-A73C-CEFFBF339880}">
      <dgm:prSet/>
      <dgm:spPr/>
      <dgm:t>
        <a:bodyPr/>
        <a:lstStyle/>
        <a:p>
          <a:r>
            <a:rPr lang="en-US"/>
            <a:t>def compute_idf(documents):</a:t>
          </a:r>
        </a:p>
      </dgm:t>
    </dgm:pt>
    <dgm:pt modelId="{C9A9BC22-2012-4013-8511-F803A7ECC0F8}" type="parTrans" cxnId="{02B6BBE6-117A-40A3-AB43-1F6009EE121F}">
      <dgm:prSet/>
      <dgm:spPr/>
      <dgm:t>
        <a:bodyPr/>
        <a:lstStyle/>
        <a:p>
          <a:endParaRPr lang="en-US"/>
        </a:p>
      </dgm:t>
    </dgm:pt>
    <dgm:pt modelId="{7E2700EE-9C11-4CD1-BE68-4380C5200D57}" type="sibTrans" cxnId="{02B6BBE6-117A-40A3-AB43-1F6009EE121F}">
      <dgm:prSet/>
      <dgm:spPr/>
      <dgm:t>
        <a:bodyPr/>
        <a:lstStyle/>
        <a:p>
          <a:endParaRPr lang="en-US"/>
        </a:p>
      </dgm:t>
    </dgm:pt>
    <dgm:pt modelId="{9AE185FC-2AFF-4A57-8493-6E06B43F6D30}">
      <dgm:prSet/>
      <dgm:spPr/>
      <dgm:t>
        <a:bodyPr/>
        <a:lstStyle/>
        <a:p>
          <a:r>
            <a:rPr lang="en-US"/>
            <a:t>idf = {}</a:t>
          </a:r>
        </a:p>
      </dgm:t>
    </dgm:pt>
    <dgm:pt modelId="{7F70F307-EEAC-46A9-8B15-4EAC1B7B0277}" type="parTrans" cxnId="{A31D29C8-DE45-4310-8B66-BCBF4F2C84E9}">
      <dgm:prSet/>
      <dgm:spPr/>
      <dgm:t>
        <a:bodyPr/>
        <a:lstStyle/>
        <a:p>
          <a:endParaRPr lang="en-US"/>
        </a:p>
      </dgm:t>
    </dgm:pt>
    <dgm:pt modelId="{3A2671B8-570F-463D-87AD-220F2986764D}" type="sibTrans" cxnId="{A31D29C8-DE45-4310-8B66-BCBF4F2C84E9}">
      <dgm:prSet/>
      <dgm:spPr/>
      <dgm:t>
        <a:bodyPr/>
        <a:lstStyle/>
        <a:p>
          <a:endParaRPr lang="en-US"/>
        </a:p>
      </dgm:t>
    </dgm:pt>
    <dgm:pt modelId="{2033435E-BE01-45BD-8A10-5FEB76DB79FC}">
      <dgm:prSet/>
      <dgm:spPr/>
      <dgm:t>
        <a:bodyPr/>
        <a:lstStyle/>
        <a:p>
          <a:r>
            <a:rPr lang="en-US"/>
            <a:t>total_documents = len(documents)</a:t>
          </a:r>
        </a:p>
      </dgm:t>
    </dgm:pt>
    <dgm:pt modelId="{8BD9D9B9-0058-460C-BC83-02F4FFC4AB46}" type="parTrans" cxnId="{9156D11A-8560-468E-99DB-BB3094606D98}">
      <dgm:prSet/>
      <dgm:spPr/>
      <dgm:t>
        <a:bodyPr/>
        <a:lstStyle/>
        <a:p>
          <a:endParaRPr lang="en-US"/>
        </a:p>
      </dgm:t>
    </dgm:pt>
    <dgm:pt modelId="{F18852D6-418E-4F05-A162-D4E5B50A03A7}" type="sibTrans" cxnId="{9156D11A-8560-468E-99DB-BB3094606D98}">
      <dgm:prSet/>
      <dgm:spPr/>
      <dgm:t>
        <a:bodyPr/>
        <a:lstStyle/>
        <a:p>
          <a:endParaRPr lang="en-US"/>
        </a:p>
      </dgm:t>
    </dgm:pt>
    <dgm:pt modelId="{73008DDC-531C-4D27-A7EF-173BF26E309D}">
      <dgm:prSet/>
      <dgm:spPr/>
      <dgm:t>
        <a:bodyPr/>
        <a:lstStyle/>
        <a:p>
          <a:r>
            <a:rPr lang="en-US"/>
            <a:t>all_terms = set(term for doc in documents for term in doc)</a:t>
          </a:r>
        </a:p>
      </dgm:t>
    </dgm:pt>
    <dgm:pt modelId="{7DD78159-6977-4CE5-8191-192952BF321E}" type="parTrans" cxnId="{F981B343-8AF4-4605-9E7A-A0C9FCBDA1EA}">
      <dgm:prSet/>
      <dgm:spPr/>
      <dgm:t>
        <a:bodyPr/>
        <a:lstStyle/>
        <a:p>
          <a:endParaRPr lang="en-US"/>
        </a:p>
      </dgm:t>
    </dgm:pt>
    <dgm:pt modelId="{64DB85FD-732D-4C0F-BEA7-1BFD9C80E0D9}" type="sibTrans" cxnId="{F981B343-8AF4-4605-9E7A-A0C9FCBDA1EA}">
      <dgm:prSet/>
      <dgm:spPr/>
      <dgm:t>
        <a:bodyPr/>
        <a:lstStyle/>
        <a:p>
          <a:endParaRPr lang="en-US"/>
        </a:p>
      </dgm:t>
    </dgm:pt>
    <dgm:pt modelId="{0DCFFF50-DC8F-4DC4-9BDA-5B2A52542DAF}">
      <dgm:prSet/>
      <dgm:spPr/>
      <dgm:t>
        <a:bodyPr/>
        <a:lstStyle/>
        <a:p>
          <a:r>
            <a:rPr lang="en-US"/>
            <a:t>for term in all_terms:</a:t>
          </a:r>
        </a:p>
      </dgm:t>
    </dgm:pt>
    <dgm:pt modelId="{D4575E31-14B3-46CE-8D4C-F6C00A32DEE8}" type="parTrans" cxnId="{10026236-2853-40D3-8625-44F5A8D097C7}">
      <dgm:prSet/>
      <dgm:spPr/>
      <dgm:t>
        <a:bodyPr/>
        <a:lstStyle/>
        <a:p>
          <a:endParaRPr lang="en-US"/>
        </a:p>
      </dgm:t>
    </dgm:pt>
    <dgm:pt modelId="{FEED17DD-BBA1-445F-97B3-2B96F8DEE9D3}" type="sibTrans" cxnId="{10026236-2853-40D3-8625-44F5A8D097C7}">
      <dgm:prSet/>
      <dgm:spPr/>
      <dgm:t>
        <a:bodyPr/>
        <a:lstStyle/>
        <a:p>
          <a:endParaRPr lang="en-US"/>
        </a:p>
      </dgm:t>
    </dgm:pt>
    <dgm:pt modelId="{F80F9C8B-4319-479E-8E00-3EDD9141CA35}">
      <dgm:prSet/>
      <dgm:spPr/>
      <dgm:t>
        <a:bodyPr/>
        <a:lstStyle/>
        <a:p>
          <a:r>
            <a:rPr lang="en-US"/>
            <a:t>containing_docs = sum(1 for doc in documents if term in doc)</a:t>
          </a:r>
        </a:p>
      </dgm:t>
    </dgm:pt>
    <dgm:pt modelId="{5914FF2F-806E-46D5-B831-D871B72E183D}" type="parTrans" cxnId="{C1BED9AF-2D51-464D-9856-5EE114AAC5B5}">
      <dgm:prSet/>
      <dgm:spPr/>
      <dgm:t>
        <a:bodyPr/>
        <a:lstStyle/>
        <a:p>
          <a:endParaRPr lang="en-US"/>
        </a:p>
      </dgm:t>
    </dgm:pt>
    <dgm:pt modelId="{1E446EFB-B2E0-47E5-971C-F368F065A6A5}" type="sibTrans" cxnId="{C1BED9AF-2D51-464D-9856-5EE114AAC5B5}">
      <dgm:prSet/>
      <dgm:spPr/>
      <dgm:t>
        <a:bodyPr/>
        <a:lstStyle/>
        <a:p>
          <a:endParaRPr lang="en-US"/>
        </a:p>
      </dgm:t>
    </dgm:pt>
    <dgm:pt modelId="{8FD0BE0A-5A00-41E5-880B-9AE247F25654}">
      <dgm:prSet/>
      <dgm:spPr/>
      <dgm:t>
        <a:bodyPr/>
        <a:lstStyle/>
        <a:p>
          <a:r>
            <a:rPr lang="en-US" dirty="0" err="1"/>
            <a:t>idf</a:t>
          </a:r>
          <a:r>
            <a:rPr lang="en-US" dirty="0"/>
            <a:t>[term] = math.log(</a:t>
          </a:r>
          <a:r>
            <a:rPr lang="en-US" dirty="0" err="1"/>
            <a:t>total_documents</a:t>
          </a:r>
          <a:r>
            <a:rPr lang="en-US" dirty="0"/>
            <a:t> / (1 + </a:t>
          </a:r>
          <a:r>
            <a:rPr lang="en-US" dirty="0" err="1"/>
            <a:t>containing_docs</a:t>
          </a:r>
          <a:r>
            <a:rPr lang="en-US" dirty="0"/>
            <a:t>))</a:t>
          </a:r>
        </a:p>
      </dgm:t>
    </dgm:pt>
    <dgm:pt modelId="{5EA62D61-0137-4688-A952-ABACA265EFB5}" type="parTrans" cxnId="{8175004C-3138-4A27-9BEB-278EE5D739EC}">
      <dgm:prSet/>
      <dgm:spPr/>
      <dgm:t>
        <a:bodyPr/>
        <a:lstStyle/>
        <a:p>
          <a:endParaRPr lang="en-US"/>
        </a:p>
      </dgm:t>
    </dgm:pt>
    <dgm:pt modelId="{90C911B4-8E61-4A21-A23F-D38BC580E709}" type="sibTrans" cxnId="{8175004C-3138-4A27-9BEB-278EE5D739EC}">
      <dgm:prSet/>
      <dgm:spPr/>
      <dgm:t>
        <a:bodyPr/>
        <a:lstStyle/>
        <a:p>
          <a:endParaRPr lang="en-US"/>
        </a:p>
      </dgm:t>
    </dgm:pt>
    <dgm:pt modelId="{CD0F8B3F-46BF-420E-B3B4-EEA678EA03C6}">
      <dgm:prSet/>
      <dgm:spPr/>
      <dgm:t>
        <a:bodyPr/>
        <a:lstStyle/>
        <a:p>
          <a:r>
            <a:rPr lang="en-US"/>
            <a:t>return idf</a:t>
          </a:r>
        </a:p>
      </dgm:t>
    </dgm:pt>
    <dgm:pt modelId="{E02347E7-B77C-4B79-B76F-460FA632CF2E}" type="parTrans" cxnId="{DE9B28D8-12CA-429F-BC25-0CE844C8DE4F}">
      <dgm:prSet/>
      <dgm:spPr/>
      <dgm:t>
        <a:bodyPr/>
        <a:lstStyle/>
        <a:p>
          <a:endParaRPr lang="en-US"/>
        </a:p>
      </dgm:t>
    </dgm:pt>
    <dgm:pt modelId="{B44DB26D-9971-4BA7-A143-2B23D320B80E}" type="sibTrans" cxnId="{DE9B28D8-12CA-429F-BC25-0CE844C8DE4F}">
      <dgm:prSet/>
      <dgm:spPr/>
      <dgm:t>
        <a:bodyPr/>
        <a:lstStyle/>
        <a:p>
          <a:endParaRPr lang="en-US"/>
        </a:p>
      </dgm:t>
    </dgm:pt>
    <dgm:pt modelId="{EE9913C0-D654-4C30-8492-AC3D721E6759}" type="pres">
      <dgm:prSet presAssocID="{CAC10AF1-C558-488F-ABD1-D76235C58D88}" presName="Name0" presStyleCnt="0">
        <dgm:presLayoutVars>
          <dgm:dir/>
          <dgm:resizeHandles val="exact"/>
        </dgm:presLayoutVars>
      </dgm:prSet>
      <dgm:spPr/>
    </dgm:pt>
    <dgm:pt modelId="{45BB7EB7-C3DF-4250-BCB7-33DD8685697A}" type="pres">
      <dgm:prSet presAssocID="{A6ACA946-5D78-4C40-B489-C6A725A37B63}" presName="node" presStyleLbl="node1" presStyleIdx="0" presStyleCnt="9" custScaleY="130592">
        <dgm:presLayoutVars>
          <dgm:bulletEnabled val="1"/>
        </dgm:presLayoutVars>
      </dgm:prSet>
      <dgm:spPr/>
    </dgm:pt>
    <dgm:pt modelId="{6D0FCD11-4D4E-4A9E-A91A-CD42019D003B}" type="pres">
      <dgm:prSet presAssocID="{F6FA99A4-E5B6-4512-B51A-2BB0D7BA1542}" presName="sibTrans" presStyleLbl="sibTrans1D1" presStyleIdx="0" presStyleCnt="8"/>
      <dgm:spPr/>
    </dgm:pt>
    <dgm:pt modelId="{32AB2496-059B-41F0-AF90-2AD6D3F5AD6B}" type="pres">
      <dgm:prSet presAssocID="{F6FA99A4-E5B6-4512-B51A-2BB0D7BA1542}" presName="connectorText" presStyleLbl="sibTrans1D1" presStyleIdx="0" presStyleCnt="8"/>
      <dgm:spPr/>
    </dgm:pt>
    <dgm:pt modelId="{04B25ECF-6CDA-4ECE-BDB5-833B3A01F11B}" type="pres">
      <dgm:prSet presAssocID="{D9F9B1A3-46BD-469F-A73C-CEFFBF339880}" presName="node" presStyleLbl="node1" presStyleIdx="1" presStyleCnt="9">
        <dgm:presLayoutVars>
          <dgm:bulletEnabled val="1"/>
        </dgm:presLayoutVars>
      </dgm:prSet>
      <dgm:spPr/>
    </dgm:pt>
    <dgm:pt modelId="{E1F74FC4-94DB-4522-98D2-9D8819BC7DD7}" type="pres">
      <dgm:prSet presAssocID="{7E2700EE-9C11-4CD1-BE68-4380C5200D57}" presName="sibTrans" presStyleLbl="sibTrans1D1" presStyleIdx="1" presStyleCnt="8"/>
      <dgm:spPr/>
    </dgm:pt>
    <dgm:pt modelId="{3CE80F56-003D-4BF9-B68B-9C120F9B2782}" type="pres">
      <dgm:prSet presAssocID="{7E2700EE-9C11-4CD1-BE68-4380C5200D57}" presName="connectorText" presStyleLbl="sibTrans1D1" presStyleIdx="1" presStyleCnt="8"/>
      <dgm:spPr/>
    </dgm:pt>
    <dgm:pt modelId="{C24A1AEC-C7A7-4305-8E83-9938C5B76692}" type="pres">
      <dgm:prSet presAssocID="{9AE185FC-2AFF-4A57-8493-6E06B43F6D30}" presName="node" presStyleLbl="node1" presStyleIdx="2" presStyleCnt="9">
        <dgm:presLayoutVars>
          <dgm:bulletEnabled val="1"/>
        </dgm:presLayoutVars>
      </dgm:prSet>
      <dgm:spPr/>
    </dgm:pt>
    <dgm:pt modelId="{4757E680-EA8B-4BD0-9B3B-439F605E5F39}" type="pres">
      <dgm:prSet presAssocID="{3A2671B8-570F-463D-87AD-220F2986764D}" presName="sibTrans" presStyleLbl="sibTrans1D1" presStyleIdx="2" presStyleCnt="8"/>
      <dgm:spPr/>
    </dgm:pt>
    <dgm:pt modelId="{6ECB9ADC-702F-46E5-86A8-A55D24D18ED8}" type="pres">
      <dgm:prSet presAssocID="{3A2671B8-570F-463D-87AD-220F2986764D}" presName="connectorText" presStyleLbl="sibTrans1D1" presStyleIdx="2" presStyleCnt="8"/>
      <dgm:spPr/>
    </dgm:pt>
    <dgm:pt modelId="{EFDC8667-7CF1-4893-8D41-B9878055986D}" type="pres">
      <dgm:prSet presAssocID="{2033435E-BE01-45BD-8A10-5FEB76DB79FC}" presName="node" presStyleLbl="node1" presStyleIdx="3" presStyleCnt="9">
        <dgm:presLayoutVars>
          <dgm:bulletEnabled val="1"/>
        </dgm:presLayoutVars>
      </dgm:prSet>
      <dgm:spPr/>
    </dgm:pt>
    <dgm:pt modelId="{75C49B23-C75C-413F-924D-390888FA01E2}" type="pres">
      <dgm:prSet presAssocID="{F18852D6-418E-4F05-A162-D4E5B50A03A7}" presName="sibTrans" presStyleLbl="sibTrans1D1" presStyleIdx="3" presStyleCnt="8"/>
      <dgm:spPr/>
    </dgm:pt>
    <dgm:pt modelId="{41CC223C-9996-4279-A746-C7F0D3673D66}" type="pres">
      <dgm:prSet presAssocID="{F18852D6-418E-4F05-A162-D4E5B50A03A7}" presName="connectorText" presStyleLbl="sibTrans1D1" presStyleIdx="3" presStyleCnt="8"/>
      <dgm:spPr/>
    </dgm:pt>
    <dgm:pt modelId="{38211047-067A-4E46-B614-B1972B730DD0}" type="pres">
      <dgm:prSet presAssocID="{73008DDC-531C-4D27-A7EF-173BF26E309D}" presName="node" presStyleLbl="node1" presStyleIdx="4" presStyleCnt="9">
        <dgm:presLayoutVars>
          <dgm:bulletEnabled val="1"/>
        </dgm:presLayoutVars>
      </dgm:prSet>
      <dgm:spPr/>
    </dgm:pt>
    <dgm:pt modelId="{F0EE6ED3-B6E6-48C8-A010-81D1DB541301}" type="pres">
      <dgm:prSet presAssocID="{64DB85FD-732D-4C0F-BEA7-1BFD9C80E0D9}" presName="sibTrans" presStyleLbl="sibTrans1D1" presStyleIdx="4" presStyleCnt="8"/>
      <dgm:spPr/>
    </dgm:pt>
    <dgm:pt modelId="{78095622-9E46-4316-AB64-CAC35FACF125}" type="pres">
      <dgm:prSet presAssocID="{64DB85FD-732D-4C0F-BEA7-1BFD9C80E0D9}" presName="connectorText" presStyleLbl="sibTrans1D1" presStyleIdx="4" presStyleCnt="8"/>
      <dgm:spPr/>
    </dgm:pt>
    <dgm:pt modelId="{C2D9D6BA-3CF2-4A27-912D-82E97473201D}" type="pres">
      <dgm:prSet presAssocID="{0DCFFF50-DC8F-4DC4-9BDA-5B2A52542DAF}" presName="node" presStyleLbl="node1" presStyleIdx="5" presStyleCnt="9">
        <dgm:presLayoutVars>
          <dgm:bulletEnabled val="1"/>
        </dgm:presLayoutVars>
      </dgm:prSet>
      <dgm:spPr/>
    </dgm:pt>
    <dgm:pt modelId="{31875821-8190-4DC0-B1F8-E2827AAA2905}" type="pres">
      <dgm:prSet presAssocID="{FEED17DD-BBA1-445F-97B3-2B96F8DEE9D3}" presName="sibTrans" presStyleLbl="sibTrans1D1" presStyleIdx="5" presStyleCnt="8"/>
      <dgm:spPr/>
    </dgm:pt>
    <dgm:pt modelId="{2DE2E5AB-1440-4DA6-A359-FFE2454619CD}" type="pres">
      <dgm:prSet presAssocID="{FEED17DD-BBA1-445F-97B3-2B96F8DEE9D3}" presName="connectorText" presStyleLbl="sibTrans1D1" presStyleIdx="5" presStyleCnt="8"/>
      <dgm:spPr/>
    </dgm:pt>
    <dgm:pt modelId="{A8D7EA4D-CF2F-4673-8BAC-00D1B64A54C5}" type="pres">
      <dgm:prSet presAssocID="{F80F9C8B-4319-479E-8E00-3EDD9141CA35}" presName="node" presStyleLbl="node1" presStyleIdx="6" presStyleCnt="9">
        <dgm:presLayoutVars>
          <dgm:bulletEnabled val="1"/>
        </dgm:presLayoutVars>
      </dgm:prSet>
      <dgm:spPr/>
    </dgm:pt>
    <dgm:pt modelId="{530B6223-313D-44F3-B46D-A44E34F7E657}" type="pres">
      <dgm:prSet presAssocID="{1E446EFB-B2E0-47E5-971C-F368F065A6A5}" presName="sibTrans" presStyleLbl="sibTrans1D1" presStyleIdx="6" presStyleCnt="8"/>
      <dgm:spPr/>
    </dgm:pt>
    <dgm:pt modelId="{5C41C5F4-4571-48EA-BCF7-1A5B8CC25183}" type="pres">
      <dgm:prSet presAssocID="{1E446EFB-B2E0-47E5-971C-F368F065A6A5}" presName="connectorText" presStyleLbl="sibTrans1D1" presStyleIdx="6" presStyleCnt="8"/>
      <dgm:spPr/>
    </dgm:pt>
    <dgm:pt modelId="{CC18F01B-56CA-4996-A2EC-5F7D1BB5B13D}" type="pres">
      <dgm:prSet presAssocID="{8FD0BE0A-5A00-41E5-880B-9AE247F25654}" presName="node" presStyleLbl="node1" presStyleIdx="7" presStyleCnt="9" custScaleY="119329">
        <dgm:presLayoutVars>
          <dgm:bulletEnabled val="1"/>
        </dgm:presLayoutVars>
      </dgm:prSet>
      <dgm:spPr/>
    </dgm:pt>
    <dgm:pt modelId="{382C76D3-3DEC-4CE3-BE1B-1D97C4BDE041}" type="pres">
      <dgm:prSet presAssocID="{90C911B4-8E61-4A21-A23F-D38BC580E709}" presName="sibTrans" presStyleLbl="sibTrans1D1" presStyleIdx="7" presStyleCnt="8"/>
      <dgm:spPr/>
    </dgm:pt>
    <dgm:pt modelId="{AE97D1FB-24B2-4274-BAC9-34CDB3505183}" type="pres">
      <dgm:prSet presAssocID="{90C911B4-8E61-4A21-A23F-D38BC580E709}" presName="connectorText" presStyleLbl="sibTrans1D1" presStyleIdx="7" presStyleCnt="8"/>
      <dgm:spPr/>
    </dgm:pt>
    <dgm:pt modelId="{2C49702D-E793-4484-A021-B7D4F574F879}" type="pres">
      <dgm:prSet presAssocID="{CD0F8B3F-46BF-420E-B3B4-EEA678EA03C6}" presName="node" presStyleLbl="node1" presStyleIdx="8" presStyleCnt="9">
        <dgm:presLayoutVars>
          <dgm:bulletEnabled val="1"/>
        </dgm:presLayoutVars>
      </dgm:prSet>
      <dgm:spPr/>
    </dgm:pt>
  </dgm:ptLst>
  <dgm:cxnLst>
    <dgm:cxn modelId="{9C3DAB05-1CAD-4B2E-BCA4-4A3095EE6DF2}" type="presOf" srcId="{64DB85FD-732D-4C0F-BEA7-1BFD9C80E0D9}" destId="{F0EE6ED3-B6E6-48C8-A010-81D1DB541301}" srcOrd="0" destOrd="0" presId="urn:microsoft.com/office/officeart/2016/7/layout/RepeatingBendingProcessNew"/>
    <dgm:cxn modelId="{BC6AA707-B6A8-4DE4-9646-5192C233F8FC}" type="presOf" srcId="{F6FA99A4-E5B6-4512-B51A-2BB0D7BA1542}" destId="{6D0FCD11-4D4E-4A9E-A91A-CD42019D003B}" srcOrd="0" destOrd="0" presId="urn:microsoft.com/office/officeart/2016/7/layout/RepeatingBendingProcessNew"/>
    <dgm:cxn modelId="{10FE440A-7018-413B-82F8-DD97F34E25C5}" type="presOf" srcId="{7E2700EE-9C11-4CD1-BE68-4380C5200D57}" destId="{3CE80F56-003D-4BF9-B68B-9C120F9B2782}" srcOrd="1" destOrd="0" presId="urn:microsoft.com/office/officeart/2016/7/layout/RepeatingBendingProcessNew"/>
    <dgm:cxn modelId="{F6046812-4FBF-4CDE-918A-A3A0E6757076}" type="presOf" srcId="{CAC10AF1-C558-488F-ABD1-D76235C58D88}" destId="{EE9913C0-D654-4C30-8492-AC3D721E6759}" srcOrd="0" destOrd="0" presId="urn:microsoft.com/office/officeart/2016/7/layout/RepeatingBendingProcessNew"/>
    <dgm:cxn modelId="{9156D11A-8560-468E-99DB-BB3094606D98}" srcId="{CAC10AF1-C558-488F-ABD1-D76235C58D88}" destId="{2033435E-BE01-45BD-8A10-5FEB76DB79FC}" srcOrd="3" destOrd="0" parTransId="{8BD9D9B9-0058-460C-BC83-02F4FFC4AB46}" sibTransId="{F18852D6-418E-4F05-A162-D4E5B50A03A7}"/>
    <dgm:cxn modelId="{4B63B824-2A59-4E7A-8F8A-6EA5F5551307}" type="presOf" srcId="{A6ACA946-5D78-4C40-B489-C6A725A37B63}" destId="{45BB7EB7-C3DF-4250-BCB7-33DD8685697A}" srcOrd="0" destOrd="0" presId="urn:microsoft.com/office/officeart/2016/7/layout/RepeatingBendingProcessNew"/>
    <dgm:cxn modelId="{708AE929-88BF-440F-B881-2CE22BA30CE5}" type="presOf" srcId="{73008DDC-531C-4D27-A7EF-173BF26E309D}" destId="{38211047-067A-4E46-B614-B1972B730DD0}" srcOrd="0" destOrd="0" presId="urn:microsoft.com/office/officeart/2016/7/layout/RepeatingBendingProcessNew"/>
    <dgm:cxn modelId="{B12D902A-CAF5-458B-83EE-B83048D92288}" type="presOf" srcId="{9AE185FC-2AFF-4A57-8493-6E06B43F6D30}" destId="{C24A1AEC-C7A7-4305-8E83-9938C5B76692}" srcOrd="0" destOrd="0" presId="urn:microsoft.com/office/officeart/2016/7/layout/RepeatingBendingProcessNew"/>
    <dgm:cxn modelId="{10026236-2853-40D3-8625-44F5A8D097C7}" srcId="{CAC10AF1-C558-488F-ABD1-D76235C58D88}" destId="{0DCFFF50-DC8F-4DC4-9BDA-5B2A52542DAF}" srcOrd="5" destOrd="0" parTransId="{D4575E31-14B3-46CE-8D4C-F6C00A32DEE8}" sibTransId="{FEED17DD-BBA1-445F-97B3-2B96F8DEE9D3}"/>
    <dgm:cxn modelId="{11739F40-BF84-40AF-A066-81F6C2F09998}" type="presOf" srcId="{90C911B4-8E61-4A21-A23F-D38BC580E709}" destId="{AE97D1FB-24B2-4274-BAC9-34CDB3505183}" srcOrd="1" destOrd="0" presId="urn:microsoft.com/office/officeart/2016/7/layout/RepeatingBendingProcessNew"/>
    <dgm:cxn modelId="{C07DCB5D-3E0E-4841-9BE4-721B6217ED57}" type="presOf" srcId="{64DB85FD-732D-4C0F-BEA7-1BFD9C80E0D9}" destId="{78095622-9E46-4316-AB64-CAC35FACF125}" srcOrd="1" destOrd="0" presId="urn:microsoft.com/office/officeart/2016/7/layout/RepeatingBendingProcessNew"/>
    <dgm:cxn modelId="{19AED241-8F33-48C5-A548-75C45B04D925}" type="presOf" srcId="{0DCFFF50-DC8F-4DC4-9BDA-5B2A52542DAF}" destId="{C2D9D6BA-3CF2-4A27-912D-82E97473201D}" srcOrd="0" destOrd="0" presId="urn:microsoft.com/office/officeart/2016/7/layout/RepeatingBendingProcessNew"/>
    <dgm:cxn modelId="{AE04C062-7597-46C7-A3DE-5B4A0103225E}" type="presOf" srcId="{F18852D6-418E-4F05-A162-D4E5B50A03A7}" destId="{75C49B23-C75C-413F-924D-390888FA01E2}" srcOrd="0" destOrd="0" presId="urn:microsoft.com/office/officeart/2016/7/layout/RepeatingBendingProcessNew"/>
    <dgm:cxn modelId="{F981B343-8AF4-4605-9E7A-A0C9FCBDA1EA}" srcId="{CAC10AF1-C558-488F-ABD1-D76235C58D88}" destId="{73008DDC-531C-4D27-A7EF-173BF26E309D}" srcOrd="4" destOrd="0" parTransId="{7DD78159-6977-4CE5-8191-192952BF321E}" sibTransId="{64DB85FD-732D-4C0F-BEA7-1BFD9C80E0D9}"/>
    <dgm:cxn modelId="{A0067849-E3A2-4249-98BA-56B972F71933}" type="presOf" srcId="{F80F9C8B-4319-479E-8E00-3EDD9141CA35}" destId="{A8D7EA4D-CF2F-4673-8BAC-00D1B64A54C5}" srcOrd="0" destOrd="0" presId="urn:microsoft.com/office/officeart/2016/7/layout/RepeatingBendingProcessNew"/>
    <dgm:cxn modelId="{8175004C-3138-4A27-9BEB-278EE5D739EC}" srcId="{CAC10AF1-C558-488F-ABD1-D76235C58D88}" destId="{8FD0BE0A-5A00-41E5-880B-9AE247F25654}" srcOrd="7" destOrd="0" parTransId="{5EA62D61-0137-4688-A952-ABACA265EFB5}" sibTransId="{90C911B4-8E61-4A21-A23F-D38BC580E709}"/>
    <dgm:cxn modelId="{5075FA4F-5CC9-4EE6-9DB5-BE0D788BEC9A}" type="presOf" srcId="{1E446EFB-B2E0-47E5-971C-F368F065A6A5}" destId="{5C41C5F4-4571-48EA-BCF7-1A5B8CC25183}" srcOrd="1" destOrd="0" presId="urn:microsoft.com/office/officeart/2016/7/layout/RepeatingBendingProcessNew"/>
    <dgm:cxn modelId="{15252350-A34E-45B3-84DC-27FA6CAA8410}" type="presOf" srcId="{F6FA99A4-E5B6-4512-B51A-2BB0D7BA1542}" destId="{32AB2496-059B-41F0-AF90-2AD6D3F5AD6B}" srcOrd="1" destOrd="0" presId="urn:microsoft.com/office/officeart/2016/7/layout/RepeatingBendingProcessNew"/>
    <dgm:cxn modelId="{0AE53152-E5AB-4116-9210-AEE6618E9595}" type="presOf" srcId="{8FD0BE0A-5A00-41E5-880B-9AE247F25654}" destId="{CC18F01B-56CA-4996-A2EC-5F7D1BB5B13D}" srcOrd="0" destOrd="0" presId="urn:microsoft.com/office/officeart/2016/7/layout/RepeatingBendingProcessNew"/>
    <dgm:cxn modelId="{86785091-861C-4ED2-9C7C-1067F239E86F}" type="presOf" srcId="{FEED17DD-BBA1-445F-97B3-2B96F8DEE9D3}" destId="{2DE2E5AB-1440-4DA6-A359-FFE2454619CD}" srcOrd="1" destOrd="0" presId="urn:microsoft.com/office/officeart/2016/7/layout/RepeatingBendingProcessNew"/>
    <dgm:cxn modelId="{19095991-B2CD-48F8-839E-F9BB8E10451C}" type="presOf" srcId="{3A2671B8-570F-463D-87AD-220F2986764D}" destId="{4757E680-EA8B-4BD0-9B3B-439F605E5F39}" srcOrd="0" destOrd="0" presId="urn:microsoft.com/office/officeart/2016/7/layout/RepeatingBendingProcessNew"/>
    <dgm:cxn modelId="{9BC74CA2-C5C5-414E-9C7D-E81EEF6F1B2E}" type="presOf" srcId="{3A2671B8-570F-463D-87AD-220F2986764D}" destId="{6ECB9ADC-702F-46E5-86A8-A55D24D18ED8}" srcOrd="1" destOrd="0" presId="urn:microsoft.com/office/officeart/2016/7/layout/RepeatingBendingProcessNew"/>
    <dgm:cxn modelId="{A6695BA5-9D72-4AD8-B2BE-68D985C2C5A2}" type="presOf" srcId="{7E2700EE-9C11-4CD1-BE68-4380C5200D57}" destId="{E1F74FC4-94DB-4522-98D2-9D8819BC7DD7}" srcOrd="0" destOrd="0" presId="urn:microsoft.com/office/officeart/2016/7/layout/RepeatingBendingProcessNew"/>
    <dgm:cxn modelId="{D3D2E1A9-5272-4C30-99FC-843F72B8A8DC}" type="presOf" srcId="{90C911B4-8E61-4A21-A23F-D38BC580E709}" destId="{382C76D3-3DEC-4CE3-BE1B-1D97C4BDE041}" srcOrd="0" destOrd="0" presId="urn:microsoft.com/office/officeart/2016/7/layout/RepeatingBendingProcessNew"/>
    <dgm:cxn modelId="{B90C98AE-2157-41FF-B25B-8AB0145484C9}" type="presOf" srcId="{F18852D6-418E-4F05-A162-D4E5B50A03A7}" destId="{41CC223C-9996-4279-A746-C7F0D3673D66}" srcOrd="1" destOrd="0" presId="urn:microsoft.com/office/officeart/2016/7/layout/RepeatingBendingProcessNew"/>
    <dgm:cxn modelId="{C1BED9AF-2D51-464D-9856-5EE114AAC5B5}" srcId="{CAC10AF1-C558-488F-ABD1-D76235C58D88}" destId="{F80F9C8B-4319-479E-8E00-3EDD9141CA35}" srcOrd="6" destOrd="0" parTransId="{5914FF2F-806E-46D5-B831-D871B72E183D}" sibTransId="{1E446EFB-B2E0-47E5-971C-F368F065A6A5}"/>
    <dgm:cxn modelId="{08F331B4-7646-475C-8E84-692612C060EA}" type="presOf" srcId="{D9F9B1A3-46BD-469F-A73C-CEFFBF339880}" destId="{04B25ECF-6CDA-4ECE-BDB5-833B3A01F11B}" srcOrd="0" destOrd="0" presId="urn:microsoft.com/office/officeart/2016/7/layout/RepeatingBendingProcessNew"/>
    <dgm:cxn modelId="{3C4753B4-046C-4496-A2D2-7D0EB8C5CC5B}" type="presOf" srcId="{FEED17DD-BBA1-445F-97B3-2B96F8DEE9D3}" destId="{31875821-8190-4DC0-B1F8-E2827AAA2905}" srcOrd="0" destOrd="0" presId="urn:microsoft.com/office/officeart/2016/7/layout/RepeatingBendingProcessNew"/>
    <dgm:cxn modelId="{A31D29C8-DE45-4310-8B66-BCBF4F2C84E9}" srcId="{CAC10AF1-C558-488F-ABD1-D76235C58D88}" destId="{9AE185FC-2AFF-4A57-8493-6E06B43F6D30}" srcOrd="2" destOrd="0" parTransId="{7F70F307-EEAC-46A9-8B15-4EAC1B7B0277}" sibTransId="{3A2671B8-570F-463D-87AD-220F2986764D}"/>
    <dgm:cxn modelId="{5B2EBCC9-A1CE-406B-8C0C-D61DADCAB1D8}" type="presOf" srcId="{2033435E-BE01-45BD-8A10-5FEB76DB79FC}" destId="{EFDC8667-7CF1-4893-8D41-B9878055986D}" srcOrd="0" destOrd="0" presId="urn:microsoft.com/office/officeart/2016/7/layout/RepeatingBendingProcessNew"/>
    <dgm:cxn modelId="{5155D6CE-E874-4ECD-AFE2-9C0FDFFBD381}" type="presOf" srcId="{CD0F8B3F-46BF-420E-B3B4-EEA678EA03C6}" destId="{2C49702D-E793-4484-A021-B7D4F574F879}" srcOrd="0" destOrd="0" presId="urn:microsoft.com/office/officeart/2016/7/layout/RepeatingBendingProcessNew"/>
    <dgm:cxn modelId="{4EC2A8D7-511E-4FF3-B3EF-C82008E0DE2C}" srcId="{CAC10AF1-C558-488F-ABD1-D76235C58D88}" destId="{A6ACA946-5D78-4C40-B489-C6A725A37B63}" srcOrd="0" destOrd="0" parTransId="{9A5D944A-8F67-4C8C-A45F-F33651BB131C}" sibTransId="{F6FA99A4-E5B6-4512-B51A-2BB0D7BA1542}"/>
    <dgm:cxn modelId="{DE9B28D8-12CA-429F-BC25-0CE844C8DE4F}" srcId="{CAC10AF1-C558-488F-ABD1-D76235C58D88}" destId="{CD0F8B3F-46BF-420E-B3B4-EEA678EA03C6}" srcOrd="8" destOrd="0" parTransId="{E02347E7-B77C-4B79-B76F-460FA632CF2E}" sibTransId="{B44DB26D-9971-4BA7-A143-2B23D320B80E}"/>
    <dgm:cxn modelId="{02B6BBE6-117A-40A3-AB43-1F6009EE121F}" srcId="{CAC10AF1-C558-488F-ABD1-D76235C58D88}" destId="{D9F9B1A3-46BD-469F-A73C-CEFFBF339880}" srcOrd="1" destOrd="0" parTransId="{C9A9BC22-2012-4013-8511-F803A7ECC0F8}" sibTransId="{7E2700EE-9C11-4CD1-BE68-4380C5200D57}"/>
    <dgm:cxn modelId="{2AFB34F4-238E-471D-8445-5D0277427649}" type="presOf" srcId="{1E446EFB-B2E0-47E5-971C-F368F065A6A5}" destId="{530B6223-313D-44F3-B46D-A44E34F7E657}" srcOrd="0" destOrd="0" presId="urn:microsoft.com/office/officeart/2016/7/layout/RepeatingBendingProcessNew"/>
    <dgm:cxn modelId="{90B9DEBB-FAEF-48D6-A0F6-FF504679592B}" type="presParOf" srcId="{EE9913C0-D654-4C30-8492-AC3D721E6759}" destId="{45BB7EB7-C3DF-4250-BCB7-33DD8685697A}" srcOrd="0" destOrd="0" presId="urn:microsoft.com/office/officeart/2016/7/layout/RepeatingBendingProcessNew"/>
    <dgm:cxn modelId="{498F7C3A-29E4-47D9-B652-F77099738BA6}" type="presParOf" srcId="{EE9913C0-D654-4C30-8492-AC3D721E6759}" destId="{6D0FCD11-4D4E-4A9E-A91A-CD42019D003B}" srcOrd="1" destOrd="0" presId="urn:microsoft.com/office/officeart/2016/7/layout/RepeatingBendingProcessNew"/>
    <dgm:cxn modelId="{70FC2D76-2CF7-41D2-85B7-F5C960CD3839}" type="presParOf" srcId="{6D0FCD11-4D4E-4A9E-A91A-CD42019D003B}" destId="{32AB2496-059B-41F0-AF90-2AD6D3F5AD6B}" srcOrd="0" destOrd="0" presId="urn:microsoft.com/office/officeart/2016/7/layout/RepeatingBendingProcessNew"/>
    <dgm:cxn modelId="{E2B7BBD3-AA7F-4169-94AB-B86AC5DD015D}" type="presParOf" srcId="{EE9913C0-D654-4C30-8492-AC3D721E6759}" destId="{04B25ECF-6CDA-4ECE-BDB5-833B3A01F11B}" srcOrd="2" destOrd="0" presId="urn:microsoft.com/office/officeart/2016/7/layout/RepeatingBendingProcessNew"/>
    <dgm:cxn modelId="{9F9D0579-C519-48F4-A997-829899E57395}" type="presParOf" srcId="{EE9913C0-D654-4C30-8492-AC3D721E6759}" destId="{E1F74FC4-94DB-4522-98D2-9D8819BC7DD7}" srcOrd="3" destOrd="0" presId="urn:microsoft.com/office/officeart/2016/7/layout/RepeatingBendingProcessNew"/>
    <dgm:cxn modelId="{CA564FA8-BE18-4E21-B2AC-0C381AB4BCF3}" type="presParOf" srcId="{E1F74FC4-94DB-4522-98D2-9D8819BC7DD7}" destId="{3CE80F56-003D-4BF9-B68B-9C120F9B2782}" srcOrd="0" destOrd="0" presId="urn:microsoft.com/office/officeart/2016/7/layout/RepeatingBendingProcessNew"/>
    <dgm:cxn modelId="{D2E051DB-2104-4574-93D2-4EF82E3892D8}" type="presParOf" srcId="{EE9913C0-D654-4C30-8492-AC3D721E6759}" destId="{C24A1AEC-C7A7-4305-8E83-9938C5B76692}" srcOrd="4" destOrd="0" presId="urn:microsoft.com/office/officeart/2016/7/layout/RepeatingBendingProcessNew"/>
    <dgm:cxn modelId="{C8FFFACA-DF0C-4FAE-9323-A2EB5D226E4F}" type="presParOf" srcId="{EE9913C0-D654-4C30-8492-AC3D721E6759}" destId="{4757E680-EA8B-4BD0-9B3B-439F605E5F39}" srcOrd="5" destOrd="0" presId="urn:microsoft.com/office/officeart/2016/7/layout/RepeatingBendingProcessNew"/>
    <dgm:cxn modelId="{D90CE654-814D-4F98-8FAF-C67EC388A238}" type="presParOf" srcId="{4757E680-EA8B-4BD0-9B3B-439F605E5F39}" destId="{6ECB9ADC-702F-46E5-86A8-A55D24D18ED8}" srcOrd="0" destOrd="0" presId="urn:microsoft.com/office/officeart/2016/7/layout/RepeatingBendingProcessNew"/>
    <dgm:cxn modelId="{9C1F59F5-3844-48A5-8409-67700C51C60D}" type="presParOf" srcId="{EE9913C0-D654-4C30-8492-AC3D721E6759}" destId="{EFDC8667-7CF1-4893-8D41-B9878055986D}" srcOrd="6" destOrd="0" presId="urn:microsoft.com/office/officeart/2016/7/layout/RepeatingBendingProcessNew"/>
    <dgm:cxn modelId="{AD8DA306-50F2-4969-9454-B3BB900D2728}" type="presParOf" srcId="{EE9913C0-D654-4C30-8492-AC3D721E6759}" destId="{75C49B23-C75C-413F-924D-390888FA01E2}" srcOrd="7" destOrd="0" presId="urn:microsoft.com/office/officeart/2016/7/layout/RepeatingBendingProcessNew"/>
    <dgm:cxn modelId="{C4C6DAD0-DFFE-480B-87FF-0C584FC1F225}" type="presParOf" srcId="{75C49B23-C75C-413F-924D-390888FA01E2}" destId="{41CC223C-9996-4279-A746-C7F0D3673D66}" srcOrd="0" destOrd="0" presId="urn:microsoft.com/office/officeart/2016/7/layout/RepeatingBendingProcessNew"/>
    <dgm:cxn modelId="{82431F60-422E-4879-8FAD-1368B253CEDC}" type="presParOf" srcId="{EE9913C0-D654-4C30-8492-AC3D721E6759}" destId="{38211047-067A-4E46-B614-B1972B730DD0}" srcOrd="8" destOrd="0" presId="urn:microsoft.com/office/officeart/2016/7/layout/RepeatingBendingProcessNew"/>
    <dgm:cxn modelId="{62CC3D4D-7B69-4D67-ADA8-91CA30766C7E}" type="presParOf" srcId="{EE9913C0-D654-4C30-8492-AC3D721E6759}" destId="{F0EE6ED3-B6E6-48C8-A010-81D1DB541301}" srcOrd="9" destOrd="0" presId="urn:microsoft.com/office/officeart/2016/7/layout/RepeatingBendingProcessNew"/>
    <dgm:cxn modelId="{53271F09-EE22-4D80-BFF3-D320F2C08CB8}" type="presParOf" srcId="{F0EE6ED3-B6E6-48C8-A010-81D1DB541301}" destId="{78095622-9E46-4316-AB64-CAC35FACF125}" srcOrd="0" destOrd="0" presId="urn:microsoft.com/office/officeart/2016/7/layout/RepeatingBendingProcessNew"/>
    <dgm:cxn modelId="{C06C130C-98F9-4589-835E-F9B1ACFBC3F9}" type="presParOf" srcId="{EE9913C0-D654-4C30-8492-AC3D721E6759}" destId="{C2D9D6BA-3CF2-4A27-912D-82E97473201D}" srcOrd="10" destOrd="0" presId="urn:microsoft.com/office/officeart/2016/7/layout/RepeatingBendingProcessNew"/>
    <dgm:cxn modelId="{61039700-B050-41CE-B5B7-7CB79B1010C0}" type="presParOf" srcId="{EE9913C0-D654-4C30-8492-AC3D721E6759}" destId="{31875821-8190-4DC0-B1F8-E2827AAA2905}" srcOrd="11" destOrd="0" presId="urn:microsoft.com/office/officeart/2016/7/layout/RepeatingBendingProcessNew"/>
    <dgm:cxn modelId="{306146FD-6DD9-470B-A0DE-DDD52D466E37}" type="presParOf" srcId="{31875821-8190-4DC0-B1F8-E2827AAA2905}" destId="{2DE2E5AB-1440-4DA6-A359-FFE2454619CD}" srcOrd="0" destOrd="0" presId="urn:microsoft.com/office/officeart/2016/7/layout/RepeatingBendingProcessNew"/>
    <dgm:cxn modelId="{463AE65D-BF35-4B8D-AC12-FEEA8C7B69E9}" type="presParOf" srcId="{EE9913C0-D654-4C30-8492-AC3D721E6759}" destId="{A8D7EA4D-CF2F-4673-8BAC-00D1B64A54C5}" srcOrd="12" destOrd="0" presId="urn:microsoft.com/office/officeart/2016/7/layout/RepeatingBendingProcessNew"/>
    <dgm:cxn modelId="{D7EE884F-38FD-4966-A2D2-CDFF354CB92F}" type="presParOf" srcId="{EE9913C0-D654-4C30-8492-AC3D721E6759}" destId="{530B6223-313D-44F3-B46D-A44E34F7E657}" srcOrd="13" destOrd="0" presId="urn:microsoft.com/office/officeart/2016/7/layout/RepeatingBendingProcessNew"/>
    <dgm:cxn modelId="{772F6F77-E51F-412C-9236-34FD3979D9AC}" type="presParOf" srcId="{530B6223-313D-44F3-B46D-A44E34F7E657}" destId="{5C41C5F4-4571-48EA-BCF7-1A5B8CC25183}" srcOrd="0" destOrd="0" presId="urn:microsoft.com/office/officeart/2016/7/layout/RepeatingBendingProcessNew"/>
    <dgm:cxn modelId="{919B021E-F606-42B6-8671-BCB66D0D76F6}" type="presParOf" srcId="{EE9913C0-D654-4C30-8492-AC3D721E6759}" destId="{CC18F01B-56CA-4996-A2EC-5F7D1BB5B13D}" srcOrd="14" destOrd="0" presId="urn:microsoft.com/office/officeart/2016/7/layout/RepeatingBendingProcessNew"/>
    <dgm:cxn modelId="{ED34A1B9-A4EE-4A9D-89B1-D3979AA68E1B}" type="presParOf" srcId="{EE9913C0-D654-4C30-8492-AC3D721E6759}" destId="{382C76D3-3DEC-4CE3-BE1B-1D97C4BDE041}" srcOrd="15" destOrd="0" presId="urn:microsoft.com/office/officeart/2016/7/layout/RepeatingBendingProcessNew"/>
    <dgm:cxn modelId="{602F5160-67B8-490D-AFFC-2C2F2A56840A}" type="presParOf" srcId="{382C76D3-3DEC-4CE3-BE1B-1D97C4BDE041}" destId="{AE97D1FB-24B2-4274-BAC9-34CDB3505183}" srcOrd="0" destOrd="0" presId="urn:microsoft.com/office/officeart/2016/7/layout/RepeatingBendingProcessNew"/>
    <dgm:cxn modelId="{CB19495E-6755-48E9-9E0A-0D0945B77F50}" type="presParOf" srcId="{EE9913C0-D654-4C30-8492-AC3D721E6759}" destId="{2C49702D-E793-4484-A021-B7D4F574F879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70EC44-327E-4843-A388-D4EF1D1F12D3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FE570C2-4CA7-444E-891D-08791A657AD0}">
      <dgm:prSet/>
      <dgm:spPr/>
      <dgm:t>
        <a:bodyPr/>
        <a:lstStyle/>
        <a:p>
          <a:r>
            <a:rPr lang="en-US" dirty="0"/>
            <a:t>Python code snippet to calculate TF-IDF:</a:t>
          </a:r>
        </a:p>
      </dgm:t>
    </dgm:pt>
    <dgm:pt modelId="{FCDBDF6C-9E8A-49B7-B314-3A2079B4A710}" type="parTrans" cxnId="{745CDC38-3241-4000-A791-086D9E2252E8}">
      <dgm:prSet/>
      <dgm:spPr/>
      <dgm:t>
        <a:bodyPr/>
        <a:lstStyle/>
        <a:p>
          <a:endParaRPr lang="en-US"/>
        </a:p>
      </dgm:t>
    </dgm:pt>
    <dgm:pt modelId="{0CD75C91-8870-45B8-8EAB-CB33654F89F3}" type="sibTrans" cxnId="{745CDC38-3241-4000-A791-086D9E2252E8}">
      <dgm:prSet/>
      <dgm:spPr/>
      <dgm:t>
        <a:bodyPr/>
        <a:lstStyle/>
        <a:p>
          <a:endParaRPr lang="en-US"/>
        </a:p>
      </dgm:t>
    </dgm:pt>
    <dgm:pt modelId="{A93135EB-2542-4928-810B-183E40C2D526}">
      <dgm:prSet/>
      <dgm:spPr/>
      <dgm:t>
        <a:bodyPr/>
        <a:lstStyle/>
        <a:p>
          <a:r>
            <a:rPr lang="en-US"/>
            <a:t>def compute_tfidf(tf, idf):</a:t>
          </a:r>
        </a:p>
      </dgm:t>
    </dgm:pt>
    <dgm:pt modelId="{D55FCCF4-7DF7-4737-A6BF-DD2918CD62D6}" type="parTrans" cxnId="{FDC40A7C-611C-4D1F-9BC7-35A8B1D46C8B}">
      <dgm:prSet/>
      <dgm:spPr/>
      <dgm:t>
        <a:bodyPr/>
        <a:lstStyle/>
        <a:p>
          <a:endParaRPr lang="en-US"/>
        </a:p>
      </dgm:t>
    </dgm:pt>
    <dgm:pt modelId="{D5A38A4C-CD3D-40B5-88EC-8012ED60EECA}" type="sibTrans" cxnId="{FDC40A7C-611C-4D1F-9BC7-35A8B1D46C8B}">
      <dgm:prSet/>
      <dgm:spPr/>
      <dgm:t>
        <a:bodyPr/>
        <a:lstStyle/>
        <a:p>
          <a:endParaRPr lang="en-US"/>
        </a:p>
      </dgm:t>
    </dgm:pt>
    <dgm:pt modelId="{FDDB4D86-D9AE-4957-9793-C4376DB85CF1}">
      <dgm:prSet/>
      <dgm:spPr/>
      <dgm:t>
        <a:bodyPr/>
        <a:lstStyle/>
        <a:p>
          <a:r>
            <a:rPr lang="en-US"/>
            <a:t>tfidf = {}</a:t>
          </a:r>
        </a:p>
      </dgm:t>
    </dgm:pt>
    <dgm:pt modelId="{954862EB-6DC2-43C6-838A-FEC3E9EED3D7}" type="parTrans" cxnId="{3636AF4C-9745-4424-80E2-54E77B13CCFE}">
      <dgm:prSet/>
      <dgm:spPr/>
      <dgm:t>
        <a:bodyPr/>
        <a:lstStyle/>
        <a:p>
          <a:endParaRPr lang="en-US"/>
        </a:p>
      </dgm:t>
    </dgm:pt>
    <dgm:pt modelId="{D1E21C07-DBC5-44AB-8863-38CD1D1C636C}" type="sibTrans" cxnId="{3636AF4C-9745-4424-80E2-54E77B13CCFE}">
      <dgm:prSet/>
      <dgm:spPr/>
      <dgm:t>
        <a:bodyPr/>
        <a:lstStyle/>
        <a:p>
          <a:endParaRPr lang="en-US"/>
        </a:p>
      </dgm:t>
    </dgm:pt>
    <dgm:pt modelId="{8D91F699-1053-48CB-8DB8-948661B33261}">
      <dgm:prSet/>
      <dgm:spPr/>
      <dgm:t>
        <a:bodyPr/>
        <a:lstStyle/>
        <a:p>
          <a:r>
            <a:rPr lang="en-US"/>
            <a:t>for term, tf_value in tf.items():</a:t>
          </a:r>
        </a:p>
      </dgm:t>
    </dgm:pt>
    <dgm:pt modelId="{03EA49CD-28CB-4936-BA9F-9B0C50010F3D}" type="parTrans" cxnId="{40140506-EBA4-4BC8-8B95-21EB5B825C20}">
      <dgm:prSet/>
      <dgm:spPr/>
      <dgm:t>
        <a:bodyPr/>
        <a:lstStyle/>
        <a:p>
          <a:endParaRPr lang="en-US"/>
        </a:p>
      </dgm:t>
    </dgm:pt>
    <dgm:pt modelId="{113EAB3E-F530-4E12-8190-49414393CBC6}" type="sibTrans" cxnId="{40140506-EBA4-4BC8-8B95-21EB5B825C20}">
      <dgm:prSet/>
      <dgm:spPr/>
      <dgm:t>
        <a:bodyPr/>
        <a:lstStyle/>
        <a:p>
          <a:endParaRPr lang="en-US"/>
        </a:p>
      </dgm:t>
    </dgm:pt>
    <dgm:pt modelId="{3DB69165-C88E-4072-889F-BC49650E5217}">
      <dgm:prSet/>
      <dgm:spPr/>
      <dgm:t>
        <a:bodyPr/>
        <a:lstStyle/>
        <a:p>
          <a:r>
            <a:rPr lang="en-US"/>
            <a:t>tfidf[term] = tf_value * idf.get(term, 0)</a:t>
          </a:r>
        </a:p>
      </dgm:t>
    </dgm:pt>
    <dgm:pt modelId="{E405C08A-CC1C-4E10-9AE3-8DABC21D238E}" type="parTrans" cxnId="{3C9D534F-E7D7-443A-BF47-B55BE8F00EDC}">
      <dgm:prSet/>
      <dgm:spPr/>
      <dgm:t>
        <a:bodyPr/>
        <a:lstStyle/>
        <a:p>
          <a:endParaRPr lang="en-US"/>
        </a:p>
      </dgm:t>
    </dgm:pt>
    <dgm:pt modelId="{E04677EB-973D-4F69-9444-C0AF39030662}" type="sibTrans" cxnId="{3C9D534F-E7D7-443A-BF47-B55BE8F00EDC}">
      <dgm:prSet/>
      <dgm:spPr/>
      <dgm:t>
        <a:bodyPr/>
        <a:lstStyle/>
        <a:p>
          <a:endParaRPr lang="en-US"/>
        </a:p>
      </dgm:t>
    </dgm:pt>
    <dgm:pt modelId="{C0C7A90F-BFD9-4378-A14E-16D84E794B3F}">
      <dgm:prSet/>
      <dgm:spPr/>
      <dgm:t>
        <a:bodyPr/>
        <a:lstStyle/>
        <a:p>
          <a:r>
            <a:rPr lang="en-US"/>
            <a:t>return tfidf</a:t>
          </a:r>
        </a:p>
      </dgm:t>
    </dgm:pt>
    <dgm:pt modelId="{9FD63D41-41EB-4839-A09C-6780C3A3B59B}" type="parTrans" cxnId="{84B8285A-E8D7-4B20-AE6F-E27A7CF4E9EA}">
      <dgm:prSet/>
      <dgm:spPr/>
      <dgm:t>
        <a:bodyPr/>
        <a:lstStyle/>
        <a:p>
          <a:endParaRPr lang="en-US"/>
        </a:p>
      </dgm:t>
    </dgm:pt>
    <dgm:pt modelId="{91A2A19B-732E-4C6E-BD01-A76DE34752EA}" type="sibTrans" cxnId="{84B8285A-E8D7-4B20-AE6F-E27A7CF4E9EA}">
      <dgm:prSet/>
      <dgm:spPr/>
      <dgm:t>
        <a:bodyPr/>
        <a:lstStyle/>
        <a:p>
          <a:endParaRPr lang="en-US"/>
        </a:p>
      </dgm:t>
    </dgm:pt>
    <dgm:pt modelId="{E0F10EC6-8FE5-4635-97C4-04B4F1DDA9BF}" type="pres">
      <dgm:prSet presAssocID="{1570EC44-327E-4843-A388-D4EF1D1F12D3}" presName="linear" presStyleCnt="0">
        <dgm:presLayoutVars>
          <dgm:dir/>
          <dgm:animLvl val="lvl"/>
          <dgm:resizeHandles val="exact"/>
        </dgm:presLayoutVars>
      </dgm:prSet>
      <dgm:spPr/>
    </dgm:pt>
    <dgm:pt modelId="{0D99A99E-9603-4264-96A0-85F3895F0EA1}" type="pres">
      <dgm:prSet presAssocID="{EFE570C2-4CA7-444E-891D-08791A657AD0}" presName="parentLin" presStyleCnt="0"/>
      <dgm:spPr/>
    </dgm:pt>
    <dgm:pt modelId="{37563C00-B3B2-4BEC-A44D-2A38724AA5E2}" type="pres">
      <dgm:prSet presAssocID="{EFE570C2-4CA7-444E-891D-08791A657AD0}" presName="parentLeftMargin" presStyleLbl="node1" presStyleIdx="0" presStyleCnt="6"/>
      <dgm:spPr/>
    </dgm:pt>
    <dgm:pt modelId="{7423AED6-EBD6-4DAC-862C-735E375CD802}" type="pres">
      <dgm:prSet presAssocID="{EFE570C2-4CA7-444E-891D-08791A657AD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7253972-F83F-4481-987A-1B701434369D}" type="pres">
      <dgm:prSet presAssocID="{EFE570C2-4CA7-444E-891D-08791A657AD0}" presName="negativeSpace" presStyleCnt="0"/>
      <dgm:spPr/>
    </dgm:pt>
    <dgm:pt modelId="{AD3F446D-FA53-4B97-9B4E-BDA11B53E1BE}" type="pres">
      <dgm:prSet presAssocID="{EFE570C2-4CA7-444E-891D-08791A657AD0}" presName="childText" presStyleLbl="conFgAcc1" presStyleIdx="0" presStyleCnt="6">
        <dgm:presLayoutVars>
          <dgm:bulletEnabled val="1"/>
        </dgm:presLayoutVars>
      </dgm:prSet>
      <dgm:spPr/>
    </dgm:pt>
    <dgm:pt modelId="{696ADEFC-1078-4343-AA1D-26F2249B3BA7}" type="pres">
      <dgm:prSet presAssocID="{0CD75C91-8870-45B8-8EAB-CB33654F89F3}" presName="spaceBetweenRectangles" presStyleCnt="0"/>
      <dgm:spPr/>
    </dgm:pt>
    <dgm:pt modelId="{508ED22E-F95C-4EAD-B972-ABC335134D04}" type="pres">
      <dgm:prSet presAssocID="{A93135EB-2542-4928-810B-183E40C2D526}" presName="parentLin" presStyleCnt="0"/>
      <dgm:spPr/>
    </dgm:pt>
    <dgm:pt modelId="{0F39C187-9B7E-4EC8-B56E-639AEB98E13E}" type="pres">
      <dgm:prSet presAssocID="{A93135EB-2542-4928-810B-183E40C2D526}" presName="parentLeftMargin" presStyleLbl="node1" presStyleIdx="0" presStyleCnt="6"/>
      <dgm:spPr/>
    </dgm:pt>
    <dgm:pt modelId="{DEEC6176-843E-4F9B-9DD8-7FF31D16827A}" type="pres">
      <dgm:prSet presAssocID="{A93135EB-2542-4928-810B-183E40C2D52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0AD2F10-CDFC-4077-8A38-A11C6895FC57}" type="pres">
      <dgm:prSet presAssocID="{A93135EB-2542-4928-810B-183E40C2D526}" presName="negativeSpace" presStyleCnt="0"/>
      <dgm:spPr/>
    </dgm:pt>
    <dgm:pt modelId="{F1775B09-A84B-4CA7-9625-CAC021A2057D}" type="pres">
      <dgm:prSet presAssocID="{A93135EB-2542-4928-810B-183E40C2D526}" presName="childText" presStyleLbl="conFgAcc1" presStyleIdx="1" presStyleCnt="6">
        <dgm:presLayoutVars>
          <dgm:bulletEnabled val="1"/>
        </dgm:presLayoutVars>
      </dgm:prSet>
      <dgm:spPr/>
    </dgm:pt>
    <dgm:pt modelId="{B14662AF-64BE-4F43-A08A-58D9820D5BE2}" type="pres">
      <dgm:prSet presAssocID="{D5A38A4C-CD3D-40B5-88EC-8012ED60EECA}" presName="spaceBetweenRectangles" presStyleCnt="0"/>
      <dgm:spPr/>
    </dgm:pt>
    <dgm:pt modelId="{8F6E5033-D076-4982-9B22-8F853FDF493C}" type="pres">
      <dgm:prSet presAssocID="{FDDB4D86-D9AE-4957-9793-C4376DB85CF1}" presName="parentLin" presStyleCnt="0"/>
      <dgm:spPr/>
    </dgm:pt>
    <dgm:pt modelId="{D31D8AF1-2585-4DFE-821B-84912701B7A3}" type="pres">
      <dgm:prSet presAssocID="{FDDB4D86-D9AE-4957-9793-C4376DB85CF1}" presName="parentLeftMargin" presStyleLbl="node1" presStyleIdx="1" presStyleCnt="6"/>
      <dgm:spPr/>
    </dgm:pt>
    <dgm:pt modelId="{D2233392-17F0-4914-8E96-8D7C37B6D870}" type="pres">
      <dgm:prSet presAssocID="{FDDB4D86-D9AE-4957-9793-C4376DB85CF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185319F-AC99-4E42-A860-454831013A8C}" type="pres">
      <dgm:prSet presAssocID="{FDDB4D86-D9AE-4957-9793-C4376DB85CF1}" presName="negativeSpace" presStyleCnt="0"/>
      <dgm:spPr/>
    </dgm:pt>
    <dgm:pt modelId="{512FE204-058D-4004-9995-1BA4D96C865E}" type="pres">
      <dgm:prSet presAssocID="{FDDB4D86-D9AE-4957-9793-C4376DB85CF1}" presName="childText" presStyleLbl="conFgAcc1" presStyleIdx="2" presStyleCnt="6">
        <dgm:presLayoutVars>
          <dgm:bulletEnabled val="1"/>
        </dgm:presLayoutVars>
      </dgm:prSet>
      <dgm:spPr/>
    </dgm:pt>
    <dgm:pt modelId="{9F8E2B39-C026-428F-810E-F28D441236B8}" type="pres">
      <dgm:prSet presAssocID="{D1E21C07-DBC5-44AB-8863-38CD1D1C636C}" presName="spaceBetweenRectangles" presStyleCnt="0"/>
      <dgm:spPr/>
    </dgm:pt>
    <dgm:pt modelId="{6EF3CB2A-0F49-447B-A1E8-903473C5339E}" type="pres">
      <dgm:prSet presAssocID="{8D91F699-1053-48CB-8DB8-948661B33261}" presName="parentLin" presStyleCnt="0"/>
      <dgm:spPr/>
    </dgm:pt>
    <dgm:pt modelId="{000884C0-2445-4569-9BCB-83A6ABB9D917}" type="pres">
      <dgm:prSet presAssocID="{8D91F699-1053-48CB-8DB8-948661B33261}" presName="parentLeftMargin" presStyleLbl="node1" presStyleIdx="2" presStyleCnt="6"/>
      <dgm:spPr/>
    </dgm:pt>
    <dgm:pt modelId="{6F6E212D-7EF8-42F3-9E47-578B97D5FF97}" type="pres">
      <dgm:prSet presAssocID="{8D91F699-1053-48CB-8DB8-948661B3326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AF1BD01-91FB-4C95-B3CB-C86FEAD506B8}" type="pres">
      <dgm:prSet presAssocID="{8D91F699-1053-48CB-8DB8-948661B33261}" presName="negativeSpace" presStyleCnt="0"/>
      <dgm:spPr/>
    </dgm:pt>
    <dgm:pt modelId="{946F133D-9FF5-4762-8A8F-B4ED09E910D0}" type="pres">
      <dgm:prSet presAssocID="{8D91F699-1053-48CB-8DB8-948661B33261}" presName="childText" presStyleLbl="conFgAcc1" presStyleIdx="3" presStyleCnt="6">
        <dgm:presLayoutVars>
          <dgm:bulletEnabled val="1"/>
        </dgm:presLayoutVars>
      </dgm:prSet>
      <dgm:spPr/>
    </dgm:pt>
    <dgm:pt modelId="{AE44CE92-A67A-48E8-9462-81014547645B}" type="pres">
      <dgm:prSet presAssocID="{113EAB3E-F530-4E12-8190-49414393CBC6}" presName="spaceBetweenRectangles" presStyleCnt="0"/>
      <dgm:spPr/>
    </dgm:pt>
    <dgm:pt modelId="{1D8A18BC-26F9-46F5-A083-11F332033366}" type="pres">
      <dgm:prSet presAssocID="{3DB69165-C88E-4072-889F-BC49650E5217}" presName="parentLin" presStyleCnt="0"/>
      <dgm:spPr/>
    </dgm:pt>
    <dgm:pt modelId="{76D24D7A-1BA9-4A3E-8DC7-D6F25D5CF017}" type="pres">
      <dgm:prSet presAssocID="{3DB69165-C88E-4072-889F-BC49650E5217}" presName="parentLeftMargin" presStyleLbl="node1" presStyleIdx="3" presStyleCnt="6"/>
      <dgm:spPr/>
    </dgm:pt>
    <dgm:pt modelId="{EC997C4B-E766-47D3-A1D2-D7B41FE66C88}" type="pres">
      <dgm:prSet presAssocID="{3DB69165-C88E-4072-889F-BC49650E521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1E5E537-22E7-49AF-8932-5F3F29B4A5E8}" type="pres">
      <dgm:prSet presAssocID="{3DB69165-C88E-4072-889F-BC49650E5217}" presName="negativeSpace" presStyleCnt="0"/>
      <dgm:spPr/>
    </dgm:pt>
    <dgm:pt modelId="{A2A67BCC-1026-41DC-8234-8085E7A038C7}" type="pres">
      <dgm:prSet presAssocID="{3DB69165-C88E-4072-889F-BC49650E5217}" presName="childText" presStyleLbl="conFgAcc1" presStyleIdx="4" presStyleCnt="6">
        <dgm:presLayoutVars>
          <dgm:bulletEnabled val="1"/>
        </dgm:presLayoutVars>
      </dgm:prSet>
      <dgm:spPr/>
    </dgm:pt>
    <dgm:pt modelId="{C8F1B6BE-DCF8-4067-83CC-A95A329BA21F}" type="pres">
      <dgm:prSet presAssocID="{E04677EB-973D-4F69-9444-C0AF39030662}" presName="spaceBetweenRectangles" presStyleCnt="0"/>
      <dgm:spPr/>
    </dgm:pt>
    <dgm:pt modelId="{9A08B6D1-7D01-4BD9-9778-A858F063DEDD}" type="pres">
      <dgm:prSet presAssocID="{C0C7A90F-BFD9-4378-A14E-16D84E794B3F}" presName="parentLin" presStyleCnt="0"/>
      <dgm:spPr/>
    </dgm:pt>
    <dgm:pt modelId="{1AFB5E2D-ECFB-4CE3-9714-FA160778C53E}" type="pres">
      <dgm:prSet presAssocID="{C0C7A90F-BFD9-4378-A14E-16D84E794B3F}" presName="parentLeftMargin" presStyleLbl="node1" presStyleIdx="4" presStyleCnt="6"/>
      <dgm:spPr/>
    </dgm:pt>
    <dgm:pt modelId="{D9D34078-3043-4051-B5CF-180E6958683E}" type="pres">
      <dgm:prSet presAssocID="{C0C7A90F-BFD9-4378-A14E-16D84E794B3F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6888B63-76FC-4D74-9C12-C9D51D127B82}" type="pres">
      <dgm:prSet presAssocID="{C0C7A90F-BFD9-4378-A14E-16D84E794B3F}" presName="negativeSpace" presStyleCnt="0"/>
      <dgm:spPr/>
    </dgm:pt>
    <dgm:pt modelId="{FAE66B55-4E25-480C-9D9E-DA77A87E70F2}" type="pres">
      <dgm:prSet presAssocID="{C0C7A90F-BFD9-4378-A14E-16D84E794B3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40140506-EBA4-4BC8-8B95-21EB5B825C20}" srcId="{1570EC44-327E-4843-A388-D4EF1D1F12D3}" destId="{8D91F699-1053-48CB-8DB8-948661B33261}" srcOrd="3" destOrd="0" parTransId="{03EA49CD-28CB-4936-BA9F-9B0C50010F3D}" sibTransId="{113EAB3E-F530-4E12-8190-49414393CBC6}"/>
    <dgm:cxn modelId="{77CAA60F-8B06-44ED-B508-B5C40E062DC6}" type="presOf" srcId="{C0C7A90F-BFD9-4378-A14E-16D84E794B3F}" destId="{1AFB5E2D-ECFB-4CE3-9714-FA160778C53E}" srcOrd="0" destOrd="0" presId="urn:microsoft.com/office/officeart/2005/8/layout/list1"/>
    <dgm:cxn modelId="{7B303524-E230-4E1A-A61D-467A3D6903B4}" type="presOf" srcId="{EFE570C2-4CA7-444E-891D-08791A657AD0}" destId="{7423AED6-EBD6-4DAC-862C-735E375CD802}" srcOrd="1" destOrd="0" presId="urn:microsoft.com/office/officeart/2005/8/layout/list1"/>
    <dgm:cxn modelId="{C518F131-CE6B-441B-A209-10BB60CE1488}" type="presOf" srcId="{A93135EB-2542-4928-810B-183E40C2D526}" destId="{0F39C187-9B7E-4EC8-B56E-639AEB98E13E}" srcOrd="0" destOrd="0" presId="urn:microsoft.com/office/officeart/2005/8/layout/list1"/>
    <dgm:cxn modelId="{FD899835-E17F-45EF-91DB-FDF88B6C76A0}" type="presOf" srcId="{8D91F699-1053-48CB-8DB8-948661B33261}" destId="{000884C0-2445-4569-9BCB-83A6ABB9D917}" srcOrd="0" destOrd="0" presId="urn:microsoft.com/office/officeart/2005/8/layout/list1"/>
    <dgm:cxn modelId="{745CDC38-3241-4000-A791-086D9E2252E8}" srcId="{1570EC44-327E-4843-A388-D4EF1D1F12D3}" destId="{EFE570C2-4CA7-444E-891D-08791A657AD0}" srcOrd="0" destOrd="0" parTransId="{FCDBDF6C-9E8A-49B7-B314-3A2079B4A710}" sibTransId="{0CD75C91-8870-45B8-8EAB-CB33654F89F3}"/>
    <dgm:cxn modelId="{7865CE64-AEA7-43D1-BC35-50F01F444627}" type="presOf" srcId="{EFE570C2-4CA7-444E-891D-08791A657AD0}" destId="{37563C00-B3B2-4BEC-A44D-2A38724AA5E2}" srcOrd="0" destOrd="0" presId="urn:microsoft.com/office/officeart/2005/8/layout/list1"/>
    <dgm:cxn modelId="{1ECD1B46-2904-4E37-BA2F-C4F32811D35F}" type="presOf" srcId="{3DB69165-C88E-4072-889F-BC49650E5217}" destId="{EC997C4B-E766-47D3-A1D2-D7B41FE66C88}" srcOrd="1" destOrd="0" presId="urn:microsoft.com/office/officeart/2005/8/layout/list1"/>
    <dgm:cxn modelId="{F3C40749-B140-4D88-B386-8231B1F7D546}" type="presOf" srcId="{8D91F699-1053-48CB-8DB8-948661B33261}" destId="{6F6E212D-7EF8-42F3-9E47-578B97D5FF97}" srcOrd="1" destOrd="0" presId="urn:microsoft.com/office/officeart/2005/8/layout/list1"/>
    <dgm:cxn modelId="{3636AF4C-9745-4424-80E2-54E77B13CCFE}" srcId="{1570EC44-327E-4843-A388-D4EF1D1F12D3}" destId="{FDDB4D86-D9AE-4957-9793-C4376DB85CF1}" srcOrd="2" destOrd="0" parTransId="{954862EB-6DC2-43C6-838A-FEC3E9EED3D7}" sibTransId="{D1E21C07-DBC5-44AB-8863-38CD1D1C636C}"/>
    <dgm:cxn modelId="{3C9D534F-E7D7-443A-BF47-B55BE8F00EDC}" srcId="{1570EC44-327E-4843-A388-D4EF1D1F12D3}" destId="{3DB69165-C88E-4072-889F-BC49650E5217}" srcOrd="4" destOrd="0" parTransId="{E405C08A-CC1C-4E10-9AE3-8DABC21D238E}" sibTransId="{E04677EB-973D-4F69-9444-C0AF39030662}"/>
    <dgm:cxn modelId="{84B8285A-E8D7-4B20-AE6F-E27A7CF4E9EA}" srcId="{1570EC44-327E-4843-A388-D4EF1D1F12D3}" destId="{C0C7A90F-BFD9-4378-A14E-16D84E794B3F}" srcOrd="5" destOrd="0" parTransId="{9FD63D41-41EB-4839-A09C-6780C3A3B59B}" sibTransId="{91A2A19B-732E-4C6E-BD01-A76DE34752EA}"/>
    <dgm:cxn modelId="{FDC40A7C-611C-4D1F-9BC7-35A8B1D46C8B}" srcId="{1570EC44-327E-4843-A388-D4EF1D1F12D3}" destId="{A93135EB-2542-4928-810B-183E40C2D526}" srcOrd="1" destOrd="0" parTransId="{D55FCCF4-7DF7-4737-A6BF-DD2918CD62D6}" sibTransId="{D5A38A4C-CD3D-40B5-88EC-8012ED60EECA}"/>
    <dgm:cxn modelId="{88F3487E-5197-4E92-A771-CB2631316EF8}" type="presOf" srcId="{3DB69165-C88E-4072-889F-BC49650E5217}" destId="{76D24D7A-1BA9-4A3E-8DC7-D6F25D5CF017}" srcOrd="0" destOrd="0" presId="urn:microsoft.com/office/officeart/2005/8/layout/list1"/>
    <dgm:cxn modelId="{4DE3829D-25EC-447B-91CC-C5BEFCA14737}" type="presOf" srcId="{C0C7A90F-BFD9-4378-A14E-16D84E794B3F}" destId="{D9D34078-3043-4051-B5CF-180E6958683E}" srcOrd="1" destOrd="0" presId="urn:microsoft.com/office/officeart/2005/8/layout/list1"/>
    <dgm:cxn modelId="{0448E8A9-B88C-4974-960C-36A86BED8B16}" type="presOf" srcId="{1570EC44-327E-4843-A388-D4EF1D1F12D3}" destId="{E0F10EC6-8FE5-4635-97C4-04B4F1DDA9BF}" srcOrd="0" destOrd="0" presId="urn:microsoft.com/office/officeart/2005/8/layout/list1"/>
    <dgm:cxn modelId="{E78A77BE-C435-4EDE-B5AA-52DC01C4A370}" type="presOf" srcId="{A93135EB-2542-4928-810B-183E40C2D526}" destId="{DEEC6176-843E-4F9B-9DD8-7FF31D16827A}" srcOrd="1" destOrd="0" presId="urn:microsoft.com/office/officeart/2005/8/layout/list1"/>
    <dgm:cxn modelId="{38C221D0-BB6A-4581-A5D9-027C7E8BBC39}" type="presOf" srcId="{FDDB4D86-D9AE-4957-9793-C4376DB85CF1}" destId="{D31D8AF1-2585-4DFE-821B-84912701B7A3}" srcOrd="0" destOrd="0" presId="urn:microsoft.com/office/officeart/2005/8/layout/list1"/>
    <dgm:cxn modelId="{F24247E0-DCC0-4ED0-802A-CD5ADD5B5F24}" type="presOf" srcId="{FDDB4D86-D9AE-4957-9793-C4376DB85CF1}" destId="{D2233392-17F0-4914-8E96-8D7C37B6D870}" srcOrd="1" destOrd="0" presId="urn:microsoft.com/office/officeart/2005/8/layout/list1"/>
    <dgm:cxn modelId="{0337BFBA-0508-486F-A54E-AB9EB275E970}" type="presParOf" srcId="{E0F10EC6-8FE5-4635-97C4-04B4F1DDA9BF}" destId="{0D99A99E-9603-4264-96A0-85F3895F0EA1}" srcOrd="0" destOrd="0" presId="urn:microsoft.com/office/officeart/2005/8/layout/list1"/>
    <dgm:cxn modelId="{A3F2B7E3-CC80-4ABE-8BDB-76255ACBC5B9}" type="presParOf" srcId="{0D99A99E-9603-4264-96A0-85F3895F0EA1}" destId="{37563C00-B3B2-4BEC-A44D-2A38724AA5E2}" srcOrd="0" destOrd="0" presId="urn:microsoft.com/office/officeart/2005/8/layout/list1"/>
    <dgm:cxn modelId="{698519DE-6A43-487F-AB74-82B3408ABD00}" type="presParOf" srcId="{0D99A99E-9603-4264-96A0-85F3895F0EA1}" destId="{7423AED6-EBD6-4DAC-862C-735E375CD802}" srcOrd="1" destOrd="0" presId="urn:microsoft.com/office/officeart/2005/8/layout/list1"/>
    <dgm:cxn modelId="{62BBF13E-3D30-4F9C-BBB4-EEC9E0649A1F}" type="presParOf" srcId="{E0F10EC6-8FE5-4635-97C4-04B4F1DDA9BF}" destId="{C7253972-F83F-4481-987A-1B701434369D}" srcOrd="1" destOrd="0" presId="urn:microsoft.com/office/officeart/2005/8/layout/list1"/>
    <dgm:cxn modelId="{17AD527B-5923-4984-A42B-76DE2FC473F5}" type="presParOf" srcId="{E0F10EC6-8FE5-4635-97C4-04B4F1DDA9BF}" destId="{AD3F446D-FA53-4B97-9B4E-BDA11B53E1BE}" srcOrd="2" destOrd="0" presId="urn:microsoft.com/office/officeart/2005/8/layout/list1"/>
    <dgm:cxn modelId="{4820B76B-9EFE-40B0-8998-65E68EE93E0D}" type="presParOf" srcId="{E0F10EC6-8FE5-4635-97C4-04B4F1DDA9BF}" destId="{696ADEFC-1078-4343-AA1D-26F2249B3BA7}" srcOrd="3" destOrd="0" presId="urn:microsoft.com/office/officeart/2005/8/layout/list1"/>
    <dgm:cxn modelId="{1CF508BC-4046-4273-9D10-F23D7CCA462A}" type="presParOf" srcId="{E0F10EC6-8FE5-4635-97C4-04B4F1DDA9BF}" destId="{508ED22E-F95C-4EAD-B972-ABC335134D04}" srcOrd="4" destOrd="0" presId="urn:microsoft.com/office/officeart/2005/8/layout/list1"/>
    <dgm:cxn modelId="{E3800B2F-1E52-40CE-80B1-98160DFF4347}" type="presParOf" srcId="{508ED22E-F95C-4EAD-B972-ABC335134D04}" destId="{0F39C187-9B7E-4EC8-B56E-639AEB98E13E}" srcOrd="0" destOrd="0" presId="urn:microsoft.com/office/officeart/2005/8/layout/list1"/>
    <dgm:cxn modelId="{F6E2E9DC-B8D9-4A10-94E8-D4F99AD60704}" type="presParOf" srcId="{508ED22E-F95C-4EAD-B972-ABC335134D04}" destId="{DEEC6176-843E-4F9B-9DD8-7FF31D16827A}" srcOrd="1" destOrd="0" presId="urn:microsoft.com/office/officeart/2005/8/layout/list1"/>
    <dgm:cxn modelId="{C32668DA-FE24-4857-B253-5512A231A522}" type="presParOf" srcId="{E0F10EC6-8FE5-4635-97C4-04B4F1DDA9BF}" destId="{B0AD2F10-CDFC-4077-8A38-A11C6895FC57}" srcOrd="5" destOrd="0" presId="urn:microsoft.com/office/officeart/2005/8/layout/list1"/>
    <dgm:cxn modelId="{77CC1308-086F-4F80-80C8-6C08207D3930}" type="presParOf" srcId="{E0F10EC6-8FE5-4635-97C4-04B4F1DDA9BF}" destId="{F1775B09-A84B-4CA7-9625-CAC021A2057D}" srcOrd="6" destOrd="0" presId="urn:microsoft.com/office/officeart/2005/8/layout/list1"/>
    <dgm:cxn modelId="{22A219FC-176B-4DFA-9BA6-7C2D87F32FC2}" type="presParOf" srcId="{E0F10EC6-8FE5-4635-97C4-04B4F1DDA9BF}" destId="{B14662AF-64BE-4F43-A08A-58D9820D5BE2}" srcOrd="7" destOrd="0" presId="urn:microsoft.com/office/officeart/2005/8/layout/list1"/>
    <dgm:cxn modelId="{5EBC7350-F9E6-4BEB-98D2-E2BEE08CB5F2}" type="presParOf" srcId="{E0F10EC6-8FE5-4635-97C4-04B4F1DDA9BF}" destId="{8F6E5033-D076-4982-9B22-8F853FDF493C}" srcOrd="8" destOrd="0" presId="urn:microsoft.com/office/officeart/2005/8/layout/list1"/>
    <dgm:cxn modelId="{21A97606-389B-4EFF-9C16-10FB57B3F21F}" type="presParOf" srcId="{8F6E5033-D076-4982-9B22-8F853FDF493C}" destId="{D31D8AF1-2585-4DFE-821B-84912701B7A3}" srcOrd="0" destOrd="0" presId="urn:microsoft.com/office/officeart/2005/8/layout/list1"/>
    <dgm:cxn modelId="{A5F93B52-CF17-455E-8495-0A64FAEBA79F}" type="presParOf" srcId="{8F6E5033-D076-4982-9B22-8F853FDF493C}" destId="{D2233392-17F0-4914-8E96-8D7C37B6D870}" srcOrd="1" destOrd="0" presId="urn:microsoft.com/office/officeart/2005/8/layout/list1"/>
    <dgm:cxn modelId="{18182F78-8F8D-4173-8E7E-BED85A1E7E91}" type="presParOf" srcId="{E0F10EC6-8FE5-4635-97C4-04B4F1DDA9BF}" destId="{2185319F-AC99-4E42-A860-454831013A8C}" srcOrd="9" destOrd="0" presId="urn:microsoft.com/office/officeart/2005/8/layout/list1"/>
    <dgm:cxn modelId="{93790A1E-B82A-48A0-BA0F-687282A42CC8}" type="presParOf" srcId="{E0F10EC6-8FE5-4635-97C4-04B4F1DDA9BF}" destId="{512FE204-058D-4004-9995-1BA4D96C865E}" srcOrd="10" destOrd="0" presId="urn:microsoft.com/office/officeart/2005/8/layout/list1"/>
    <dgm:cxn modelId="{6EDC7D1F-A1A1-4C8E-97C3-5E80CB30CB37}" type="presParOf" srcId="{E0F10EC6-8FE5-4635-97C4-04B4F1DDA9BF}" destId="{9F8E2B39-C026-428F-810E-F28D441236B8}" srcOrd="11" destOrd="0" presId="urn:microsoft.com/office/officeart/2005/8/layout/list1"/>
    <dgm:cxn modelId="{1C60BA19-7E18-41FB-ADDD-A3BB9EEA94F4}" type="presParOf" srcId="{E0F10EC6-8FE5-4635-97C4-04B4F1DDA9BF}" destId="{6EF3CB2A-0F49-447B-A1E8-903473C5339E}" srcOrd="12" destOrd="0" presId="urn:microsoft.com/office/officeart/2005/8/layout/list1"/>
    <dgm:cxn modelId="{CC95E222-80AE-43F4-8A77-9A3922CFE18A}" type="presParOf" srcId="{6EF3CB2A-0F49-447B-A1E8-903473C5339E}" destId="{000884C0-2445-4569-9BCB-83A6ABB9D917}" srcOrd="0" destOrd="0" presId="urn:microsoft.com/office/officeart/2005/8/layout/list1"/>
    <dgm:cxn modelId="{AA9CC572-27BF-4410-A802-CD3A45D0F7E9}" type="presParOf" srcId="{6EF3CB2A-0F49-447B-A1E8-903473C5339E}" destId="{6F6E212D-7EF8-42F3-9E47-578B97D5FF97}" srcOrd="1" destOrd="0" presId="urn:microsoft.com/office/officeart/2005/8/layout/list1"/>
    <dgm:cxn modelId="{77D52609-FCAB-45AB-8495-F391BF5E9B28}" type="presParOf" srcId="{E0F10EC6-8FE5-4635-97C4-04B4F1DDA9BF}" destId="{8AF1BD01-91FB-4C95-B3CB-C86FEAD506B8}" srcOrd="13" destOrd="0" presId="urn:microsoft.com/office/officeart/2005/8/layout/list1"/>
    <dgm:cxn modelId="{74A42277-BB88-4C93-8A82-B3329C71AE7F}" type="presParOf" srcId="{E0F10EC6-8FE5-4635-97C4-04B4F1DDA9BF}" destId="{946F133D-9FF5-4762-8A8F-B4ED09E910D0}" srcOrd="14" destOrd="0" presId="urn:microsoft.com/office/officeart/2005/8/layout/list1"/>
    <dgm:cxn modelId="{29336A3F-C9F7-4633-9CDB-6CCF5CE03758}" type="presParOf" srcId="{E0F10EC6-8FE5-4635-97C4-04B4F1DDA9BF}" destId="{AE44CE92-A67A-48E8-9462-81014547645B}" srcOrd="15" destOrd="0" presId="urn:microsoft.com/office/officeart/2005/8/layout/list1"/>
    <dgm:cxn modelId="{7AA840C3-C6F7-4F59-A778-8C6DDACCCCE6}" type="presParOf" srcId="{E0F10EC6-8FE5-4635-97C4-04B4F1DDA9BF}" destId="{1D8A18BC-26F9-46F5-A083-11F332033366}" srcOrd="16" destOrd="0" presId="urn:microsoft.com/office/officeart/2005/8/layout/list1"/>
    <dgm:cxn modelId="{55858517-B0D3-450A-AAB6-8C70D0862A83}" type="presParOf" srcId="{1D8A18BC-26F9-46F5-A083-11F332033366}" destId="{76D24D7A-1BA9-4A3E-8DC7-D6F25D5CF017}" srcOrd="0" destOrd="0" presId="urn:microsoft.com/office/officeart/2005/8/layout/list1"/>
    <dgm:cxn modelId="{A8A9B480-5F0A-45E5-A36E-E8DD1665B3D6}" type="presParOf" srcId="{1D8A18BC-26F9-46F5-A083-11F332033366}" destId="{EC997C4B-E766-47D3-A1D2-D7B41FE66C88}" srcOrd="1" destOrd="0" presId="urn:microsoft.com/office/officeart/2005/8/layout/list1"/>
    <dgm:cxn modelId="{E686FD21-3547-467D-AAF8-D3FA808B8690}" type="presParOf" srcId="{E0F10EC6-8FE5-4635-97C4-04B4F1DDA9BF}" destId="{81E5E537-22E7-49AF-8932-5F3F29B4A5E8}" srcOrd="17" destOrd="0" presId="urn:microsoft.com/office/officeart/2005/8/layout/list1"/>
    <dgm:cxn modelId="{9761C3E0-8378-440B-AA57-DA848DF57DB0}" type="presParOf" srcId="{E0F10EC6-8FE5-4635-97C4-04B4F1DDA9BF}" destId="{A2A67BCC-1026-41DC-8234-8085E7A038C7}" srcOrd="18" destOrd="0" presId="urn:microsoft.com/office/officeart/2005/8/layout/list1"/>
    <dgm:cxn modelId="{EFFB0215-17E9-48D1-A413-29CC57F29829}" type="presParOf" srcId="{E0F10EC6-8FE5-4635-97C4-04B4F1DDA9BF}" destId="{C8F1B6BE-DCF8-4067-83CC-A95A329BA21F}" srcOrd="19" destOrd="0" presId="urn:microsoft.com/office/officeart/2005/8/layout/list1"/>
    <dgm:cxn modelId="{6F814F60-709A-455B-B48E-97EC608B82C3}" type="presParOf" srcId="{E0F10EC6-8FE5-4635-97C4-04B4F1DDA9BF}" destId="{9A08B6D1-7D01-4BD9-9778-A858F063DEDD}" srcOrd="20" destOrd="0" presId="urn:microsoft.com/office/officeart/2005/8/layout/list1"/>
    <dgm:cxn modelId="{A7FB5069-9074-4507-AAE8-A2DA0027A727}" type="presParOf" srcId="{9A08B6D1-7D01-4BD9-9778-A858F063DEDD}" destId="{1AFB5E2D-ECFB-4CE3-9714-FA160778C53E}" srcOrd="0" destOrd="0" presId="urn:microsoft.com/office/officeart/2005/8/layout/list1"/>
    <dgm:cxn modelId="{D32A06CA-C3A7-4EC3-8514-D23C099825A8}" type="presParOf" srcId="{9A08B6D1-7D01-4BD9-9778-A858F063DEDD}" destId="{D9D34078-3043-4051-B5CF-180E6958683E}" srcOrd="1" destOrd="0" presId="urn:microsoft.com/office/officeart/2005/8/layout/list1"/>
    <dgm:cxn modelId="{5E329B33-5C20-45CA-8E55-8B992E9C5E49}" type="presParOf" srcId="{E0F10EC6-8FE5-4635-97C4-04B4F1DDA9BF}" destId="{56888B63-76FC-4D74-9C12-C9D51D127B82}" srcOrd="21" destOrd="0" presId="urn:microsoft.com/office/officeart/2005/8/layout/list1"/>
    <dgm:cxn modelId="{FA88BC54-417B-457D-8D04-2ECBCBB789DB}" type="presParOf" srcId="{E0F10EC6-8FE5-4635-97C4-04B4F1DDA9BF}" destId="{FAE66B55-4E25-480C-9D9E-DA77A87E70F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71A907-B11E-4352-AFFA-6232FE95365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D72BAD-92A5-438A-B2EC-641D3B0E8FD8}">
      <dgm:prSet/>
      <dgm:spPr/>
      <dgm:t>
        <a:bodyPr/>
        <a:lstStyle/>
        <a:p>
          <a:r>
            <a:rPr lang="en-US"/>
            <a:t>Input: Query and documents.</a:t>
          </a:r>
        </a:p>
      </dgm:t>
    </dgm:pt>
    <dgm:pt modelId="{C0DCB8E5-3D3C-4B93-A150-B794A649B588}" type="parTrans" cxnId="{A3EB4AF1-AE9F-4694-B5F0-53B45EE3AA55}">
      <dgm:prSet/>
      <dgm:spPr/>
      <dgm:t>
        <a:bodyPr/>
        <a:lstStyle/>
        <a:p>
          <a:endParaRPr lang="en-US"/>
        </a:p>
      </dgm:t>
    </dgm:pt>
    <dgm:pt modelId="{DB69CC44-807B-4FB4-8A8A-4F6B36D7E7B3}" type="sibTrans" cxnId="{A3EB4AF1-AE9F-4694-B5F0-53B45EE3AA55}">
      <dgm:prSet/>
      <dgm:spPr/>
      <dgm:t>
        <a:bodyPr/>
        <a:lstStyle/>
        <a:p>
          <a:endParaRPr lang="en-US"/>
        </a:p>
      </dgm:t>
    </dgm:pt>
    <dgm:pt modelId="{510A453E-4787-4379-9366-8A59617668FA}">
      <dgm:prSet/>
      <dgm:spPr/>
      <dgm:t>
        <a:bodyPr/>
        <a:lstStyle/>
        <a:p>
          <a:r>
            <a:rPr lang="en-US"/>
            <a:t>Preprocess the query (if required) or split it into terms.</a:t>
          </a:r>
        </a:p>
      </dgm:t>
    </dgm:pt>
    <dgm:pt modelId="{A04A922B-D73C-40A7-B132-EF3B80CFD32F}" type="parTrans" cxnId="{9CE45AA7-C3CA-464F-97A2-AA27F3063C04}">
      <dgm:prSet/>
      <dgm:spPr/>
      <dgm:t>
        <a:bodyPr/>
        <a:lstStyle/>
        <a:p>
          <a:endParaRPr lang="en-US"/>
        </a:p>
      </dgm:t>
    </dgm:pt>
    <dgm:pt modelId="{24BC4FAA-C1ED-4807-AA7C-D5135EBCF8B9}" type="sibTrans" cxnId="{9CE45AA7-C3CA-464F-97A2-AA27F3063C04}">
      <dgm:prSet/>
      <dgm:spPr/>
      <dgm:t>
        <a:bodyPr/>
        <a:lstStyle/>
        <a:p>
          <a:endParaRPr lang="en-US"/>
        </a:p>
      </dgm:t>
    </dgm:pt>
    <dgm:pt modelId="{AA14EA14-330A-4319-9E5E-08EB776DFF62}">
      <dgm:prSet/>
      <dgm:spPr/>
      <dgm:t>
        <a:bodyPr/>
        <a:lstStyle/>
        <a:p>
          <a:r>
            <a:rPr lang="en-US"/>
            <a:t>Extract and split the content of each document into words.</a:t>
          </a:r>
        </a:p>
      </dgm:t>
    </dgm:pt>
    <dgm:pt modelId="{70A217AA-6A54-48F4-A40E-BC53E8C64C5C}" type="parTrans" cxnId="{0061EBC3-6AE5-4B0E-A244-918F24E2B4FE}">
      <dgm:prSet/>
      <dgm:spPr/>
      <dgm:t>
        <a:bodyPr/>
        <a:lstStyle/>
        <a:p>
          <a:endParaRPr lang="en-US"/>
        </a:p>
      </dgm:t>
    </dgm:pt>
    <dgm:pt modelId="{0C034B53-3A77-435B-BE15-EA573DAF5DB5}" type="sibTrans" cxnId="{0061EBC3-6AE5-4B0E-A244-918F24E2B4FE}">
      <dgm:prSet/>
      <dgm:spPr/>
      <dgm:t>
        <a:bodyPr/>
        <a:lstStyle/>
        <a:p>
          <a:endParaRPr lang="en-US"/>
        </a:p>
      </dgm:t>
    </dgm:pt>
    <dgm:pt modelId="{82A37DDF-797E-4DE9-BDCE-08B057184B42}">
      <dgm:prSet/>
      <dgm:spPr/>
      <dgm:t>
        <a:bodyPr/>
        <a:lstStyle/>
        <a:p>
          <a:r>
            <a:rPr lang="en-US"/>
            <a:t>Compute TF for each document and the query.</a:t>
          </a:r>
        </a:p>
      </dgm:t>
    </dgm:pt>
    <dgm:pt modelId="{5A5BC733-CA28-431C-8433-87A17414AA3F}" type="parTrans" cxnId="{DE88206D-7CF7-42C3-9476-BE02A8BC2C15}">
      <dgm:prSet/>
      <dgm:spPr/>
      <dgm:t>
        <a:bodyPr/>
        <a:lstStyle/>
        <a:p>
          <a:endParaRPr lang="en-US"/>
        </a:p>
      </dgm:t>
    </dgm:pt>
    <dgm:pt modelId="{40DBC4BC-59A5-498C-98D1-647E26F9C80F}" type="sibTrans" cxnId="{DE88206D-7CF7-42C3-9476-BE02A8BC2C15}">
      <dgm:prSet/>
      <dgm:spPr/>
      <dgm:t>
        <a:bodyPr/>
        <a:lstStyle/>
        <a:p>
          <a:endParaRPr lang="en-US"/>
        </a:p>
      </dgm:t>
    </dgm:pt>
    <dgm:pt modelId="{74F17312-48F2-4A45-AB78-F9AABA9E2610}">
      <dgm:prSet/>
      <dgm:spPr/>
      <dgm:t>
        <a:bodyPr/>
        <a:lstStyle/>
        <a:p>
          <a:r>
            <a:rPr lang="en-US"/>
            <a:t>Compute IDF using the document corpus.</a:t>
          </a:r>
        </a:p>
      </dgm:t>
    </dgm:pt>
    <dgm:pt modelId="{B49B19ED-CBDA-41E2-8371-ACD8FD79C0FC}" type="parTrans" cxnId="{22210DDB-4E6B-4F55-B2B1-7808422BE8C4}">
      <dgm:prSet/>
      <dgm:spPr/>
      <dgm:t>
        <a:bodyPr/>
        <a:lstStyle/>
        <a:p>
          <a:endParaRPr lang="en-US"/>
        </a:p>
      </dgm:t>
    </dgm:pt>
    <dgm:pt modelId="{DEED464A-A139-48D1-B250-47D396284B34}" type="sibTrans" cxnId="{22210DDB-4E6B-4F55-B2B1-7808422BE8C4}">
      <dgm:prSet/>
      <dgm:spPr/>
      <dgm:t>
        <a:bodyPr/>
        <a:lstStyle/>
        <a:p>
          <a:endParaRPr lang="en-US"/>
        </a:p>
      </dgm:t>
    </dgm:pt>
    <dgm:pt modelId="{F7417FBD-84A7-40D9-A5E7-6E95279ED91B}">
      <dgm:prSet/>
      <dgm:spPr/>
      <dgm:t>
        <a:bodyPr/>
        <a:lstStyle/>
        <a:p>
          <a:r>
            <a:rPr lang="en-US"/>
            <a:t>Compute TF-IDF for each document and the query.</a:t>
          </a:r>
        </a:p>
      </dgm:t>
    </dgm:pt>
    <dgm:pt modelId="{5F3FB05A-CF24-4DDE-B5A4-AF470820ABD8}" type="parTrans" cxnId="{131A0A26-5F5A-479C-A680-CC876B5F0D81}">
      <dgm:prSet/>
      <dgm:spPr/>
      <dgm:t>
        <a:bodyPr/>
        <a:lstStyle/>
        <a:p>
          <a:endParaRPr lang="en-US"/>
        </a:p>
      </dgm:t>
    </dgm:pt>
    <dgm:pt modelId="{C77C1409-7109-4223-AF64-46E2E23AFB8A}" type="sibTrans" cxnId="{131A0A26-5F5A-479C-A680-CC876B5F0D81}">
      <dgm:prSet/>
      <dgm:spPr/>
      <dgm:t>
        <a:bodyPr/>
        <a:lstStyle/>
        <a:p>
          <a:endParaRPr lang="en-US"/>
        </a:p>
      </dgm:t>
    </dgm:pt>
    <dgm:pt modelId="{CE82EB6F-CEF7-4D4E-9FB3-2546F0C08EE4}">
      <dgm:prSet/>
      <dgm:spPr/>
      <dgm:t>
        <a:bodyPr/>
        <a:lstStyle/>
        <a:p>
          <a:r>
            <a:rPr lang="en-US"/>
            <a:t>Calculate similarity scores between query TF-IDF and each document's TF-IDF.</a:t>
          </a:r>
        </a:p>
      </dgm:t>
    </dgm:pt>
    <dgm:pt modelId="{12342233-0FE2-4E80-9745-5766F715BA18}" type="parTrans" cxnId="{9621B37E-BD0F-416B-8856-B1185B3A73DF}">
      <dgm:prSet/>
      <dgm:spPr/>
      <dgm:t>
        <a:bodyPr/>
        <a:lstStyle/>
        <a:p>
          <a:endParaRPr lang="en-US"/>
        </a:p>
      </dgm:t>
    </dgm:pt>
    <dgm:pt modelId="{FD8A385B-5778-47D7-8317-8C6FA03C299E}" type="sibTrans" cxnId="{9621B37E-BD0F-416B-8856-B1185B3A73DF}">
      <dgm:prSet/>
      <dgm:spPr/>
      <dgm:t>
        <a:bodyPr/>
        <a:lstStyle/>
        <a:p>
          <a:endParaRPr lang="en-US"/>
        </a:p>
      </dgm:t>
    </dgm:pt>
    <dgm:pt modelId="{40CD8A8D-B2E8-4A9C-BD5C-501F3AAEC33A}">
      <dgm:prSet/>
      <dgm:spPr/>
      <dgm:t>
        <a:bodyPr/>
        <a:lstStyle/>
        <a:p>
          <a:r>
            <a:rPr lang="en-US"/>
            <a:t>Filter documents with scores &gt; 0.</a:t>
          </a:r>
        </a:p>
      </dgm:t>
    </dgm:pt>
    <dgm:pt modelId="{17CCC4D3-CAE7-4C53-BC46-EF7F7FBFD58C}" type="parTrans" cxnId="{7FE5DF8D-676D-4D88-8AE6-AFE557321D1B}">
      <dgm:prSet/>
      <dgm:spPr/>
      <dgm:t>
        <a:bodyPr/>
        <a:lstStyle/>
        <a:p>
          <a:endParaRPr lang="en-US"/>
        </a:p>
      </dgm:t>
    </dgm:pt>
    <dgm:pt modelId="{037E8432-4F0F-407D-BD7A-D58A69A86B67}" type="sibTrans" cxnId="{7FE5DF8D-676D-4D88-8AE6-AFE557321D1B}">
      <dgm:prSet/>
      <dgm:spPr/>
      <dgm:t>
        <a:bodyPr/>
        <a:lstStyle/>
        <a:p>
          <a:endParaRPr lang="en-US"/>
        </a:p>
      </dgm:t>
    </dgm:pt>
    <dgm:pt modelId="{2ABE059C-A5F0-43A2-A727-4C2013FD4236}">
      <dgm:prSet/>
      <dgm:spPr/>
      <dgm:t>
        <a:bodyPr/>
        <a:lstStyle/>
        <a:p>
          <a:r>
            <a:rPr lang="en-US"/>
            <a:t>Highlight matching terms in the content of those documents.</a:t>
          </a:r>
        </a:p>
      </dgm:t>
    </dgm:pt>
    <dgm:pt modelId="{1046DA23-23B0-428F-96EC-DD49577E6FB1}" type="parTrans" cxnId="{3C24A31A-D5AC-4702-90E6-1510329F63F6}">
      <dgm:prSet/>
      <dgm:spPr/>
      <dgm:t>
        <a:bodyPr/>
        <a:lstStyle/>
        <a:p>
          <a:endParaRPr lang="en-US"/>
        </a:p>
      </dgm:t>
    </dgm:pt>
    <dgm:pt modelId="{9BE50CBA-0F88-4C86-B78F-1D06149E56EF}" type="sibTrans" cxnId="{3C24A31A-D5AC-4702-90E6-1510329F63F6}">
      <dgm:prSet/>
      <dgm:spPr/>
      <dgm:t>
        <a:bodyPr/>
        <a:lstStyle/>
        <a:p>
          <a:endParaRPr lang="en-US"/>
        </a:p>
      </dgm:t>
    </dgm:pt>
    <dgm:pt modelId="{3A7B27DB-3395-4795-AABB-2C3E685179B5}">
      <dgm:prSet/>
      <dgm:spPr/>
      <dgm:t>
        <a:bodyPr/>
        <a:lstStyle/>
        <a:p>
          <a:r>
            <a:rPr lang="en-US"/>
            <a:t>Rank the documents by score in descending order.</a:t>
          </a:r>
        </a:p>
      </dgm:t>
    </dgm:pt>
    <dgm:pt modelId="{6098D660-597D-4F78-8F00-53519E0D6924}" type="parTrans" cxnId="{54BD9BB4-1E07-468F-8862-8A68E87A5E97}">
      <dgm:prSet/>
      <dgm:spPr/>
      <dgm:t>
        <a:bodyPr/>
        <a:lstStyle/>
        <a:p>
          <a:endParaRPr lang="en-US"/>
        </a:p>
      </dgm:t>
    </dgm:pt>
    <dgm:pt modelId="{F0FA8D18-5F66-4A34-A686-607924BEC733}" type="sibTrans" cxnId="{54BD9BB4-1E07-468F-8862-8A68E87A5E97}">
      <dgm:prSet/>
      <dgm:spPr/>
      <dgm:t>
        <a:bodyPr/>
        <a:lstStyle/>
        <a:p>
          <a:endParaRPr lang="en-US"/>
        </a:p>
      </dgm:t>
    </dgm:pt>
    <dgm:pt modelId="{4A41D871-BD13-45FB-B7EF-65284B772885}">
      <dgm:prSet/>
      <dgm:spPr/>
      <dgm:t>
        <a:bodyPr/>
        <a:lstStyle/>
        <a:p>
          <a:r>
            <a:rPr lang="en-US"/>
            <a:t>Output the ranked documents.</a:t>
          </a:r>
        </a:p>
      </dgm:t>
    </dgm:pt>
    <dgm:pt modelId="{973872B9-1978-43BA-894E-CD48101E0B48}" type="parTrans" cxnId="{05858C55-1EDF-4369-92A7-ECF67EE711B2}">
      <dgm:prSet/>
      <dgm:spPr/>
      <dgm:t>
        <a:bodyPr/>
        <a:lstStyle/>
        <a:p>
          <a:endParaRPr lang="en-US"/>
        </a:p>
      </dgm:t>
    </dgm:pt>
    <dgm:pt modelId="{2E2C58D3-7DB8-482B-8C6A-CEE1C7B63B30}" type="sibTrans" cxnId="{05858C55-1EDF-4369-92A7-ECF67EE711B2}">
      <dgm:prSet/>
      <dgm:spPr/>
      <dgm:t>
        <a:bodyPr/>
        <a:lstStyle/>
        <a:p>
          <a:endParaRPr lang="en-US"/>
        </a:p>
      </dgm:t>
    </dgm:pt>
    <dgm:pt modelId="{13DA25BF-D5FC-455C-B59B-410FCB637132}" type="pres">
      <dgm:prSet presAssocID="{1771A907-B11E-4352-AFFA-6232FE95365D}" presName="Name0" presStyleCnt="0">
        <dgm:presLayoutVars>
          <dgm:dir/>
          <dgm:resizeHandles val="exact"/>
        </dgm:presLayoutVars>
      </dgm:prSet>
      <dgm:spPr/>
    </dgm:pt>
    <dgm:pt modelId="{F9B76F3A-C90B-47A5-8DB1-52C876A1B7CB}" type="pres">
      <dgm:prSet presAssocID="{A2D72BAD-92A5-438A-B2EC-641D3B0E8FD8}" presName="node" presStyleLbl="node1" presStyleIdx="0" presStyleCnt="11">
        <dgm:presLayoutVars>
          <dgm:bulletEnabled val="1"/>
        </dgm:presLayoutVars>
      </dgm:prSet>
      <dgm:spPr/>
    </dgm:pt>
    <dgm:pt modelId="{357FD163-1530-4C08-A9AF-62D485370FAC}" type="pres">
      <dgm:prSet presAssocID="{DB69CC44-807B-4FB4-8A8A-4F6B36D7E7B3}" presName="sibTrans" presStyleLbl="sibTrans1D1" presStyleIdx="0" presStyleCnt="10"/>
      <dgm:spPr/>
    </dgm:pt>
    <dgm:pt modelId="{33AECD96-244E-455F-9684-49DAAA57E8FD}" type="pres">
      <dgm:prSet presAssocID="{DB69CC44-807B-4FB4-8A8A-4F6B36D7E7B3}" presName="connectorText" presStyleLbl="sibTrans1D1" presStyleIdx="0" presStyleCnt="10"/>
      <dgm:spPr/>
    </dgm:pt>
    <dgm:pt modelId="{22E64854-C504-46F3-8250-7F341D97D7BE}" type="pres">
      <dgm:prSet presAssocID="{510A453E-4787-4379-9366-8A59617668FA}" presName="node" presStyleLbl="node1" presStyleIdx="1" presStyleCnt="11">
        <dgm:presLayoutVars>
          <dgm:bulletEnabled val="1"/>
        </dgm:presLayoutVars>
      </dgm:prSet>
      <dgm:spPr/>
    </dgm:pt>
    <dgm:pt modelId="{E4145725-5CC9-40E0-9FD6-1D7D2C2CA4BE}" type="pres">
      <dgm:prSet presAssocID="{24BC4FAA-C1ED-4807-AA7C-D5135EBCF8B9}" presName="sibTrans" presStyleLbl="sibTrans1D1" presStyleIdx="1" presStyleCnt="10"/>
      <dgm:spPr/>
    </dgm:pt>
    <dgm:pt modelId="{710A2B00-9F95-4456-B835-E36A8A4F1612}" type="pres">
      <dgm:prSet presAssocID="{24BC4FAA-C1ED-4807-AA7C-D5135EBCF8B9}" presName="connectorText" presStyleLbl="sibTrans1D1" presStyleIdx="1" presStyleCnt="10"/>
      <dgm:spPr/>
    </dgm:pt>
    <dgm:pt modelId="{96122CD8-5776-422C-83B4-B6812E7FE3C8}" type="pres">
      <dgm:prSet presAssocID="{AA14EA14-330A-4319-9E5E-08EB776DFF62}" presName="node" presStyleLbl="node1" presStyleIdx="2" presStyleCnt="11">
        <dgm:presLayoutVars>
          <dgm:bulletEnabled val="1"/>
        </dgm:presLayoutVars>
      </dgm:prSet>
      <dgm:spPr/>
    </dgm:pt>
    <dgm:pt modelId="{38B09BB5-1020-4CE1-ABBD-3B6BE35ED088}" type="pres">
      <dgm:prSet presAssocID="{0C034B53-3A77-435B-BE15-EA573DAF5DB5}" presName="sibTrans" presStyleLbl="sibTrans1D1" presStyleIdx="2" presStyleCnt="10"/>
      <dgm:spPr/>
    </dgm:pt>
    <dgm:pt modelId="{E70EB8FC-BB78-4201-B006-31AC2FD19BEE}" type="pres">
      <dgm:prSet presAssocID="{0C034B53-3A77-435B-BE15-EA573DAF5DB5}" presName="connectorText" presStyleLbl="sibTrans1D1" presStyleIdx="2" presStyleCnt="10"/>
      <dgm:spPr/>
    </dgm:pt>
    <dgm:pt modelId="{85AD2FEE-6BB7-462E-912A-0D2A196479E0}" type="pres">
      <dgm:prSet presAssocID="{82A37DDF-797E-4DE9-BDCE-08B057184B42}" presName="node" presStyleLbl="node1" presStyleIdx="3" presStyleCnt="11">
        <dgm:presLayoutVars>
          <dgm:bulletEnabled val="1"/>
        </dgm:presLayoutVars>
      </dgm:prSet>
      <dgm:spPr/>
    </dgm:pt>
    <dgm:pt modelId="{B84C8DF7-EA4D-4DD7-851B-CF57DFECD480}" type="pres">
      <dgm:prSet presAssocID="{40DBC4BC-59A5-498C-98D1-647E26F9C80F}" presName="sibTrans" presStyleLbl="sibTrans1D1" presStyleIdx="3" presStyleCnt="10"/>
      <dgm:spPr/>
    </dgm:pt>
    <dgm:pt modelId="{E28D5D17-F9D5-41D8-BF9E-DE92E546707D}" type="pres">
      <dgm:prSet presAssocID="{40DBC4BC-59A5-498C-98D1-647E26F9C80F}" presName="connectorText" presStyleLbl="sibTrans1D1" presStyleIdx="3" presStyleCnt="10"/>
      <dgm:spPr/>
    </dgm:pt>
    <dgm:pt modelId="{A7B9F8B6-8BFC-4D63-A7CF-588AD1EA629F}" type="pres">
      <dgm:prSet presAssocID="{74F17312-48F2-4A45-AB78-F9AABA9E2610}" presName="node" presStyleLbl="node1" presStyleIdx="4" presStyleCnt="11">
        <dgm:presLayoutVars>
          <dgm:bulletEnabled val="1"/>
        </dgm:presLayoutVars>
      </dgm:prSet>
      <dgm:spPr/>
    </dgm:pt>
    <dgm:pt modelId="{E12B2BA9-0EB6-4606-8EE2-4818B2E50E46}" type="pres">
      <dgm:prSet presAssocID="{DEED464A-A139-48D1-B250-47D396284B34}" presName="sibTrans" presStyleLbl="sibTrans1D1" presStyleIdx="4" presStyleCnt="10"/>
      <dgm:spPr/>
    </dgm:pt>
    <dgm:pt modelId="{26D57679-AF0F-4AD0-BE0B-125F55122AFB}" type="pres">
      <dgm:prSet presAssocID="{DEED464A-A139-48D1-B250-47D396284B34}" presName="connectorText" presStyleLbl="sibTrans1D1" presStyleIdx="4" presStyleCnt="10"/>
      <dgm:spPr/>
    </dgm:pt>
    <dgm:pt modelId="{8BC24FA2-692A-485E-A3DB-F30EF526A1F1}" type="pres">
      <dgm:prSet presAssocID="{F7417FBD-84A7-40D9-A5E7-6E95279ED91B}" presName="node" presStyleLbl="node1" presStyleIdx="5" presStyleCnt="11">
        <dgm:presLayoutVars>
          <dgm:bulletEnabled val="1"/>
        </dgm:presLayoutVars>
      </dgm:prSet>
      <dgm:spPr/>
    </dgm:pt>
    <dgm:pt modelId="{2A7D19EF-EDDD-43CB-A829-98E6AD0DD642}" type="pres">
      <dgm:prSet presAssocID="{C77C1409-7109-4223-AF64-46E2E23AFB8A}" presName="sibTrans" presStyleLbl="sibTrans1D1" presStyleIdx="5" presStyleCnt="10"/>
      <dgm:spPr/>
    </dgm:pt>
    <dgm:pt modelId="{E64B2F91-9D5E-4A11-92E2-93A81832CEBE}" type="pres">
      <dgm:prSet presAssocID="{C77C1409-7109-4223-AF64-46E2E23AFB8A}" presName="connectorText" presStyleLbl="sibTrans1D1" presStyleIdx="5" presStyleCnt="10"/>
      <dgm:spPr/>
    </dgm:pt>
    <dgm:pt modelId="{D7C08CCD-3E89-46F8-8419-811DE5FF0A32}" type="pres">
      <dgm:prSet presAssocID="{CE82EB6F-CEF7-4D4E-9FB3-2546F0C08EE4}" presName="node" presStyleLbl="node1" presStyleIdx="6" presStyleCnt="11">
        <dgm:presLayoutVars>
          <dgm:bulletEnabled val="1"/>
        </dgm:presLayoutVars>
      </dgm:prSet>
      <dgm:spPr/>
    </dgm:pt>
    <dgm:pt modelId="{306F6F16-62A8-463F-83CA-7A5385D4DA63}" type="pres">
      <dgm:prSet presAssocID="{FD8A385B-5778-47D7-8317-8C6FA03C299E}" presName="sibTrans" presStyleLbl="sibTrans1D1" presStyleIdx="6" presStyleCnt="10"/>
      <dgm:spPr/>
    </dgm:pt>
    <dgm:pt modelId="{99B420C7-3775-49F1-B77C-F5BED78E9CA7}" type="pres">
      <dgm:prSet presAssocID="{FD8A385B-5778-47D7-8317-8C6FA03C299E}" presName="connectorText" presStyleLbl="sibTrans1D1" presStyleIdx="6" presStyleCnt="10"/>
      <dgm:spPr/>
    </dgm:pt>
    <dgm:pt modelId="{452369DF-E995-4282-A3B7-28E144C0D06C}" type="pres">
      <dgm:prSet presAssocID="{40CD8A8D-B2E8-4A9C-BD5C-501F3AAEC33A}" presName="node" presStyleLbl="node1" presStyleIdx="7" presStyleCnt="11">
        <dgm:presLayoutVars>
          <dgm:bulletEnabled val="1"/>
        </dgm:presLayoutVars>
      </dgm:prSet>
      <dgm:spPr/>
    </dgm:pt>
    <dgm:pt modelId="{B63F51AF-93C4-4998-9621-CDCC225D1C07}" type="pres">
      <dgm:prSet presAssocID="{037E8432-4F0F-407D-BD7A-D58A69A86B67}" presName="sibTrans" presStyleLbl="sibTrans1D1" presStyleIdx="7" presStyleCnt="10"/>
      <dgm:spPr/>
    </dgm:pt>
    <dgm:pt modelId="{D372FC29-E2A0-483D-B668-67C7818270D9}" type="pres">
      <dgm:prSet presAssocID="{037E8432-4F0F-407D-BD7A-D58A69A86B67}" presName="connectorText" presStyleLbl="sibTrans1D1" presStyleIdx="7" presStyleCnt="10"/>
      <dgm:spPr/>
    </dgm:pt>
    <dgm:pt modelId="{AF1637DA-F7BD-4FD1-BC84-068D76EC50F1}" type="pres">
      <dgm:prSet presAssocID="{2ABE059C-A5F0-43A2-A727-4C2013FD4236}" presName="node" presStyleLbl="node1" presStyleIdx="8" presStyleCnt="11">
        <dgm:presLayoutVars>
          <dgm:bulletEnabled val="1"/>
        </dgm:presLayoutVars>
      </dgm:prSet>
      <dgm:spPr/>
    </dgm:pt>
    <dgm:pt modelId="{1F1D3BED-F136-492F-83CF-F95289A17C64}" type="pres">
      <dgm:prSet presAssocID="{9BE50CBA-0F88-4C86-B78F-1D06149E56EF}" presName="sibTrans" presStyleLbl="sibTrans1D1" presStyleIdx="8" presStyleCnt="10"/>
      <dgm:spPr/>
    </dgm:pt>
    <dgm:pt modelId="{9FAA70C0-AFF4-4644-96DC-BFA02F464B61}" type="pres">
      <dgm:prSet presAssocID="{9BE50CBA-0F88-4C86-B78F-1D06149E56EF}" presName="connectorText" presStyleLbl="sibTrans1D1" presStyleIdx="8" presStyleCnt="10"/>
      <dgm:spPr/>
    </dgm:pt>
    <dgm:pt modelId="{0F971051-61F0-4D1F-9A6C-6855DECEE153}" type="pres">
      <dgm:prSet presAssocID="{3A7B27DB-3395-4795-AABB-2C3E685179B5}" presName="node" presStyleLbl="node1" presStyleIdx="9" presStyleCnt="11">
        <dgm:presLayoutVars>
          <dgm:bulletEnabled val="1"/>
        </dgm:presLayoutVars>
      </dgm:prSet>
      <dgm:spPr/>
    </dgm:pt>
    <dgm:pt modelId="{4DFAB062-5D0F-4031-AD23-8EB8F030A012}" type="pres">
      <dgm:prSet presAssocID="{F0FA8D18-5F66-4A34-A686-607924BEC733}" presName="sibTrans" presStyleLbl="sibTrans1D1" presStyleIdx="9" presStyleCnt="10"/>
      <dgm:spPr/>
    </dgm:pt>
    <dgm:pt modelId="{C23FEEBB-2CD8-43BF-A099-45BA62EF449F}" type="pres">
      <dgm:prSet presAssocID="{F0FA8D18-5F66-4A34-A686-607924BEC733}" presName="connectorText" presStyleLbl="sibTrans1D1" presStyleIdx="9" presStyleCnt="10"/>
      <dgm:spPr/>
    </dgm:pt>
    <dgm:pt modelId="{4B80864A-FE73-4D64-A367-278783231432}" type="pres">
      <dgm:prSet presAssocID="{4A41D871-BD13-45FB-B7EF-65284B772885}" presName="node" presStyleLbl="node1" presStyleIdx="10" presStyleCnt="11">
        <dgm:presLayoutVars>
          <dgm:bulletEnabled val="1"/>
        </dgm:presLayoutVars>
      </dgm:prSet>
      <dgm:spPr/>
    </dgm:pt>
  </dgm:ptLst>
  <dgm:cxnLst>
    <dgm:cxn modelId="{4B26EB0C-9CFF-42C4-9527-2CBC136BAF3D}" type="presOf" srcId="{9BE50CBA-0F88-4C86-B78F-1D06149E56EF}" destId="{9FAA70C0-AFF4-4644-96DC-BFA02F464B61}" srcOrd="1" destOrd="0" presId="urn:microsoft.com/office/officeart/2016/7/layout/RepeatingBendingProcessNew"/>
    <dgm:cxn modelId="{80D3A80E-3D03-4EE1-99C1-B0E130DD1772}" type="presOf" srcId="{3A7B27DB-3395-4795-AABB-2C3E685179B5}" destId="{0F971051-61F0-4D1F-9A6C-6855DECEE153}" srcOrd="0" destOrd="0" presId="urn:microsoft.com/office/officeart/2016/7/layout/RepeatingBendingProcessNew"/>
    <dgm:cxn modelId="{3C24A31A-D5AC-4702-90E6-1510329F63F6}" srcId="{1771A907-B11E-4352-AFFA-6232FE95365D}" destId="{2ABE059C-A5F0-43A2-A727-4C2013FD4236}" srcOrd="8" destOrd="0" parTransId="{1046DA23-23B0-428F-96EC-DD49577E6FB1}" sibTransId="{9BE50CBA-0F88-4C86-B78F-1D06149E56EF}"/>
    <dgm:cxn modelId="{8E266322-57A2-4D7A-B746-36E36DDBDBE3}" type="presOf" srcId="{24BC4FAA-C1ED-4807-AA7C-D5135EBCF8B9}" destId="{E4145725-5CC9-40E0-9FD6-1D7D2C2CA4BE}" srcOrd="0" destOrd="0" presId="urn:microsoft.com/office/officeart/2016/7/layout/RepeatingBendingProcessNew"/>
    <dgm:cxn modelId="{1E9F3823-E12B-444B-9347-31D1BDB1E6BF}" type="presOf" srcId="{DEED464A-A139-48D1-B250-47D396284B34}" destId="{E12B2BA9-0EB6-4606-8EE2-4818B2E50E46}" srcOrd="0" destOrd="0" presId="urn:microsoft.com/office/officeart/2016/7/layout/RepeatingBendingProcessNew"/>
    <dgm:cxn modelId="{131A0A26-5F5A-479C-A680-CC876B5F0D81}" srcId="{1771A907-B11E-4352-AFFA-6232FE95365D}" destId="{F7417FBD-84A7-40D9-A5E7-6E95279ED91B}" srcOrd="5" destOrd="0" parTransId="{5F3FB05A-CF24-4DDE-B5A4-AF470820ABD8}" sibTransId="{C77C1409-7109-4223-AF64-46E2E23AFB8A}"/>
    <dgm:cxn modelId="{456C2030-89F0-4A70-898E-AB40A73AD511}" type="presOf" srcId="{DEED464A-A139-48D1-B250-47D396284B34}" destId="{26D57679-AF0F-4AD0-BE0B-125F55122AFB}" srcOrd="1" destOrd="0" presId="urn:microsoft.com/office/officeart/2016/7/layout/RepeatingBendingProcessNew"/>
    <dgm:cxn modelId="{EC852731-C209-4CDF-AEA3-FBFE1C6E0304}" type="presOf" srcId="{F7417FBD-84A7-40D9-A5E7-6E95279ED91B}" destId="{8BC24FA2-692A-485E-A3DB-F30EF526A1F1}" srcOrd="0" destOrd="0" presId="urn:microsoft.com/office/officeart/2016/7/layout/RepeatingBendingProcessNew"/>
    <dgm:cxn modelId="{18A2433B-EF19-4F90-838C-A7B6489FFAA1}" type="presOf" srcId="{9BE50CBA-0F88-4C86-B78F-1D06149E56EF}" destId="{1F1D3BED-F136-492F-83CF-F95289A17C64}" srcOrd="0" destOrd="0" presId="urn:microsoft.com/office/officeart/2016/7/layout/RepeatingBendingProcessNew"/>
    <dgm:cxn modelId="{84E7AC5E-93B4-4D3D-B025-3EF217C1EE1A}" type="presOf" srcId="{DB69CC44-807B-4FB4-8A8A-4F6B36D7E7B3}" destId="{33AECD96-244E-455F-9684-49DAAA57E8FD}" srcOrd="1" destOrd="0" presId="urn:microsoft.com/office/officeart/2016/7/layout/RepeatingBendingProcessNew"/>
    <dgm:cxn modelId="{ECFA9C67-E6A2-4315-BE9A-A5EAE3ACEBCB}" type="presOf" srcId="{1771A907-B11E-4352-AFFA-6232FE95365D}" destId="{13DA25BF-D5FC-455C-B59B-410FCB637132}" srcOrd="0" destOrd="0" presId="urn:microsoft.com/office/officeart/2016/7/layout/RepeatingBendingProcessNew"/>
    <dgm:cxn modelId="{373B876B-491A-490D-B1CA-6915B4E28747}" type="presOf" srcId="{F0FA8D18-5F66-4A34-A686-607924BEC733}" destId="{C23FEEBB-2CD8-43BF-A099-45BA62EF449F}" srcOrd="1" destOrd="0" presId="urn:microsoft.com/office/officeart/2016/7/layout/RepeatingBendingProcessNew"/>
    <dgm:cxn modelId="{DE88206D-7CF7-42C3-9476-BE02A8BC2C15}" srcId="{1771A907-B11E-4352-AFFA-6232FE95365D}" destId="{82A37DDF-797E-4DE9-BDCE-08B057184B42}" srcOrd="3" destOrd="0" parTransId="{5A5BC733-CA28-431C-8433-87A17414AA3F}" sibTransId="{40DBC4BC-59A5-498C-98D1-647E26F9C80F}"/>
    <dgm:cxn modelId="{953D0650-8CB4-47A8-B66C-085F606D568C}" type="presOf" srcId="{C77C1409-7109-4223-AF64-46E2E23AFB8A}" destId="{2A7D19EF-EDDD-43CB-A829-98E6AD0DD642}" srcOrd="0" destOrd="0" presId="urn:microsoft.com/office/officeart/2016/7/layout/RepeatingBendingProcessNew"/>
    <dgm:cxn modelId="{B6F9C753-43EA-49B4-8C8D-3CC484960E0E}" type="presOf" srcId="{4A41D871-BD13-45FB-B7EF-65284B772885}" destId="{4B80864A-FE73-4D64-A367-278783231432}" srcOrd="0" destOrd="0" presId="urn:microsoft.com/office/officeart/2016/7/layout/RepeatingBendingProcessNew"/>
    <dgm:cxn modelId="{B83DED73-C0A0-4C6C-A035-BA5DFE8D92E2}" type="presOf" srcId="{74F17312-48F2-4A45-AB78-F9AABA9E2610}" destId="{A7B9F8B6-8BFC-4D63-A7CF-588AD1EA629F}" srcOrd="0" destOrd="0" presId="urn:microsoft.com/office/officeart/2016/7/layout/RepeatingBendingProcessNew"/>
    <dgm:cxn modelId="{05858C55-1EDF-4369-92A7-ECF67EE711B2}" srcId="{1771A907-B11E-4352-AFFA-6232FE95365D}" destId="{4A41D871-BD13-45FB-B7EF-65284B772885}" srcOrd="10" destOrd="0" parTransId="{973872B9-1978-43BA-894E-CD48101E0B48}" sibTransId="{2E2C58D3-7DB8-482B-8C6A-CEE1C7B63B30}"/>
    <dgm:cxn modelId="{53E8C175-5338-4B87-B5A5-7290B6CD3C65}" type="presOf" srcId="{24BC4FAA-C1ED-4807-AA7C-D5135EBCF8B9}" destId="{710A2B00-9F95-4456-B835-E36A8A4F1612}" srcOrd="1" destOrd="0" presId="urn:microsoft.com/office/officeart/2016/7/layout/RepeatingBendingProcessNew"/>
    <dgm:cxn modelId="{D69A5378-C160-48EE-8A02-1A2E358479F1}" type="presOf" srcId="{DB69CC44-807B-4FB4-8A8A-4F6B36D7E7B3}" destId="{357FD163-1530-4C08-A9AF-62D485370FAC}" srcOrd="0" destOrd="0" presId="urn:microsoft.com/office/officeart/2016/7/layout/RepeatingBendingProcessNew"/>
    <dgm:cxn modelId="{EE246A5A-488D-4F75-95C3-72E1CDE7DA75}" type="presOf" srcId="{40DBC4BC-59A5-498C-98D1-647E26F9C80F}" destId="{E28D5D17-F9D5-41D8-BF9E-DE92E546707D}" srcOrd="1" destOrd="0" presId="urn:microsoft.com/office/officeart/2016/7/layout/RepeatingBendingProcessNew"/>
    <dgm:cxn modelId="{9621B37E-BD0F-416B-8856-B1185B3A73DF}" srcId="{1771A907-B11E-4352-AFFA-6232FE95365D}" destId="{CE82EB6F-CEF7-4D4E-9FB3-2546F0C08EE4}" srcOrd="6" destOrd="0" parTransId="{12342233-0FE2-4E80-9745-5766F715BA18}" sibTransId="{FD8A385B-5778-47D7-8317-8C6FA03C299E}"/>
    <dgm:cxn modelId="{7C35B67E-8C51-4E31-8117-DA9A267ACBE1}" type="presOf" srcId="{AA14EA14-330A-4319-9E5E-08EB776DFF62}" destId="{96122CD8-5776-422C-83B4-B6812E7FE3C8}" srcOrd="0" destOrd="0" presId="urn:microsoft.com/office/officeart/2016/7/layout/RepeatingBendingProcessNew"/>
    <dgm:cxn modelId="{0A7C7787-FC4D-4AD6-8739-82900BD44AAF}" type="presOf" srcId="{2ABE059C-A5F0-43A2-A727-4C2013FD4236}" destId="{AF1637DA-F7BD-4FD1-BC84-068D76EC50F1}" srcOrd="0" destOrd="0" presId="urn:microsoft.com/office/officeart/2016/7/layout/RepeatingBendingProcessNew"/>
    <dgm:cxn modelId="{D44DDF8D-5AB2-4C68-8EE5-23A0AF8089BA}" type="presOf" srcId="{C77C1409-7109-4223-AF64-46E2E23AFB8A}" destId="{E64B2F91-9D5E-4A11-92E2-93A81832CEBE}" srcOrd="1" destOrd="0" presId="urn:microsoft.com/office/officeart/2016/7/layout/RepeatingBendingProcessNew"/>
    <dgm:cxn modelId="{7FE5DF8D-676D-4D88-8AE6-AFE557321D1B}" srcId="{1771A907-B11E-4352-AFFA-6232FE95365D}" destId="{40CD8A8D-B2E8-4A9C-BD5C-501F3AAEC33A}" srcOrd="7" destOrd="0" parTransId="{17CCC4D3-CAE7-4C53-BC46-EF7F7FBFD58C}" sibTransId="{037E8432-4F0F-407D-BD7A-D58A69A86B67}"/>
    <dgm:cxn modelId="{8F482496-BE3D-4D00-BEB9-52A771155531}" type="presOf" srcId="{82A37DDF-797E-4DE9-BDCE-08B057184B42}" destId="{85AD2FEE-6BB7-462E-912A-0D2A196479E0}" srcOrd="0" destOrd="0" presId="urn:microsoft.com/office/officeart/2016/7/layout/RepeatingBendingProcessNew"/>
    <dgm:cxn modelId="{2A46B597-423C-4D11-92E0-E28FC29E5A2E}" type="presOf" srcId="{FD8A385B-5778-47D7-8317-8C6FA03C299E}" destId="{306F6F16-62A8-463F-83CA-7A5385D4DA63}" srcOrd="0" destOrd="0" presId="urn:microsoft.com/office/officeart/2016/7/layout/RepeatingBendingProcessNew"/>
    <dgm:cxn modelId="{7FB78B9F-9C67-47CF-95D6-7F2F88052B73}" type="presOf" srcId="{CE82EB6F-CEF7-4D4E-9FB3-2546F0C08EE4}" destId="{D7C08CCD-3E89-46F8-8419-811DE5FF0A32}" srcOrd="0" destOrd="0" presId="urn:microsoft.com/office/officeart/2016/7/layout/RepeatingBendingProcessNew"/>
    <dgm:cxn modelId="{9CE45AA7-C3CA-464F-97A2-AA27F3063C04}" srcId="{1771A907-B11E-4352-AFFA-6232FE95365D}" destId="{510A453E-4787-4379-9366-8A59617668FA}" srcOrd="1" destOrd="0" parTransId="{A04A922B-D73C-40A7-B132-EF3B80CFD32F}" sibTransId="{24BC4FAA-C1ED-4807-AA7C-D5135EBCF8B9}"/>
    <dgm:cxn modelId="{D99719A8-B863-40E5-8B39-EE20D9CE093D}" type="presOf" srcId="{037E8432-4F0F-407D-BD7A-D58A69A86B67}" destId="{D372FC29-E2A0-483D-B668-67C7818270D9}" srcOrd="1" destOrd="0" presId="urn:microsoft.com/office/officeart/2016/7/layout/RepeatingBendingProcessNew"/>
    <dgm:cxn modelId="{8B9C5DAB-B03E-46FC-B1EB-08BC86F7D830}" type="presOf" srcId="{F0FA8D18-5F66-4A34-A686-607924BEC733}" destId="{4DFAB062-5D0F-4031-AD23-8EB8F030A012}" srcOrd="0" destOrd="0" presId="urn:microsoft.com/office/officeart/2016/7/layout/RepeatingBendingProcessNew"/>
    <dgm:cxn modelId="{D3B39CAD-4C68-4866-8B9A-71640E8AC9F1}" type="presOf" srcId="{510A453E-4787-4379-9366-8A59617668FA}" destId="{22E64854-C504-46F3-8250-7F341D97D7BE}" srcOrd="0" destOrd="0" presId="urn:microsoft.com/office/officeart/2016/7/layout/RepeatingBendingProcessNew"/>
    <dgm:cxn modelId="{54BD9BB4-1E07-468F-8862-8A68E87A5E97}" srcId="{1771A907-B11E-4352-AFFA-6232FE95365D}" destId="{3A7B27DB-3395-4795-AABB-2C3E685179B5}" srcOrd="9" destOrd="0" parTransId="{6098D660-597D-4F78-8F00-53519E0D6924}" sibTransId="{F0FA8D18-5F66-4A34-A686-607924BEC733}"/>
    <dgm:cxn modelId="{3A81ABBB-1ABA-40CE-9E43-7376466A2755}" type="presOf" srcId="{40DBC4BC-59A5-498C-98D1-647E26F9C80F}" destId="{B84C8DF7-EA4D-4DD7-851B-CF57DFECD480}" srcOrd="0" destOrd="0" presId="urn:microsoft.com/office/officeart/2016/7/layout/RepeatingBendingProcessNew"/>
    <dgm:cxn modelId="{586C2EC3-BA80-4BA8-8A4E-E686A9349622}" type="presOf" srcId="{0C034B53-3A77-435B-BE15-EA573DAF5DB5}" destId="{E70EB8FC-BB78-4201-B006-31AC2FD19BEE}" srcOrd="1" destOrd="0" presId="urn:microsoft.com/office/officeart/2016/7/layout/RepeatingBendingProcessNew"/>
    <dgm:cxn modelId="{0061EBC3-6AE5-4B0E-A244-918F24E2B4FE}" srcId="{1771A907-B11E-4352-AFFA-6232FE95365D}" destId="{AA14EA14-330A-4319-9E5E-08EB776DFF62}" srcOrd="2" destOrd="0" parTransId="{70A217AA-6A54-48F4-A40E-BC53E8C64C5C}" sibTransId="{0C034B53-3A77-435B-BE15-EA573DAF5DB5}"/>
    <dgm:cxn modelId="{A4F0A7C4-CC24-44B0-A740-7DFD32BD46BA}" type="presOf" srcId="{0C034B53-3A77-435B-BE15-EA573DAF5DB5}" destId="{38B09BB5-1020-4CE1-ABBD-3B6BE35ED088}" srcOrd="0" destOrd="0" presId="urn:microsoft.com/office/officeart/2016/7/layout/RepeatingBendingProcessNew"/>
    <dgm:cxn modelId="{22210DDB-4E6B-4F55-B2B1-7808422BE8C4}" srcId="{1771A907-B11E-4352-AFFA-6232FE95365D}" destId="{74F17312-48F2-4A45-AB78-F9AABA9E2610}" srcOrd="4" destOrd="0" parTransId="{B49B19ED-CBDA-41E2-8371-ACD8FD79C0FC}" sibTransId="{DEED464A-A139-48D1-B250-47D396284B34}"/>
    <dgm:cxn modelId="{F6D95BDF-8EAC-4010-9DCB-F32486A11623}" type="presOf" srcId="{037E8432-4F0F-407D-BD7A-D58A69A86B67}" destId="{B63F51AF-93C4-4998-9621-CDCC225D1C07}" srcOrd="0" destOrd="0" presId="urn:microsoft.com/office/officeart/2016/7/layout/RepeatingBendingProcessNew"/>
    <dgm:cxn modelId="{CE3EBCDF-405C-421C-8239-C44098F891F0}" type="presOf" srcId="{40CD8A8D-B2E8-4A9C-BD5C-501F3AAEC33A}" destId="{452369DF-E995-4282-A3B7-28E144C0D06C}" srcOrd="0" destOrd="0" presId="urn:microsoft.com/office/officeart/2016/7/layout/RepeatingBendingProcessNew"/>
    <dgm:cxn modelId="{FCE308E1-E8C2-4615-B329-7C605FD0E4E7}" type="presOf" srcId="{FD8A385B-5778-47D7-8317-8C6FA03C299E}" destId="{99B420C7-3775-49F1-B77C-F5BED78E9CA7}" srcOrd="1" destOrd="0" presId="urn:microsoft.com/office/officeart/2016/7/layout/RepeatingBendingProcessNew"/>
    <dgm:cxn modelId="{3DBEA5E6-4544-4B26-B0A2-F7B86F280E53}" type="presOf" srcId="{A2D72BAD-92A5-438A-B2EC-641D3B0E8FD8}" destId="{F9B76F3A-C90B-47A5-8DB1-52C876A1B7CB}" srcOrd="0" destOrd="0" presId="urn:microsoft.com/office/officeart/2016/7/layout/RepeatingBendingProcessNew"/>
    <dgm:cxn modelId="{A3EB4AF1-AE9F-4694-B5F0-53B45EE3AA55}" srcId="{1771A907-B11E-4352-AFFA-6232FE95365D}" destId="{A2D72BAD-92A5-438A-B2EC-641D3B0E8FD8}" srcOrd="0" destOrd="0" parTransId="{C0DCB8E5-3D3C-4B93-A150-B794A649B588}" sibTransId="{DB69CC44-807B-4FB4-8A8A-4F6B36D7E7B3}"/>
    <dgm:cxn modelId="{A16FA917-6109-4625-BDCE-4B9BFB2DD75D}" type="presParOf" srcId="{13DA25BF-D5FC-455C-B59B-410FCB637132}" destId="{F9B76F3A-C90B-47A5-8DB1-52C876A1B7CB}" srcOrd="0" destOrd="0" presId="urn:microsoft.com/office/officeart/2016/7/layout/RepeatingBendingProcessNew"/>
    <dgm:cxn modelId="{1E40C35F-8CE7-4306-8844-C135F3BE34D6}" type="presParOf" srcId="{13DA25BF-D5FC-455C-B59B-410FCB637132}" destId="{357FD163-1530-4C08-A9AF-62D485370FAC}" srcOrd="1" destOrd="0" presId="urn:microsoft.com/office/officeart/2016/7/layout/RepeatingBendingProcessNew"/>
    <dgm:cxn modelId="{988BF67D-B66E-41B0-B546-BB02A1B24FA8}" type="presParOf" srcId="{357FD163-1530-4C08-A9AF-62D485370FAC}" destId="{33AECD96-244E-455F-9684-49DAAA57E8FD}" srcOrd="0" destOrd="0" presId="urn:microsoft.com/office/officeart/2016/7/layout/RepeatingBendingProcessNew"/>
    <dgm:cxn modelId="{E034A404-BCC8-4B2D-8782-9D412EF252DB}" type="presParOf" srcId="{13DA25BF-D5FC-455C-B59B-410FCB637132}" destId="{22E64854-C504-46F3-8250-7F341D97D7BE}" srcOrd="2" destOrd="0" presId="urn:microsoft.com/office/officeart/2016/7/layout/RepeatingBendingProcessNew"/>
    <dgm:cxn modelId="{FB28134E-37A0-480B-8E22-D7B1F4F95897}" type="presParOf" srcId="{13DA25BF-D5FC-455C-B59B-410FCB637132}" destId="{E4145725-5CC9-40E0-9FD6-1D7D2C2CA4BE}" srcOrd="3" destOrd="0" presId="urn:microsoft.com/office/officeart/2016/7/layout/RepeatingBendingProcessNew"/>
    <dgm:cxn modelId="{08C9A035-44BB-402C-9FAB-86C0ECDE1460}" type="presParOf" srcId="{E4145725-5CC9-40E0-9FD6-1D7D2C2CA4BE}" destId="{710A2B00-9F95-4456-B835-E36A8A4F1612}" srcOrd="0" destOrd="0" presId="urn:microsoft.com/office/officeart/2016/7/layout/RepeatingBendingProcessNew"/>
    <dgm:cxn modelId="{A8DA456D-AA69-4D3A-BE25-9DD92571F69D}" type="presParOf" srcId="{13DA25BF-D5FC-455C-B59B-410FCB637132}" destId="{96122CD8-5776-422C-83B4-B6812E7FE3C8}" srcOrd="4" destOrd="0" presId="urn:microsoft.com/office/officeart/2016/7/layout/RepeatingBendingProcessNew"/>
    <dgm:cxn modelId="{2EB49F32-3179-45C0-9C1C-956E4E401B1F}" type="presParOf" srcId="{13DA25BF-D5FC-455C-B59B-410FCB637132}" destId="{38B09BB5-1020-4CE1-ABBD-3B6BE35ED088}" srcOrd="5" destOrd="0" presId="urn:microsoft.com/office/officeart/2016/7/layout/RepeatingBendingProcessNew"/>
    <dgm:cxn modelId="{6E3C672D-8B55-438E-8652-D0EEA190F7D9}" type="presParOf" srcId="{38B09BB5-1020-4CE1-ABBD-3B6BE35ED088}" destId="{E70EB8FC-BB78-4201-B006-31AC2FD19BEE}" srcOrd="0" destOrd="0" presId="urn:microsoft.com/office/officeart/2016/7/layout/RepeatingBendingProcessNew"/>
    <dgm:cxn modelId="{0409DC06-4D2E-4626-9F3D-687E85F8D155}" type="presParOf" srcId="{13DA25BF-D5FC-455C-B59B-410FCB637132}" destId="{85AD2FEE-6BB7-462E-912A-0D2A196479E0}" srcOrd="6" destOrd="0" presId="urn:microsoft.com/office/officeart/2016/7/layout/RepeatingBendingProcessNew"/>
    <dgm:cxn modelId="{82E2B25B-F5E6-4691-9E08-7C6F2A8AFC66}" type="presParOf" srcId="{13DA25BF-D5FC-455C-B59B-410FCB637132}" destId="{B84C8DF7-EA4D-4DD7-851B-CF57DFECD480}" srcOrd="7" destOrd="0" presId="urn:microsoft.com/office/officeart/2016/7/layout/RepeatingBendingProcessNew"/>
    <dgm:cxn modelId="{BCF34E8A-B39F-4015-9CF1-7DD83E4BBAAB}" type="presParOf" srcId="{B84C8DF7-EA4D-4DD7-851B-CF57DFECD480}" destId="{E28D5D17-F9D5-41D8-BF9E-DE92E546707D}" srcOrd="0" destOrd="0" presId="urn:microsoft.com/office/officeart/2016/7/layout/RepeatingBendingProcessNew"/>
    <dgm:cxn modelId="{8C03822A-6C12-4981-81F4-D4D97C0F45DF}" type="presParOf" srcId="{13DA25BF-D5FC-455C-B59B-410FCB637132}" destId="{A7B9F8B6-8BFC-4D63-A7CF-588AD1EA629F}" srcOrd="8" destOrd="0" presId="urn:microsoft.com/office/officeart/2016/7/layout/RepeatingBendingProcessNew"/>
    <dgm:cxn modelId="{A371411C-B949-43F9-8371-45782DF7DB58}" type="presParOf" srcId="{13DA25BF-D5FC-455C-B59B-410FCB637132}" destId="{E12B2BA9-0EB6-4606-8EE2-4818B2E50E46}" srcOrd="9" destOrd="0" presId="urn:microsoft.com/office/officeart/2016/7/layout/RepeatingBendingProcessNew"/>
    <dgm:cxn modelId="{E5DD06C1-8403-498F-96B2-B24987E17B1E}" type="presParOf" srcId="{E12B2BA9-0EB6-4606-8EE2-4818B2E50E46}" destId="{26D57679-AF0F-4AD0-BE0B-125F55122AFB}" srcOrd="0" destOrd="0" presId="urn:microsoft.com/office/officeart/2016/7/layout/RepeatingBendingProcessNew"/>
    <dgm:cxn modelId="{4A8C55A4-20FD-4223-8BA2-1967F5B39ADE}" type="presParOf" srcId="{13DA25BF-D5FC-455C-B59B-410FCB637132}" destId="{8BC24FA2-692A-485E-A3DB-F30EF526A1F1}" srcOrd="10" destOrd="0" presId="urn:microsoft.com/office/officeart/2016/7/layout/RepeatingBendingProcessNew"/>
    <dgm:cxn modelId="{8479D204-168F-4404-ACC4-4E678F43AE5F}" type="presParOf" srcId="{13DA25BF-D5FC-455C-B59B-410FCB637132}" destId="{2A7D19EF-EDDD-43CB-A829-98E6AD0DD642}" srcOrd="11" destOrd="0" presId="urn:microsoft.com/office/officeart/2016/7/layout/RepeatingBendingProcessNew"/>
    <dgm:cxn modelId="{2AA7B35B-C42F-4A1D-90B0-EBC53BD8A117}" type="presParOf" srcId="{2A7D19EF-EDDD-43CB-A829-98E6AD0DD642}" destId="{E64B2F91-9D5E-4A11-92E2-93A81832CEBE}" srcOrd="0" destOrd="0" presId="urn:microsoft.com/office/officeart/2016/7/layout/RepeatingBendingProcessNew"/>
    <dgm:cxn modelId="{634BF847-239A-4BCA-ADF5-DC1BBDC68852}" type="presParOf" srcId="{13DA25BF-D5FC-455C-B59B-410FCB637132}" destId="{D7C08CCD-3E89-46F8-8419-811DE5FF0A32}" srcOrd="12" destOrd="0" presId="urn:microsoft.com/office/officeart/2016/7/layout/RepeatingBendingProcessNew"/>
    <dgm:cxn modelId="{8102A40E-6FEE-4CF7-ABF2-26DFE58852A5}" type="presParOf" srcId="{13DA25BF-D5FC-455C-B59B-410FCB637132}" destId="{306F6F16-62A8-463F-83CA-7A5385D4DA63}" srcOrd="13" destOrd="0" presId="urn:microsoft.com/office/officeart/2016/7/layout/RepeatingBendingProcessNew"/>
    <dgm:cxn modelId="{36AB73EE-6D3E-4210-8FAF-DB69D4CF92F4}" type="presParOf" srcId="{306F6F16-62A8-463F-83CA-7A5385D4DA63}" destId="{99B420C7-3775-49F1-B77C-F5BED78E9CA7}" srcOrd="0" destOrd="0" presId="urn:microsoft.com/office/officeart/2016/7/layout/RepeatingBendingProcessNew"/>
    <dgm:cxn modelId="{99917BE5-81C9-4551-9536-4D9DFCC0AC3B}" type="presParOf" srcId="{13DA25BF-D5FC-455C-B59B-410FCB637132}" destId="{452369DF-E995-4282-A3B7-28E144C0D06C}" srcOrd="14" destOrd="0" presId="urn:microsoft.com/office/officeart/2016/7/layout/RepeatingBendingProcessNew"/>
    <dgm:cxn modelId="{A626B0AB-2ADB-4D2D-8F1C-504C80004384}" type="presParOf" srcId="{13DA25BF-D5FC-455C-B59B-410FCB637132}" destId="{B63F51AF-93C4-4998-9621-CDCC225D1C07}" srcOrd="15" destOrd="0" presId="urn:microsoft.com/office/officeart/2016/7/layout/RepeatingBendingProcessNew"/>
    <dgm:cxn modelId="{9BFB8343-6B0A-4DDC-99FF-9B0D5B0EC5CE}" type="presParOf" srcId="{B63F51AF-93C4-4998-9621-CDCC225D1C07}" destId="{D372FC29-E2A0-483D-B668-67C7818270D9}" srcOrd="0" destOrd="0" presId="urn:microsoft.com/office/officeart/2016/7/layout/RepeatingBendingProcessNew"/>
    <dgm:cxn modelId="{08C3F5E3-57BE-4541-A82E-AF0C70BF2BB4}" type="presParOf" srcId="{13DA25BF-D5FC-455C-B59B-410FCB637132}" destId="{AF1637DA-F7BD-4FD1-BC84-068D76EC50F1}" srcOrd="16" destOrd="0" presId="urn:microsoft.com/office/officeart/2016/7/layout/RepeatingBendingProcessNew"/>
    <dgm:cxn modelId="{F651A68B-25AF-4DCD-B13A-59ED8B3E557D}" type="presParOf" srcId="{13DA25BF-D5FC-455C-B59B-410FCB637132}" destId="{1F1D3BED-F136-492F-83CF-F95289A17C64}" srcOrd="17" destOrd="0" presId="urn:microsoft.com/office/officeart/2016/7/layout/RepeatingBendingProcessNew"/>
    <dgm:cxn modelId="{D0C3FC69-2A87-427B-84F3-D14CE1C2BA14}" type="presParOf" srcId="{1F1D3BED-F136-492F-83CF-F95289A17C64}" destId="{9FAA70C0-AFF4-4644-96DC-BFA02F464B61}" srcOrd="0" destOrd="0" presId="urn:microsoft.com/office/officeart/2016/7/layout/RepeatingBendingProcessNew"/>
    <dgm:cxn modelId="{4102A532-0A01-468E-806E-B391E3AB88A4}" type="presParOf" srcId="{13DA25BF-D5FC-455C-B59B-410FCB637132}" destId="{0F971051-61F0-4D1F-9A6C-6855DECEE153}" srcOrd="18" destOrd="0" presId="urn:microsoft.com/office/officeart/2016/7/layout/RepeatingBendingProcessNew"/>
    <dgm:cxn modelId="{4BD47118-7870-4EF6-9928-2D6621969DB7}" type="presParOf" srcId="{13DA25BF-D5FC-455C-B59B-410FCB637132}" destId="{4DFAB062-5D0F-4031-AD23-8EB8F030A012}" srcOrd="19" destOrd="0" presId="urn:microsoft.com/office/officeart/2016/7/layout/RepeatingBendingProcessNew"/>
    <dgm:cxn modelId="{0DF6BF71-60BB-4131-BCEF-3680ED7EA742}" type="presParOf" srcId="{4DFAB062-5D0F-4031-AD23-8EB8F030A012}" destId="{C23FEEBB-2CD8-43BF-A099-45BA62EF449F}" srcOrd="0" destOrd="0" presId="urn:microsoft.com/office/officeart/2016/7/layout/RepeatingBendingProcessNew"/>
    <dgm:cxn modelId="{6C5F09C7-31AF-4F93-90AB-0E8B60361B51}" type="presParOf" srcId="{13DA25BF-D5FC-455C-B59B-410FCB637132}" destId="{4B80864A-FE73-4D64-A367-278783231432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6368B-1CCC-49E7-B2F9-89D65A7C186A}">
      <dsp:nvSpPr>
        <dsp:cNvPr id="0" name=""/>
        <dsp:cNvSpPr/>
      </dsp:nvSpPr>
      <dsp:spPr>
        <a:xfrm>
          <a:off x="0" y="390"/>
          <a:ext cx="4620242" cy="537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8F798-A80C-4D72-ABB5-253342D9C815}">
      <dsp:nvSpPr>
        <dsp:cNvPr id="0" name=""/>
        <dsp:cNvSpPr/>
      </dsp:nvSpPr>
      <dsp:spPr>
        <a:xfrm>
          <a:off x="162478" y="121241"/>
          <a:ext cx="295415" cy="2954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C13FB-9A98-439C-8696-FEA44F529714}">
      <dsp:nvSpPr>
        <dsp:cNvPr id="0" name=""/>
        <dsp:cNvSpPr/>
      </dsp:nvSpPr>
      <dsp:spPr>
        <a:xfrm>
          <a:off x="620372" y="390"/>
          <a:ext cx="3999869" cy="537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45" tIns="56845" rIns="56845" bIns="5684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 code snippet to calculate Term Frequency (TF):</a:t>
          </a:r>
        </a:p>
      </dsp:txBody>
      <dsp:txXfrm>
        <a:off x="620372" y="390"/>
        <a:ext cx="3999869" cy="537118"/>
      </dsp:txXfrm>
    </dsp:sp>
    <dsp:sp modelId="{98176F75-2481-49AE-BED6-15708E559ED8}">
      <dsp:nvSpPr>
        <dsp:cNvPr id="0" name=""/>
        <dsp:cNvSpPr/>
      </dsp:nvSpPr>
      <dsp:spPr>
        <a:xfrm>
          <a:off x="0" y="671788"/>
          <a:ext cx="4620242" cy="537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0D8C1-7D44-4447-A714-6D623C566C9D}">
      <dsp:nvSpPr>
        <dsp:cNvPr id="0" name=""/>
        <dsp:cNvSpPr/>
      </dsp:nvSpPr>
      <dsp:spPr>
        <a:xfrm>
          <a:off x="162478" y="792640"/>
          <a:ext cx="295415" cy="2954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65C7D-AD56-4E12-BBC0-DA8721D48C67}">
      <dsp:nvSpPr>
        <dsp:cNvPr id="0" name=""/>
        <dsp:cNvSpPr/>
      </dsp:nvSpPr>
      <dsp:spPr>
        <a:xfrm>
          <a:off x="620372" y="671788"/>
          <a:ext cx="3999869" cy="537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45" tIns="56845" rIns="56845" bIns="5684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def compute_tf(document):</a:t>
          </a:r>
        </a:p>
      </dsp:txBody>
      <dsp:txXfrm>
        <a:off x="620372" y="671788"/>
        <a:ext cx="3999869" cy="537118"/>
      </dsp:txXfrm>
    </dsp:sp>
    <dsp:sp modelId="{05D71814-854C-43DE-9354-63B4E5A82034}">
      <dsp:nvSpPr>
        <dsp:cNvPr id="0" name=""/>
        <dsp:cNvSpPr/>
      </dsp:nvSpPr>
      <dsp:spPr>
        <a:xfrm>
          <a:off x="0" y="1343187"/>
          <a:ext cx="4620242" cy="537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A7527-D497-4FC2-97B6-AD2C31BE5471}">
      <dsp:nvSpPr>
        <dsp:cNvPr id="0" name=""/>
        <dsp:cNvSpPr/>
      </dsp:nvSpPr>
      <dsp:spPr>
        <a:xfrm>
          <a:off x="162478" y="1464039"/>
          <a:ext cx="295415" cy="2954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CB1EE-29A3-47B9-BDBD-402BD2901D22}">
      <dsp:nvSpPr>
        <dsp:cNvPr id="0" name=""/>
        <dsp:cNvSpPr/>
      </dsp:nvSpPr>
      <dsp:spPr>
        <a:xfrm>
          <a:off x="620372" y="1343187"/>
          <a:ext cx="3999869" cy="537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45" tIns="56845" rIns="56845" bIns="5684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tf</a:t>
          </a:r>
          <a:r>
            <a:rPr lang="en-US" sz="1500" kern="1200" dirty="0"/>
            <a:t> = Counter(document)</a:t>
          </a:r>
        </a:p>
      </dsp:txBody>
      <dsp:txXfrm>
        <a:off x="620372" y="1343187"/>
        <a:ext cx="3999869" cy="537118"/>
      </dsp:txXfrm>
    </dsp:sp>
    <dsp:sp modelId="{38DAC27A-16D7-455D-8416-E55AA2312AAA}">
      <dsp:nvSpPr>
        <dsp:cNvPr id="0" name=""/>
        <dsp:cNvSpPr/>
      </dsp:nvSpPr>
      <dsp:spPr>
        <a:xfrm>
          <a:off x="0" y="2014586"/>
          <a:ext cx="4620242" cy="537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B6253-C01A-4E17-8F54-1F1884DFBBCB}">
      <dsp:nvSpPr>
        <dsp:cNvPr id="0" name=""/>
        <dsp:cNvSpPr/>
      </dsp:nvSpPr>
      <dsp:spPr>
        <a:xfrm>
          <a:off x="162478" y="2135437"/>
          <a:ext cx="295415" cy="2954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1C38E-4081-44B6-B8E7-06B2B419AE8D}">
      <dsp:nvSpPr>
        <dsp:cNvPr id="0" name=""/>
        <dsp:cNvSpPr/>
      </dsp:nvSpPr>
      <dsp:spPr>
        <a:xfrm>
          <a:off x="620372" y="2014586"/>
          <a:ext cx="3999869" cy="537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45" tIns="56845" rIns="56845" bIns="5684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total_terms = len(document)</a:t>
          </a:r>
        </a:p>
      </dsp:txBody>
      <dsp:txXfrm>
        <a:off x="620372" y="2014586"/>
        <a:ext cx="3999869" cy="537118"/>
      </dsp:txXfrm>
    </dsp:sp>
    <dsp:sp modelId="{B9D2A9C9-BE1E-436C-9209-9C3600DD45BE}">
      <dsp:nvSpPr>
        <dsp:cNvPr id="0" name=""/>
        <dsp:cNvSpPr/>
      </dsp:nvSpPr>
      <dsp:spPr>
        <a:xfrm>
          <a:off x="0" y="2685984"/>
          <a:ext cx="4620242" cy="537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7A559-A499-42B1-A26F-413C79522F7D}">
      <dsp:nvSpPr>
        <dsp:cNvPr id="0" name=""/>
        <dsp:cNvSpPr/>
      </dsp:nvSpPr>
      <dsp:spPr>
        <a:xfrm>
          <a:off x="162478" y="2806836"/>
          <a:ext cx="295415" cy="2954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F37E8-C4FC-46C3-A345-13B60B548C42}">
      <dsp:nvSpPr>
        <dsp:cNvPr id="0" name=""/>
        <dsp:cNvSpPr/>
      </dsp:nvSpPr>
      <dsp:spPr>
        <a:xfrm>
          <a:off x="620372" y="2685984"/>
          <a:ext cx="3999869" cy="537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45" tIns="56845" rIns="56845" bIns="5684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for term in tf:</a:t>
          </a:r>
        </a:p>
      </dsp:txBody>
      <dsp:txXfrm>
        <a:off x="620372" y="2685984"/>
        <a:ext cx="3999869" cy="537118"/>
      </dsp:txXfrm>
    </dsp:sp>
    <dsp:sp modelId="{CF95ACB0-EC61-47DF-BF62-DC05A7B2CC31}">
      <dsp:nvSpPr>
        <dsp:cNvPr id="0" name=""/>
        <dsp:cNvSpPr/>
      </dsp:nvSpPr>
      <dsp:spPr>
        <a:xfrm>
          <a:off x="0" y="3357383"/>
          <a:ext cx="4620242" cy="537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68A4C-81E3-4AC0-B83E-59C07B3B0503}">
      <dsp:nvSpPr>
        <dsp:cNvPr id="0" name=""/>
        <dsp:cNvSpPr/>
      </dsp:nvSpPr>
      <dsp:spPr>
        <a:xfrm>
          <a:off x="162478" y="3478235"/>
          <a:ext cx="295415" cy="29541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D59B6-1DD8-4B72-9C78-9EC7FCFC9C91}">
      <dsp:nvSpPr>
        <dsp:cNvPr id="0" name=""/>
        <dsp:cNvSpPr/>
      </dsp:nvSpPr>
      <dsp:spPr>
        <a:xfrm>
          <a:off x="620372" y="3357383"/>
          <a:ext cx="3999869" cy="537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45" tIns="56845" rIns="56845" bIns="5684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tf[term] = tf[term] / total_terms</a:t>
          </a:r>
        </a:p>
      </dsp:txBody>
      <dsp:txXfrm>
        <a:off x="620372" y="3357383"/>
        <a:ext cx="3999869" cy="537118"/>
      </dsp:txXfrm>
    </dsp:sp>
    <dsp:sp modelId="{25751F7B-B7D9-43F2-B3A2-98CBFB3B58E5}">
      <dsp:nvSpPr>
        <dsp:cNvPr id="0" name=""/>
        <dsp:cNvSpPr/>
      </dsp:nvSpPr>
      <dsp:spPr>
        <a:xfrm>
          <a:off x="0" y="4028781"/>
          <a:ext cx="4620242" cy="537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6582E2-AA20-445F-AF5B-D651FB53031C}">
      <dsp:nvSpPr>
        <dsp:cNvPr id="0" name=""/>
        <dsp:cNvSpPr/>
      </dsp:nvSpPr>
      <dsp:spPr>
        <a:xfrm>
          <a:off x="162478" y="4149633"/>
          <a:ext cx="295415" cy="29541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16C18-DC14-4FD5-89EC-CCFDB180BB8D}">
      <dsp:nvSpPr>
        <dsp:cNvPr id="0" name=""/>
        <dsp:cNvSpPr/>
      </dsp:nvSpPr>
      <dsp:spPr>
        <a:xfrm>
          <a:off x="620372" y="4028781"/>
          <a:ext cx="3999869" cy="537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45" tIns="56845" rIns="56845" bIns="5684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return tf</a:t>
          </a:r>
        </a:p>
      </dsp:txBody>
      <dsp:txXfrm>
        <a:off x="620372" y="4028781"/>
        <a:ext cx="3999869" cy="537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FCD11-4D4E-4A9E-A91A-CD42019D003B}">
      <dsp:nvSpPr>
        <dsp:cNvPr id="0" name=""/>
        <dsp:cNvSpPr/>
      </dsp:nvSpPr>
      <dsp:spPr>
        <a:xfrm>
          <a:off x="1247815" y="433949"/>
          <a:ext cx="2497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9763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65687" y="478266"/>
        <a:ext cx="14018" cy="2806"/>
      </dsp:txXfrm>
    </dsp:sp>
    <dsp:sp modelId="{45BB7EB7-C3DF-4250-BCB7-33DD8685697A}">
      <dsp:nvSpPr>
        <dsp:cNvPr id="0" name=""/>
        <dsp:cNvSpPr/>
      </dsp:nvSpPr>
      <dsp:spPr>
        <a:xfrm>
          <a:off x="30643" y="2105"/>
          <a:ext cx="1218971" cy="9551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31" tIns="62698" rIns="59731" bIns="626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Python code snippet to calculate Inverse Document Frequency (IDF):</a:t>
          </a:r>
        </a:p>
      </dsp:txBody>
      <dsp:txXfrm>
        <a:off x="30643" y="2105"/>
        <a:ext cx="1218971" cy="955127"/>
      </dsp:txXfrm>
    </dsp:sp>
    <dsp:sp modelId="{E1F74FC4-94DB-4522-98D2-9D8819BC7DD7}">
      <dsp:nvSpPr>
        <dsp:cNvPr id="0" name=""/>
        <dsp:cNvSpPr/>
      </dsp:nvSpPr>
      <dsp:spPr>
        <a:xfrm>
          <a:off x="2747150" y="433949"/>
          <a:ext cx="2497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9763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5023" y="478266"/>
        <a:ext cx="14018" cy="2806"/>
      </dsp:txXfrm>
    </dsp:sp>
    <dsp:sp modelId="{04B25ECF-6CDA-4ECE-BDB5-833B3A01F11B}">
      <dsp:nvSpPr>
        <dsp:cNvPr id="0" name=""/>
        <dsp:cNvSpPr/>
      </dsp:nvSpPr>
      <dsp:spPr>
        <a:xfrm>
          <a:off x="1529978" y="113977"/>
          <a:ext cx="1218971" cy="7313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31" tIns="62698" rIns="59731" bIns="626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def compute_idf(documents):</a:t>
          </a:r>
        </a:p>
      </dsp:txBody>
      <dsp:txXfrm>
        <a:off x="1529978" y="113977"/>
        <a:ext cx="1218971" cy="731383"/>
      </dsp:txXfrm>
    </dsp:sp>
    <dsp:sp modelId="{4757E680-EA8B-4BD0-9B3B-439F605E5F39}">
      <dsp:nvSpPr>
        <dsp:cNvPr id="0" name=""/>
        <dsp:cNvSpPr/>
      </dsp:nvSpPr>
      <dsp:spPr>
        <a:xfrm>
          <a:off x="640129" y="843560"/>
          <a:ext cx="2998670" cy="361635"/>
        </a:xfrm>
        <a:custGeom>
          <a:avLst/>
          <a:gdLst/>
          <a:ahLst/>
          <a:cxnLst/>
          <a:rect l="0" t="0" r="0" b="0"/>
          <a:pathLst>
            <a:path>
              <a:moveTo>
                <a:pt x="2998670" y="0"/>
              </a:moveTo>
              <a:lnTo>
                <a:pt x="2998670" y="197917"/>
              </a:lnTo>
              <a:lnTo>
                <a:pt x="0" y="197917"/>
              </a:lnTo>
              <a:lnTo>
                <a:pt x="0" y="361635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63859" y="1022975"/>
        <a:ext cx="151210" cy="2806"/>
      </dsp:txXfrm>
    </dsp:sp>
    <dsp:sp modelId="{C24A1AEC-C7A7-4305-8E83-9938C5B76692}">
      <dsp:nvSpPr>
        <dsp:cNvPr id="0" name=""/>
        <dsp:cNvSpPr/>
      </dsp:nvSpPr>
      <dsp:spPr>
        <a:xfrm>
          <a:off x="3029313" y="113977"/>
          <a:ext cx="1218971" cy="7313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31" tIns="62698" rIns="59731" bIns="626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idf = {}</a:t>
          </a:r>
        </a:p>
      </dsp:txBody>
      <dsp:txXfrm>
        <a:off x="3029313" y="113977"/>
        <a:ext cx="1218971" cy="731383"/>
      </dsp:txXfrm>
    </dsp:sp>
    <dsp:sp modelId="{75C49B23-C75C-413F-924D-390888FA01E2}">
      <dsp:nvSpPr>
        <dsp:cNvPr id="0" name=""/>
        <dsp:cNvSpPr/>
      </dsp:nvSpPr>
      <dsp:spPr>
        <a:xfrm>
          <a:off x="1247815" y="1557568"/>
          <a:ext cx="2497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9763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65687" y="1601885"/>
        <a:ext cx="14018" cy="2806"/>
      </dsp:txXfrm>
    </dsp:sp>
    <dsp:sp modelId="{EFDC8667-7CF1-4893-8D41-B9878055986D}">
      <dsp:nvSpPr>
        <dsp:cNvPr id="0" name=""/>
        <dsp:cNvSpPr/>
      </dsp:nvSpPr>
      <dsp:spPr>
        <a:xfrm>
          <a:off x="30643" y="1237596"/>
          <a:ext cx="1218971" cy="7313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31" tIns="62698" rIns="59731" bIns="626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total_documents = len(documents)</a:t>
          </a:r>
        </a:p>
      </dsp:txBody>
      <dsp:txXfrm>
        <a:off x="30643" y="1237596"/>
        <a:ext cx="1218971" cy="731383"/>
      </dsp:txXfrm>
    </dsp:sp>
    <dsp:sp modelId="{F0EE6ED3-B6E6-48C8-A010-81D1DB541301}">
      <dsp:nvSpPr>
        <dsp:cNvPr id="0" name=""/>
        <dsp:cNvSpPr/>
      </dsp:nvSpPr>
      <dsp:spPr>
        <a:xfrm>
          <a:off x="2747150" y="1557568"/>
          <a:ext cx="2497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9763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5023" y="1601885"/>
        <a:ext cx="14018" cy="2806"/>
      </dsp:txXfrm>
    </dsp:sp>
    <dsp:sp modelId="{38211047-067A-4E46-B614-B1972B730DD0}">
      <dsp:nvSpPr>
        <dsp:cNvPr id="0" name=""/>
        <dsp:cNvSpPr/>
      </dsp:nvSpPr>
      <dsp:spPr>
        <a:xfrm>
          <a:off x="1529978" y="1237596"/>
          <a:ext cx="1218971" cy="7313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31" tIns="62698" rIns="59731" bIns="626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all_terms = set(term for doc in documents for term in doc)</a:t>
          </a:r>
        </a:p>
      </dsp:txBody>
      <dsp:txXfrm>
        <a:off x="1529978" y="1237596"/>
        <a:ext cx="1218971" cy="731383"/>
      </dsp:txXfrm>
    </dsp:sp>
    <dsp:sp modelId="{31875821-8190-4DC0-B1F8-E2827AAA2905}">
      <dsp:nvSpPr>
        <dsp:cNvPr id="0" name=""/>
        <dsp:cNvSpPr/>
      </dsp:nvSpPr>
      <dsp:spPr>
        <a:xfrm>
          <a:off x="640129" y="1967179"/>
          <a:ext cx="2998670" cy="320448"/>
        </a:xfrm>
        <a:custGeom>
          <a:avLst/>
          <a:gdLst/>
          <a:ahLst/>
          <a:cxnLst/>
          <a:rect l="0" t="0" r="0" b="0"/>
          <a:pathLst>
            <a:path>
              <a:moveTo>
                <a:pt x="2998670" y="0"/>
              </a:moveTo>
              <a:lnTo>
                <a:pt x="2998670" y="177324"/>
              </a:lnTo>
              <a:lnTo>
                <a:pt x="0" y="177324"/>
              </a:lnTo>
              <a:lnTo>
                <a:pt x="0" y="320448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63985" y="2126000"/>
        <a:ext cx="150957" cy="2806"/>
      </dsp:txXfrm>
    </dsp:sp>
    <dsp:sp modelId="{C2D9D6BA-3CF2-4A27-912D-82E97473201D}">
      <dsp:nvSpPr>
        <dsp:cNvPr id="0" name=""/>
        <dsp:cNvSpPr/>
      </dsp:nvSpPr>
      <dsp:spPr>
        <a:xfrm>
          <a:off x="3029313" y="1237596"/>
          <a:ext cx="1218971" cy="7313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31" tIns="62698" rIns="59731" bIns="626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for term in all_terms:</a:t>
          </a:r>
        </a:p>
      </dsp:txBody>
      <dsp:txXfrm>
        <a:off x="3029313" y="1237596"/>
        <a:ext cx="1218971" cy="731383"/>
      </dsp:txXfrm>
    </dsp:sp>
    <dsp:sp modelId="{530B6223-313D-44F3-B46D-A44E34F7E657}">
      <dsp:nvSpPr>
        <dsp:cNvPr id="0" name=""/>
        <dsp:cNvSpPr/>
      </dsp:nvSpPr>
      <dsp:spPr>
        <a:xfrm>
          <a:off x="1247815" y="2639999"/>
          <a:ext cx="2497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9763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65687" y="2684316"/>
        <a:ext cx="14018" cy="2806"/>
      </dsp:txXfrm>
    </dsp:sp>
    <dsp:sp modelId="{A8D7EA4D-CF2F-4673-8BAC-00D1B64A54C5}">
      <dsp:nvSpPr>
        <dsp:cNvPr id="0" name=""/>
        <dsp:cNvSpPr/>
      </dsp:nvSpPr>
      <dsp:spPr>
        <a:xfrm>
          <a:off x="30643" y="2320027"/>
          <a:ext cx="1218971" cy="7313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31" tIns="62698" rIns="59731" bIns="626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containing_docs = sum(1 for doc in documents if term in doc)</a:t>
          </a:r>
        </a:p>
      </dsp:txBody>
      <dsp:txXfrm>
        <a:off x="30643" y="2320027"/>
        <a:ext cx="1218971" cy="731383"/>
      </dsp:txXfrm>
    </dsp:sp>
    <dsp:sp modelId="{382C76D3-3DEC-4CE3-BE1B-1D97C4BDE041}">
      <dsp:nvSpPr>
        <dsp:cNvPr id="0" name=""/>
        <dsp:cNvSpPr/>
      </dsp:nvSpPr>
      <dsp:spPr>
        <a:xfrm>
          <a:off x="2747150" y="2639999"/>
          <a:ext cx="2497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9763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5023" y="2684316"/>
        <a:ext cx="14018" cy="2806"/>
      </dsp:txXfrm>
    </dsp:sp>
    <dsp:sp modelId="{CC18F01B-56CA-4996-A2EC-5F7D1BB5B13D}">
      <dsp:nvSpPr>
        <dsp:cNvPr id="0" name=""/>
        <dsp:cNvSpPr/>
      </dsp:nvSpPr>
      <dsp:spPr>
        <a:xfrm>
          <a:off x="1529978" y="2249343"/>
          <a:ext cx="1218971" cy="8727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31" tIns="62698" rIns="59731" bIns="626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idf</a:t>
          </a:r>
          <a:r>
            <a:rPr lang="en-US" sz="1200" kern="1200" dirty="0"/>
            <a:t>[term] = math.log(</a:t>
          </a:r>
          <a:r>
            <a:rPr lang="en-US" sz="1200" kern="1200" dirty="0" err="1"/>
            <a:t>total_documents</a:t>
          </a:r>
          <a:r>
            <a:rPr lang="en-US" sz="1200" kern="1200" dirty="0"/>
            <a:t> / (1 + </a:t>
          </a:r>
          <a:r>
            <a:rPr lang="en-US" sz="1200" kern="1200" dirty="0" err="1"/>
            <a:t>containing_docs</a:t>
          </a:r>
          <a:r>
            <a:rPr lang="en-US" sz="1200" kern="1200" dirty="0"/>
            <a:t>))</a:t>
          </a:r>
        </a:p>
      </dsp:txBody>
      <dsp:txXfrm>
        <a:off x="1529978" y="2249343"/>
        <a:ext cx="1218971" cy="872752"/>
      </dsp:txXfrm>
    </dsp:sp>
    <dsp:sp modelId="{2C49702D-E793-4484-A021-B7D4F574F879}">
      <dsp:nvSpPr>
        <dsp:cNvPr id="0" name=""/>
        <dsp:cNvSpPr/>
      </dsp:nvSpPr>
      <dsp:spPr>
        <a:xfrm>
          <a:off x="3029313" y="2320027"/>
          <a:ext cx="1218971" cy="7313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31" tIns="62698" rIns="59731" bIns="626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return idf</a:t>
          </a:r>
        </a:p>
      </dsp:txBody>
      <dsp:txXfrm>
        <a:off x="3029313" y="2320027"/>
        <a:ext cx="1218971" cy="7313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F446D-FA53-4B97-9B4E-BDA11B53E1BE}">
      <dsp:nvSpPr>
        <dsp:cNvPr id="0" name=""/>
        <dsp:cNvSpPr/>
      </dsp:nvSpPr>
      <dsp:spPr>
        <a:xfrm>
          <a:off x="0" y="257280"/>
          <a:ext cx="4278929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3AED6-EBD6-4DAC-862C-735E375CD802}">
      <dsp:nvSpPr>
        <dsp:cNvPr id="0" name=""/>
        <dsp:cNvSpPr/>
      </dsp:nvSpPr>
      <dsp:spPr>
        <a:xfrm>
          <a:off x="213946" y="94920"/>
          <a:ext cx="2995250" cy="3247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213" tIns="0" rIns="11321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Python code snippet to calculate TF-IDF:</a:t>
          </a:r>
        </a:p>
      </dsp:txBody>
      <dsp:txXfrm>
        <a:off x="229798" y="110772"/>
        <a:ext cx="2963546" cy="293016"/>
      </dsp:txXfrm>
    </dsp:sp>
    <dsp:sp modelId="{F1775B09-A84B-4CA7-9625-CAC021A2057D}">
      <dsp:nvSpPr>
        <dsp:cNvPr id="0" name=""/>
        <dsp:cNvSpPr/>
      </dsp:nvSpPr>
      <dsp:spPr>
        <a:xfrm>
          <a:off x="0" y="756240"/>
          <a:ext cx="4278929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743124"/>
              <a:satOff val="732"/>
              <a:lumOff val="16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C6176-843E-4F9B-9DD8-7FF31D16827A}">
      <dsp:nvSpPr>
        <dsp:cNvPr id="0" name=""/>
        <dsp:cNvSpPr/>
      </dsp:nvSpPr>
      <dsp:spPr>
        <a:xfrm>
          <a:off x="213946" y="593880"/>
          <a:ext cx="2995250" cy="324720"/>
        </a:xfrm>
        <a:prstGeom prst="roundRect">
          <a:avLst/>
        </a:prstGeom>
        <a:gradFill rotWithShape="0">
          <a:gsLst>
            <a:gs pos="0">
              <a:schemeClr val="accent5">
                <a:hueOff val="-743124"/>
                <a:satOff val="732"/>
                <a:lumOff val="1647"/>
                <a:alphaOff val="0"/>
                <a:tint val="96000"/>
                <a:lumMod val="102000"/>
              </a:schemeClr>
            </a:gs>
            <a:gs pos="100000">
              <a:schemeClr val="accent5">
                <a:hueOff val="-743124"/>
                <a:satOff val="732"/>
                <a:lumOff val="1647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213" tIns="0" rIns="11321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def compute_tfidf(tf, idf):</a:t>
          </a:r>
        </a:p>
      </dsp:txBody>
      <dsp:txXfrm>
        <a:off x="229798" y="609732"/>
        <a:ext cx="2963546" cy="293016"/>
      </dsp:txXfrm>
    </dsp:sp>
    <dsp:sp modelId="{512FE204-058D-4004-9995-1BA4D96C865E}">
      <dsp:nvSpPr>
        <dsp:cNvPr id="0" name=""/>
        <dsp:cNvSpPr/>
      </dsp:nvSpPr>
      <dsp:spPr>
        <a:xfrm>
          <a:off x="0" y="1255200"/>
          <a:ext cx="4278929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1486249"/>
              <a:satOff val="1463"/>
              <a:lumOff val="3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33392-17F0-4914-8E96-8D7C37B6D870}">
      <dsp:nvSpPr>
        <dsp:cNvPr id="0" name=""/>
        <dsp:cNvSpPr/>
      </dsp:nvSpPr>
      <dsp:spPr>
        <a:xfrm>
          <a:off x="213946" y="1092840"/>
          <a:ext cx="2995250" cy="324720"/>
        </a:xfrm>
        <a:prstGeom prst="roundRect">
          <a:avLst/>
        </a:prstGeom>
        <a:gradFill rotWithShape="0">
          <a:gsLst>
            <a:gs pos="0">
              <a:schemeClr val="accent5">
                <a:hueOff val="-1486249"/>
                <a:satOff val="1463"/>
                <a:lumOff val="3294"/>
                <a:alphaOff val="0"/>
                <a:tint val="96000"/>
                <a:lumMod val="102000"/>
              </a:schemeClr>
            </a:gs>
            <a:gs pos="100000">
              <a:schemeClr val="accent5">
                <a:hueOff val="-1486249"/>
                <a:satOff val="1463"/>
                <a:lumOff val="329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213" tIns="0" rIns="11321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tfidf = {}</a:t>
          </a:r>
        </a:p>
      </dsp:txBody>
      <dsp:txXfrm>
        <a:off x="229798" y="1108692"/>
        <a:ext cx="2963546" cy="293016"/>
      </dsp:txXfrm>
    </dsp:sp>
    <dsp:sp modelId="{946F133D-9FF5-4762-8A8F-B4ED09E910D0}">
      <dsp:nvSpPr>
        <dsp:cNvPr id="0" name=""/>
        <dsp:cNvSpPr/>
      </dsp:nvSpPr>
      <dsp:spPr>
        <a:xfrm>
          <a:off x="0" y="1754160"/>
          <a:ext cx="4278929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2229373"/>
              <a:satOff val="2195"/>
              <a:lumOff val="49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E212D-7EF8-42F3-9E47-578B97D5FF97}">
      <dsp:nvSpPr>
        <dsp:cNvPr id="0" name=""/>
        <dsp:cNvSpPr/>
      </dsp:nvSpPr>
      <dsp:spPr>
        <a:xfrm>
          <a:off x="213946" y="1591800"/>
          <a:ext cx="2995250" cy="324720"/>
        </a:xfrm>
        <a:prstGeom prst="roundRect">
          <a:avLst/>
        </a:prstGeom>
        <a:gradFill rotWithShape="0">
          <a:gsLst>
            <a:gs pos="0">
              <a:schemeClr val="accent5">
                <a:hueOff val="-2229373"/>
                <a:satOff val="2195"/>
                <a:lumOff val="4942"/>
                <a:alphaOff val="0"/>
                <a:tint val="96000"/>
                <a:lumMod val="102000"/>
              </a:schemeClr>
            </a:gs>
            <a:gs pos="100000">
              <a:schemeClr val="accent5">
                <a:hueOff val="-2229373"/>
                <a:satOff val="2195"/>
                <a:lumOff val="494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213" tIns="0" rIns="11321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 term, tf_value in tf.items():</a:t>
          </a:r>
        </a:p>
      </dsp:txBody>
      <dsp:txXfrm>
        <a:off x="229798" y="1607652"/>
        <a:ext cx="2963546" cy="293016"/>
      </dsp:txXfrm>
    </dsp:sp>
    <dsp:sp modelId="{A2A67BCC-1026-41DC-8234-8085E7A038C7}">
      <dsp:nvSpPr>
        <dsp:cNvPr id="0" name=""/>
        <dsp:cNvSpPr/>
      </dsp:nvSpPr>
      <dsp:spPr>
        <a:xfrm>
          <a:off x="0" y="2253120"/>
          <a:ext cx="4278929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2972498"/>
              <a:satOff val="2926"/>
              <a:lumOff val="65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97C4B-E766-47D3-A1D2-D7B41FE66C88}">
      <dsp:nvSpPr>
        <dsp:cNvPr id="0" name=""/>
        <dsp:cNvSpPr/>
      </dsp:nvSpPr>
      <dsp:spPr>
        <a:xfrm>
          <a:off x="213946" y="2090760"/>
          <a:ext cx="2995250" cy="324720"/>
        </a:xfrm>
        <a:prstGeom prst="roundRect">
          <a:avLst/>
        </a:prstGeom>
        <a:gradFill rotWithShape="0">
          <a:gsLst>
            <a:gs pos="0">
              <a:schemeClr val="accent5">
                <a:hueOff val="-2972498"/>
                <a:satOff val="2926"/>
                <a:lumOff val="6589"/>
                <a:alphaOff val="0"/>
                <a:tint val="96000"/>
                <a:lumMod val="102000"/>
              </a:schemeClr>
            </a:gs>
            <a:gs pos="100000">
              <a:schemeClr val="accent5">
                <a:hueOff val="-2972498"/>
                <a:satOff val="2926"/>
                <a:lumOff val="6589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213" tIns="0" rIns="11321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tfidf[term] = tf_value * idf.get(term, 0)</a:t>
          </a:r>
        </a:p>
      </dsp:txBody>
      <dsp:txXfrm>
        <a:off x="229798" y="2106612"/>
        <a:ext cx="2963546" cy="293016"/>
      </dsp:txXfrm>
    </dsp:sp>
    <dsp:sp modelId="{FAE66B55-4E25-480C-9D9E-DA77A87E70F2}">
      <dsp:nvSpPr>
        <dsp:cNvPr id="0" name=""/>
        <dsp:cNvSpPr/>
      </dsp:nvSpPr>
      <dsp:spPr>
        <a:xfrm>
          <a:off x="0" y="2752080"/>
          <a:ext cx="4278929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3715622"/>
              <a:satOff val="3658"/>
              <a:lumOff val="82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34078-3043-4051-B5CF-180E6958683E}">
      <dsp:nvSpPr>
        <dsp:cNvPr id="0" name=""/>
        <dsp:cNvSpPr/>
      </dsp:nvSpPr>
      <dsp:spPr>
        <a:xfrm>
          <a:off x="213946" y="2589720"/>
          <a:ext cx="2995250" cy="324720"/>
        </a:xfrm>
        <a:prstGeom prst="roundRect">
          <a:avLst/>
        </a:prstGeom>
        <a:gradFill rotWithShape="0">
          <a:gsLst>
            <a:gs pos="0">
              <a:schemeClr val="accent5">
                <a:hueOff val="-3715622"/>
                <a:satOff val="3658"/>
                <a:lumOff val="8236"/>
                <a:alphaOff val="0"/>
                <a:tint val="96000"/>
                <a:lumMod val="102000"/>
              </a:schemeClr>
            </a:gs>
            <a:gs pos="100000">
              <a:schemeClr val="accent5">
                <a:hueOff val="-3715622"/>
                <a:satOff val="3658"/>
                <a:lumOff val="823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213" tIns="0" rIns="11321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return tfidf</a:t>
          </a:r>
        </a:p>
      </dsp:txBody>
      <dsp:txXfrm>
        <a:off x="229798" y="2605572"/>
        <a:ext cx="2963546" cy="293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FD163-1530-4C08-A9AF-62D485370FAC}">
      <dsp:nvSpPr>
        <dsp:cNvPr id="0" name=""/>
        <dsp:cNvSpPr/>
      </dsp:nvSpPr>
      <dsp:spPr>
        <a:xfrm>
          <a:off x="2023305" y="401341"/>
          <a:ext cx="3103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0347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9955" y="445354"/>
        <a:ext cx="17047" cy="3412"/>
      </dsp:txXfrm>
    </dsp:sp>
    <dsp:sp modelId="{F9B76F3A-C90B-47A5-8DB1-52C876A1B7CB}">
      <dsp:nvSpPr>
        <dsp:cNvPr id="0" name=""/>
        <dsp:cNvSpPr/>
      </dsp:nvSpPr>
      <dsp:spPr>
        <a:xfrm>
          <a:off x="542724" y="2346"/>
          <a:ext cx="1482381" cy="889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38" tIns="76246" rIns="72638" bIns="762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Input: Query and documents.</a:t>
          </a:r>
        </a:p>
      </dsp:txBody>
      <dsp:txXfrm>
        <a:off x="542724" y="2346"/>
        <a:ext cx="1482381" cy="889428"/>
      </dsp:txXfrm>
    </dsp:sp>
    <dsp:sp modelId="{E4145725-5CC9-40E0-9FD6-1D7D2C2CA4BE}">
      <dsp:nvSpPr>
        <dsp:cNvPr id="0" name=""/>
        <dsp:cNvSpPr/>
      </dsp:nvSpPr>
      <dsp:spPr>
        <a:xfrm>
          <a:off x="3846634" y="401341"/>
          <a:ext cx="3103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0347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93284" y="445354"/>
        <a:ext cx="17047" cy="3412"/>
      </dsp:txXfrm>
    </dsp:sp>
    <dsp:sp modelId="{22E64854-C504-46F3-8250-7F341D97D7BE}">
      <dsp:nvSpPr>
        <dsp:cNvPr id="0" name=""/>
        <dsp:cNvSpPr/>
      </dsp:nvSpPr>
      <dsp:spPr>
        <a:xfrm>
          <a:off x="2366053" y="2346"/>
          <a:ext cx="1482381" cy="889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38" tIns="76246" rIns="72638" bIns="762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Preprocess the query (if required) or split it into terms.</a:t>
          </a:r>
        </a:p>
      </dsp:txBody>
      <dsp:txXfrm>
        <a:off x="2366053" y="2346"/>
        <a:ext cx="1482381" cy="889428"/>
      </dsp:txXfrm>
    </dsp:sp>
    <dsp:sp modelId="{38B09BB5-1020-4CE1-ABBD-3B6BE35ED088}">
      <dsp:nvSpPr>
        <dsp:cNvPr id="0" name=""/>
        <dsp:cNvSpPr/>
      </dsp:nvSpPr>
      <dsp:spPr>
        <a:xfrm>
          <a:off x="1283914" y="889975"/>
          <a:ext cx="3646658" cy="310347"/>
        </a:xfrm>
        <a:custGeom>
          <a:avLst/>
          <a:gdLst/>
          <a:ahLst/>
          <a:cxnLst/>
          <a:rect l="0" t="0" r="0" b="0"/>
          <a:pathLst>
            <a:path>
              <a:moveTo>
                <a:pt x="3646658" y="0"/>
              </a:moveTo>
              <a:lnTo>
                <a:pt x="3646658" y="172273"/>
              </a:lnTo>
              <a:lnTo>
                <a:pt x="0" y="172273"/>
              </a:lnTo>
              <a:lnTo>
                <a:pt x="0" y="310347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5679" y="1043443"/>
        <a:ext cx="183128" cy="3412"/>
      </dsp:txXfrm>
    </dsp:sp>
    <dsp:sp modelId="{96122CD8-5776-422C-83B4-B6812E7FE3C8}">
      <dsp:nvSpPr>
        <dsp:cNvPr id="0" name=""/>
        <dsp:cNvSpPr/>
      </dsp:nvSpPr>
      <dsp:spPr>
        <a:xfrm>
          <a:off x="4189382" y="2346"/>
          <a:ext cx="1482381" cy="889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38" tIns="76246" rIns="72638" bIns="762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Extract and split the content of each document into words.</a:t>
          </a:r>
        </a:p>
      </dsp:txBody>
      <dsp:txXfrm>
        <a:off x="4189382" y="2346"/>
        <a:ext cx="1482381" cy="889428"/>
      </dsp:txXfrm>
    </dsp:sp>
    <dsp:sp modelId="{B84C8DF7-EA4D-4DD7-851B-CF57DFECD480}">
      <dsp:nvSpPr>
        <dsp:cNvPr id="0" name=""/>
        <dsp:cNvSpPr/>
      </dsp:nvSpPr>
      <dsp:spPr>
        <a:xfrm>
          <a:off x="2023305" y="1631717"/>
          <a:ext cx="3103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0347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9955" y="1675731"/>
        <a:ext cx="17047" cy="3412"/>
      </dsp:txXfrm>
    </dsp:sp>
    <dsp:sp modelId="{85AD2FEE-6BB7-462E-912A-0D2A196479E0}">
      <dsp:nvSpPr>
        <dsp:cNvPr id="0" name=""/>
        <dsp:cNvSpPr/>
      </dsp:nvSpPr>
      <dsp:spPr>
        <a:xfrm>
          <a:off x="542724" y="1232723"/>
          <a:ext cx="1482381" cy="889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38" tIns="76246" rIns="72638" bIns="762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Compute TF for each document and the query.</a:t>
          </a:r>
        </a:p>
      </dsp:txBody>
      <dsp:txXfrm>
        <a:off x="542724" y="1232723"/>
        <a:ext cx="1482381" cy="889428"/>
      </dsp:txXfrm>
    </dsp:sp>
    <dsp:sp modelId="{E12B2BA9-0EB6-4606-8EE2-4818B2E50E46}">
      <dsp:nvSpPr>
        <dsp:cNvPr id="0" name=""/>
        <dsp:cNvSpPr/>
      </dsp:nvSpPr>
      <dsp:spPr>
        <a:xfrm>
          <a:off x="3846634" y="1631717"/>
          <a:ext cx="3103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0347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93284" y="1675731"/>
        <a:ext cx="17047" cy="3412"/>
      </dsp:txXfrm>
    </dsp:sp>
    <dsp:sp modelId="{A7B9F8B6-8BFC-4D63-A7CF-588AD1EA629F}">
      <dsp:nvSpPr>
        <dsp:cNvPr id="0" name=""/>
        <dsp:cNvSpPr/>
      </dsp:nvSpPr>
      <dsp:spPr>
        <a:xfrm>
          <a:off x="2366053" y="1232723"/>
          <a:ext cx="1482381" cy="889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38" tIns="76246" rIns="72638" bIns="762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Compute IDF using the document corpus.</a:t>
          </a:r>
        </a:p>
      </dsp:txBody>
      <dsp:txXfrm>
        <a:off x="2366053" y="1232723"/>
        <a:ext cx="1482381" cy="889428"/>
      </dsp:txXfrm>
    </dsp:sp>
    <dsp:sp modelId="{2A7D19EF-EDDD-43CB-A829-98E6AD0DD642}">
      <dsp:nvSpPr>
        <dsp:cNvPr id="0" name=""/>
        <dsp:cNvSpPr/>
      </dsp:nvSpPr>
      <dsp:spPr>
        <a:xfrm>
          <a:off x="1283914" y="2120352"/>
          <a:ext cx="3646658" cy="310347"/>
        </a:xfrm>
        <a:custGeom>
          <a:avLst/>
          <a:gdLst/>
          <a:ahLst/>
          <a:cxnLst/>
          <a:rect l="0" t="0" r="0" b="0"/>
          <a:pathLst>
            <a:path>
              <a:moveTo>
                <a:pt x="3646658" y="0"/>
              </a:moveTo>
              <a:lnTo>
                <a:pt x="3646658" y="172273"/>
              </a:lnTo>
              <a:lnTo>
                <a:pt x="0" y="172273"/>
              </a:lnTo>
              <a:lnTo>
                <a:pt x="0" y="310347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5679" y="2273819"/>
        <a:ext cx="183128" cy="3412"/>
      </dsp:txXfrm>
    </dsp:sp>
    <dsp:sp modelId="{8BC24FA2-692A-485E-A3DB-F30EF526A1F1}">
      <dsp:nvSpPr>
        <dsp:cNvPr id="0" name=""/>
        <dsp:cNvSpPr/>
      </dsp:nvSpPr>
      <dsp:spPr>
        <a:xfrm>
          <a:off x="4189382" y="1232723"/>
          <a:ext cx="1482381" cy="889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38" tIns="76246" rIns="72638" bIns="762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Compute TF-IDF for each document and the query.</a:t>
          </a:r>
        </a:p>
      </dsp:txBody>
      <dsp:txXfrm>
        <a:off x="4189382" y="1232723"/>
        <a:ext cx="1482381" cy="889428"/>
      </dsp:txXfrm>
    </dsp:sp>
    <dsp:sp modelId="{306F6F16-62A8-463F-83CA-7A5385D4DA63}">
      <dsp:nvSpPr>
        <dsp:cNvPr id="0" name=""/>
        <dsp:cNvSpPr/>
      </dsp:nvSpPr>
      <dsp:spPr>
        <a:xfrm>
          <a:off x="2023305" y="2862094"/>
          <a:ext cx="3103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0347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9955" y="2906107"/>
        <a:ext cx="17047" cy="3412"/>
      </dsp:txXfrm>
    </dsp:sp>
    <dsp:sp modelId="{D7C08CCD-3E89-46F8-8419-811DE5FF0A32}">
      <dsp:nvSpPr>
        <dsp:cNvPr id="0" name=""/>
        <dsp:cNvSpPr/>
      </dsp:nvSpPr>
      <dsp:spPr>
        <a:xfrm>
          <a:off x="542724" y="2463099"/>
          <a:ext cx="1482381" cy="889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38" tIns="76246" rIns="72638" bIns="762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Calculate similarity scores between query TF-IDF and each document's TF-IDF.</a:t>
          </a:r>
        </a:p>
      </dsp:txBody>
      <dsp:txXfrm>
        <a:off x="542724" y="2463099"/>
        <a:ext cx="1482381" cy="889428"/>
      </dsp:txXfrm>
    </dsp:sp>
    <dsp:sp modelId="{B63F51AF-93C4-4998-9621-CDCC225D1C07}">
      <dsp:nvSpPr>
        <dsp:cNvPr id="0" name=""/>
        <dsp:cNvSpPr/>
      </dsp:nvSpPr>
      <dsp:spPr>
        <a:xfrm>
          <a:off x="3846634" y="2862094"/>
          <a:ext cx="3103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0347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93284" y="2906107"/>
        <a:ext cx="17047" cy="3412"/>
      </dsp:txXfrm>
    </dsp:sp>
    <dsp:sp modelId="{452369DF-E995-4282-A3B7-28E144C0D06C}">
      <dsp:nvSpPr>
        <dsp:cNvPr id="0" name=""/>
        <dsp:cNvSpPr/>
      </dsp:nvSpPr>
      <dsp:spPr>
        <a:xfrm>
          <a:off x="2366053" y="2463099"/>
          <a:ext cx="1482381" cy="889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38" tIns="76246" rIns="72638" bIns="762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Filter documents with scores &gt; 0.</a:t>
          </a:r>
        </a:p>
      </dsp:txBody>
      <dsp:txXfrm>
        <a:off x="2366053" y="2463099"/>
        <a:ext cx="1482381" cy="889428"/>
      </dsp:txXfrm>
    </dsp:sp>
    <dsp:sp modelId="{1F1D3BED-F136-492F-83CF-F95289A17C64}">
      <dsp:nvSpPr>
        <dsp:cNvPr id="0" name=""/>
        <dsp:cNvSpPr/>
      </dsp:nvSpPr>
      <dsp:spPr>
        <a:xfrm>
          <a:off x="1283914" y="3350728"/>
          <a:ext cx="3646658" cy="310347"/>
        </a:xfrm>
        <a:custGeom>
          <a:avLst/>
          <a:gdLst/>
          <a:ahLst/>
          <a:cxnLst/>
          <a:rect l="0" t="0" r="0" b="0"/>
          <a:pathLst>
            <a:path>
              <a:moveTo>
                <a:pt x="3646658" y="0"/>
              </a:moveTo>
              <a:lnTo>
                <a:pt x="3646658" y="172273"/>
              </a:lnTo>
              <a:lnTo>
                <a:pt x="0" y="172273"/>
              </a:lnTo>
              <a:lnTo>
                <a:pt x="0" y="310347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5679" y="3504196"/>
        <a:ext cx="183128" cy="3412"/>
      </dsp:txXfrm>
    </dsp:sp>
    <dsp:sp modelId="{AF1637DA-F7BD-4FD1-BC84-068D76EC50F1}">
      <dsp:nvSpPr>
        <dsp:cNvPr id="0" name=""/>
        <dsp:cNvSpPr/>
      </dsp:nvSpPr>
      <dsp:spPr>
        <a:xfrm>
          <a:off x="4189382" y="2463099"/>
          <a:ext cx="1482381" cy="889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38" tIns="76246" rIns="72638" bIns="762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Highlight matching terms in the content of those documents.</a:t>
          </a:r>
        </a:p>
      </dsp:txBody>
      <dsp:txXfrm>
        <a:off x="4189382" y="2463099"/>
        <a:ext cx="1482381" cy="889428"/>
      </dsp:txXfrm>
    </dsp:sp>
    <dsp:sp modelId="{4DFAB062-5D0F-4031-AD23-8EB8F030A012}">
      <dsp:nvSpPr>
        <dsp:cNvPr id="0" name=""/>
        <dsp:cNvSpPr/>
      </dsp:nvSpPr>
      <dsp:spPr>
        <a:xfrm>
          <a:off x="2023305" y="4092470"/>
          <a:ext cx="3103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0347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9955" y="4136484"/>
        <a:ext cx="17047" cy="3412"/>
      </dsp:txXfrm>
    </dsp:sp>
    <dsp:sp modelId="{0F971051-61F0-4D1F-9A6C-6855DECEE153}">
      <dsp:nvSpPr>
        <dsp:cNvPr id="0" name=""/>
        <dsp:cNvSpPr/>
      </dsp:nvSpPr>
      <dsp:spPr>
        <a:xfrm>
          <a:off x="542724" y="3693476"/>
          <a:ext cx="1482381" cy="889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38" tIns="76246" rIns="72638" bIns="762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Rank the documents by score in descending order.</a:t>
          </a:r>
        </a:p>
      </dsp:txBody>
      <dsp:txXfrm>
        <a:off x="542724" y="3693476"/>
        <a:ext cx="1482381" cy="889428"/>
      </dsp:txXfrm>
    </dsp:sp>
    <dsp:sp modelId="{4B80864A-FE73-4D64-A367-278783231432}">
      <dsp:nvSpPr>
        <dsp:cNvPr id="0" name=""/>
        <dsp:cNvSpPr/>
      </dsp:nvSpPr>
      <dsp:spPr>
        <a:xfrm>
          <a:off x="2366053" y="3693476"/>
          <a:ext cx="1482381" cy="889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38" tIns="76246" rIns="72638" bIns="762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Output the ranked documents.</a:t>
          </a:r>
        </a:p>
      </dsp:txBody>
      <dsp:txXfrm>
        <a:off x="2366053" y="3693476"/>
        <a:ext cx="1482381" cy="889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ABA6-28EB-464A-AF3E-08C9530893E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A899-719C-443F-84D1-65409A7D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0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ABA6-28EB-464A-AF3E-08C9530893E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A899-719C-443F-84D1-65409A7D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6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ABA6-28EB-464A-AF3E-08C9530893E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A899-719C-443F-84D1-65409A7D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31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ABA6-28EB-464A-AF3E-08C9530893E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A899-719C-443F-84D1-65409A7D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8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ABA6-28EB-464A-AF3E-08C9530893E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A899-719C-443F-84D1-65409A7D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91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ABA6-28EB-464A-AF3E-08C9530893E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A899-719C-443F-84D1-65409A7D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56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ABA6-28EB-464A-AF3E-08C9530893E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A899-719C-443F-84D1-65409A7D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99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ABA6-28EB-464A-AF3E-08C9530893E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A899-719C-443F-84D1-65409A7D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5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ABA6-28EB-464A-AF3E-08C9530893E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A899-719C-443F-84D1-65409A7D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61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F733-2D60-21F9-CF14-E891ED1B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6116D-E222-ABB1-68A1-8673F37C84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4BD31-49B4-A619-1519-E1E7B4D0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ABA6-28EB-464A-AF3E-08C9530893E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37AA-B262-02E5-E765-E4FF4646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A2EEC-D460-5D0A-A74E-28636389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A899-719C-443F-84D1-65409A7D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ABA6-28EB-464A-AF3E-08C9530893E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C50A899-719C-443F-84D1-65409A7D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ABA6-28EB-464A-AF3E-08C9530893E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A899-719C-443F-84D1-65409A7D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ABA6-28EB-464A-AF3E-08C9530893E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A899-719C-443F-84D1-65409A7D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ABA6-28EB-464A-AF3E-08C9530893E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A899-719C-443F-84D1-65409A7D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8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ABA6-28EB-464A-AF3E-08C9530893E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A899-719C-443F-84D1-65409A7D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7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ABA6-28EB-464A-AF3E-08C9530893E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A899-719C-443F-84D1-65409A7D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7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ABA6-28EB-464A-AF3E-08C9530893E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A899-719C-443F-84D1-65409A7D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8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ABA6-28EB-464A-AF3E-08C9530893E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A899-719C-443F-84D1-65409A7D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1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2EABA6-28EB-464A-AF3E-08C9530893E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50A899-719C-443F-84D1-65409A7D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C6CE-DA5F-CC03-608F-27084E1AA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TF-IDF Document Ranking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3564F-80E7-194F-BADC-48C328836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Khadim Hussain 2021-cs-204</a:t>
            </a:r>
          </a:p>
        </p:txBody>
      </p:sp>
    </p:spTree>
    <p:extLst>
      <p:ext uri="{BB962C8B-B14F-4D97-AF65-F5344CB8AC3E}">
        <p14:creationId xmlns:p14="http://schemas.microsoft.com/office/powerpoint/2010/main" val="425842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375E44-A4FD-4D87-361D-CF738B36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Inverse Document Frequency (IDF)</a:t>
            </a:r>
          </a:p>
        </p:txBody>
      </p:sp>
      <p:pic>
        <p:nvPicPr>
          <p:cNvPr id="5" name="Picture 4" descr="Piles of paper">
            <a:extLst>
              <a:ext uri="{FF2B5EF4-FFF2-40B4-BE49-F238E27FC236}">
                <a16:creationId xmlns:a16="http://schemas.microsoft.com/office/drawing/2014/main" id="{4807851F-CFC7-021F-8D1E-9FA45DC01E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697" r="23634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4D78F-8FCF-913D-04FB-BF2A903D1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3867" y="2048933"/>
            <a:ext cx="7659156" cy="3742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For example, We have 10 documents</a:t>
            </a:r>
          </a:p>
          <a:p>
            <a:r>
              <a:rPr lang="en-US" dirty="0"/>
              <a:t>The term ‘apple’ appears in 3 documents.</a:t>
            </a:r>
          </a:p>
          <a:p>
            <a:r>
              <a:rPr lang="en-US" dirty="0"/>
              <a:t>IDF of apple will be log(10/3) = 0.52</a:t>
            </a:r>
          </a:p>
          <a:p>
            <a:r>
              <a:rPr lang="en-US" dirty="0"/>
              <a:t>It measures uniqueness of term</a:t>
            </a:r>
          </a:p>
          <a:p>
            <a:r>
              <a:rPr lang="en-US" dirty="0"/>
              <a:t>If a term, say ‘man’ appears in 7 out of 10 documents, its IDF will be log(10/7) = 0.15 (Less valuable)</a:t>
            </a:r>
          </a:p>
        </p:txBody>
      </p:sp>
    </p:spTree>
    <p:extLst>
      <p:ext uri="{BB962C8B-B14F-4D97-AF65-F5344CB8AC3E}">
        <p14:creationId xmlns:p14="http://schemas.microsoft.com/office/powerpoint/2010/main" val="171011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and holding a pen and shading circles on a sheet">
            <a:extLst>
              <a:ext uri="{FF2B5EF4-FFF2-40B4-BE49-F238E27FC236}">
                <a16:creationId xmlns:a16="http://schemas.microsoft.com/office/drawing/2014/main" id="{1B6F3A2F-7B82-51EF-3F4C-BC0D1EBF57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731" r="15260" b="-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782932-C959-55F7-5035-008A688B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TF-IDF Calculation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E05D2-BAED-5FF9-6ADD-63153619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8" y="2666999"/>
            <a:ext cx="5260680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TF-IDF is calculated as the product of TF and IDF. </a:t>
            </a:r>
          </a:p>
          <a:p>
            <a:r>
              <a:rPr lang="en-US" sz="2000" dirty="0"/>
              <a:t>It helps to identify terms that are important to a document but not common across all documents.</a:t>
            </a:r>
          </a:p>
        </p:txBody>
      </p:sp>
    </p:spTree>
    <p:extLst>
      <p:ext uri="{BB962C8B-B14F-4D97-AF65-F5344CB8AC3E}">
        <p14:creationId xmlns:p14="http://schemas.microsoft.com/office/powerpoint/2010/main" val="2483669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B5E8D4-8F24-E114-A7A9-C457EE73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Code Example - TF Calculation</a:t>
            </a:r>
          </a:p>
        </p:txBody>
      </p:sp>
      <p:sp useBgFill="1">
        <p:nvSpPr>
          <p:cNvPr id="27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1C214B78-5089-E6F9-938F-848EC5E3E6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8663675"/>
              </p:ext>
            </p:extLst>
          </p:nvPr>
        </p:nvGraphicFramePr>
        <p:xfrm>
          <a:off x="4941202" y="992181"/>
          <a:ext cx="4620242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diagram of a number of numbers&#10;&#10;Description automatically generated">
            <a:extLst>
              <a:ext uri="{FF2B5EF4-FFF2-40B4-BE49-F238E27FC236}">
                <a16:creationId xmlns:a16="http://schemas.microsoft.com/office/drawing/2014/main" id="{461CC446-6B1F-40D9-849B-97BF095A14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65" y="863895"/>
            <a:ext cx="1651737" cy="446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154B2F-CD58-1D3A-7C64-3DE3851F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Code Example - IDF Calculation</a:t>
            </a:r>
          </a:p>
        </p:txBody>
      </p:sp>
      <p:sp>
        <p:nvSpPr>
          <p:cNvPr id="73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611A339-0A40-DA40-56A6-68B090474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434" y="1011765"/>
            <a:ext cx="3660099" cy="4546708"/>
          </a:xfrm>
          <a:prstGeom prst="rect">
            <a:avLst/>
          </a:prstGeom>
        </p:spPr>
      </p:pic>
      <p:graphicFrame>
        <p:nvGraphicFramePr>
          <p:cNvPr id="36" name="Text Placeholder 2">
            <a:extLst>
              <a:ext uri="{FF2B5EF4-FFF2-40B4-BE49-F238E27FC236}">
                <a16:creationId xmlns:a16="http://schemas.microsoft.com/office/drawing/2014/main" id="{FCFE7868-667B-81A6-EB42-52A8E14778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0374070"/>
              </p:ext>
            </p:extLst>
          </p:nvPr>
        </p:nvGraphicFramePr>
        <p:xfrm>
          <a:off x="1484310" y="2666999"/>
          <a:ext cx="4278929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9632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87E580-9209-F53A-E013-F9CC896A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Code Example - TF-IDF Calculation</a:t>
            </a:r>
          </a:p>
        </p:txBody>
      </p:sp>
      <p:sp>
        <p:nvSpPr>
          <p:cNvPr id="52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B5FCA8C-9F4C-C9A7-CE6D-55CE81A0E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99" y="977105"/>
            <a:ext cx="4878890" cy="4573959"/>
          </a:xfrm>
          <a:prstGeom prst="rect">
            <a:avLst/>
          </a:prstGeom>
        </p:spPr>
      </p:pic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7E2E7A3-7D12-A189-3F10-8BC71BC22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940927"/>
              </p:ext>
            </p:extLst>
          </p:nvPr>
        </p:nvGraphicFramePr>
        <p:xfrm>
          <a:off x="1484310" y="2666999"/>
          <a:ext cx="4278929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2034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9D3F1-CFFB-9BAA-4863-DBA5A8BC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 Example - Document Ranking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9" name="Text Placeholder 2">
            <a:extLst>
              <a:ext uri="{FF2B5EF4-FFF2-40B4-BE49-F238E27FC236}">
                <a16:creationId xmlns:a16="http://schemas.microsoft.com/office/drawing/2014/main" id="{A58090B9-1221-F67B-ACB7-4C58B5BB7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4535001"/>
              </p:ext>
            </p:extLst>
          </p:nvPr>
        </p:nvGraphicFramePr>
        <p:xfrm>
          <a:off x="4910712" y="1013792"/>
          <a:ext cx="6214488" cy="4585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890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fferent colored organizers">
            <a:extLst>
              <a:ext uri="{FF2B5EF4-FFF2-40B4-BE49-F238E27FC236}">
                <a16:creationId xmlns:a16="http://schemas.microsoft.com/office/drawing/2014/main" id="{E013ACD5-7FD0-C9C3-63BB-351CD6405F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79" r="26573" b="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2DD0E5-3B3D-1C52-BF03-9388A2CB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30C08-A4C7-1F1C-28EC-F53DF10FC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8" y="2666999"/>
            <a:ext cx="5260680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TF-IDF is a powerful technique for ranking documents based on their relevance to a query. By understanding and implementing TF-IDF, you can improve the search functionality of your applications.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706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les of paper">
            <a:extLst>
              <a:ext uri="{FF2B5EF4-FFF2-40B4-BE49-F238E27FC236}">
                <a16:creationId xmlns:a16="http://schemas.microsoft.com/office/drawing/2014/main" id="{9BA73BBB-65B9-ED15-9484-CB3592BE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743" r="14679" b="-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791684-16D6-6882-D12F-0A9519DF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36772-57DE-3467-1EA8-4BDEAD67D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8" y="2206254"/>
            <a:ext cx="5260680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Rank documents with respect to provided query using TF-IDF calculation</a:t>
            </a:r>
          </a:p>
        </p:txBody>
      </p:sp>
    </p:spTree>
    <p:extLst>
      <p:ext uri="{BB962C8B-B14F-4D97-AF65-F5344CB8AC3E}">
        <p14:creationId xmlns:p14="http://schemas.microsoft.com/office/powerpoint/2010/main" val="295351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055DF4-1A05-210A-E8FE-B6350D322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les of paper">
            <a:extLst>
              <a:ext uri="{FF2B5EF4-FFF2-40B4-BE49-F238E27FC236}">
                <a16:creationId xmlns:a16="http://schemas.microsoft.com/office/drawing/2014/main" id="{E505A193-C2B0-4314-056C-0D6AEED3556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FF5330-303F-CCE3-31FD-7900FDC9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Document Gathering</a:t>
            </a:r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3C6C-CB1F-3357-4816-7B2FC5F9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9938" y="639099"/>
            <a:ext cx="6591346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14 text files</a:t>
            </a:r>
          </a:p>
          <a:p>
            <a:r>
              <a:rPr lang="en-US"/>
              <a:t>2-3 sentences per file</a:t>
            </a:r>
          </a:p>
        </p:txBody>
      </p:sp>
    </p:spTree>
    <p:extLst>
      <p:ext uri="{BB962C8B-B14F-4D97-AF65-F5344CB8AC3E}">
        <p14:creationId xmlns:p14="http://schemas.microsoft.com/office/powerpoint/2010/main" val="3106800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red organizers on shelves">
            <a:extLst>
              <a:ext uri="{FF2B5EF4-FFF2-40B4-BE49-F238E27FC236}">
                <a16:creationId xmlns:a16="http://schemas.microsoft.com/office/drawing/2014/main" id="{4408E475-FE0E-0F30-0228-4A0281F661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91" r="33753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4425B3-71CA-D4D1-FCD7-EA38A816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What is Document Ranking?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6BAA0-A552-B35B-EB1C-71DFFD7E1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8" y="2666999"/>
            <a:ext cx="5260680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Imagine a library where you want to find the most relevant books or documents for a topic. A document ranking system helps you by showing the most relevant documents first!</a:t>
            </a:r>
          </a:p>
        </p:txBody>
      </p:sp>
    </p:spTree>
    <p:extLst>
      <p:ext uri="{BB962C8B-B14F-4D97-AF65-F5344CB8AC3E}">
        <p14:creationId xmlns:p14="http://schemas.microsoft.com/office/powerpoint/2010/main" val="84338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ECD80E-0D5A-AC0C-125E-0EACE62F2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4AED36B-C41A-F9F4-A2B6-6CAF5F481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9C5B4DB-07D8-1798-BA56-849B4163E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4D4EF2B-B040-9CE1-1381-FD504E5F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20882D7-5647-4DBC-69D6-80F1D0026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A20A566-3957-336D-6D4B-796EF1392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3CE90E18-FB81-DE47-E6AB-62CA0DB00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2783173-2D1B-E14A-67CD-45A5EFEFE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95FD397-52A9-EBA2-431D-D7327E3B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les of paper">
            <a:extLst>
              <a:ext uri="{FF2B5EF4-FFF2-40B4-BE49-F238E27FC236}">
                <a16:creationId xmlns:a16="http://schemas.microsoft.com/office/drawing/2014/main" id="{E099C481-815C-8758-9343-BF171110BF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743" r="14679" b="-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D221954-5766-6DBC-B22A-8FCAD2DC9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A8308BD-336E-4737-9157-DF263406B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EDD2F67-6CAE-BBE3-3275-9A73A7AC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285DE4D-5B2F-9432-ADD6-E2815648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D73E61CC-FE1C-ED62-D842-891F97424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115CA33-8C8C-D5EA-CB07-22415DBC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62F563-7BB0-BE82-5344-945298B8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188AD3-5F36-A10C-D3C1-7D842AA3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Introduction to TF-IDF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714F-148F-031C-4E7B-9EB575D4D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8" y="2666999"/>
            <a:ext cx="5260680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TF-IDF stands for Term Frequency-Inverse Document Frequency. </a:t>
            </a:r>
          </a:p>
          <a:p>
            <a:r>
              <a:rPr lang="en-US" sz="2000" dirty="0"/>
              <a:t>It is a numerical statistic that reflects the importance of a word in a document relative to a collection of documents.</a:t>
            </a:r>
          </a:p>
        </p:txBody>
      </p:sp>
    </p:spTree>
    <p:extLst>
      <p:ext uri="{BB962C8B-B14F-4D97-AF65-F5344CB8AC3E}">
        <p14:creationId xmlns:p14="http://schemas.microsoft.com/office/powerpoint/2010/main" val="381301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ffice items on a table">
            <a:extLst>
              <a:ext uri="{FF2B5EF4-FFF2-40B4-BE49-F238E27FC236}">
                <a16:creationId xmlns:a16="http://schemas.microsoft.com/office/drawing/2014/main" id="{C467A916-DCC5-B08A-145E-E7D519C40A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461" r="16203" b="2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81B42F-A3E2-9A78-C34E-EB5C1532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Real-life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C8A73-2FBD-15E7-665F-A00E26DA3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8" y="2666999"/>
            <a:ext cx="5260680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Imagine you have a collection of news articles. TF-IDF helps you find the most relevant articles based on a search query by considering both the frequency of terms in the articles and their rarity across all articles.</a:t>
            </a:r>
          </a:p>
        </p:txBody>
      </p:sp>
    </p:spTree>
    <p:extLst>
      <p:ext uri="{BB962C8B-B14F-4D97-AF65-F5344CB8AC3E}">
        <p14:creationId xmlns:p14="http://schemas.microsoft.com/office/powerpoint/2010/main" val="22021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wooden white and yellow ruler">
            <a:extLst>
              <a:ext uri="{FF2B5EF4-FFF2-40B4-BE49-F238E27FC236}">
                <a16:creationId xmlns:a16="http://schemas.microsoft.com/office/drawing/2014/main" id="{893EBDB8-DE41-BE5F-7489-8F333C5B7C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363" r="27686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891EFB-CC79-CC40-CDC8-A9D33570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Term Frequency (TF)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BEF50-61C9-F651-DCBA-DFA280213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8" y="2666999"/>
            <a:ext cx="5260680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TF measures how frequently a term appears in a document. </a:t>
            </a:r>
          </a:p>
          <a:p>
            <a:r>
              <a:rPr lang="en-US" sz="2000" dirty="0"/>
              <a:t>It is calculated as the number of times a term appears in a document divided by the total number of terms in the document.</a:t>
            </a:r>
          </a:p>
        </p:txBody>
      </p:sp>
    </p:spTree>
    <p:extLst>
      <p:ext uri="{BB962C8B-B14F-4D97-AF65-F5344CB8AC3E}">
        <p14:creationId xmlns:p14="http://schemas.microsoft.com/office/powerpoint/2010/main" val="295181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AA1ACF-1316-248D-74A6-BAA114C7B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18C5C3-9FF3-2180-134B-6A2BE326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Term Frequency (TF)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933EF-B6CD-65A6-A5ED-F70AE7816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1" y="2666999"/>
            <a:ext cx="5747778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 this document</a:t>
            </a:r>
          </a:p>
          <a:p>
            <a:pPr marL="457200" lvl="1" indent="0"/>
            <a:r>
              <a:rPr lang="en-US"/>
              <a:t>Total words: 7</a:t>
            </a:r>
          </a:p>
          <a:p>
            <a:pPr marL="457200" lvl="1" indent="0"/>
            <a:r>
              <a:rPr lang="en-US"/>
              <a:t>Occurrences of ‘Apple’ : 3</a:t>
            </a:r>
          </a:p>
          <a:p>
            <a:pPr marL="457200" lvl="1" indent="0"/>
            <a:r>
              <a:rPr lang="en-US"/>
              <a:t>TF for ‘Apple’ = 3/7 = 0.42</a:t>
            </a:r>
          </a:p>
        </p:txBody>
      </p:sp>
      <p:pic>
        <p:nvPicPr>
          <p:cNvPr id="6" name="Picture 5" descr="A group of black text">
            <a:extLst>
              <a:ext uri="{FF2B5EF4-FFF2-40B4-BE49-F238E27FC236}">
                <a16:creationId xmlns:a16="http://schemas.microsoft.com/office/drawing/2014/main" id="{FF5FA984-F3A5-ED4B-D615-C1134BEBA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8" r="5349" b="37364"/>
          <a:stretch/>
        </p:blipFill>
        <p:spPr>
          <a:xfrm>
            <a:off x="7366684" y="2844422"/>
            <a:ext cx="3445687" cy="276935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1935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8BDB5-5976-69B9-7B49-240D9B33F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E01D-94E9-2347-AAB3-F537B2DE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Inverse Document Frequency (IDF)</a:t>
            </a:r>
          </a:p>
        </p:txBody>
      </p:sp>
      <p:pic>
        <p:nvPicPr>
          <p:cNvPr id="5" name="Picture 4" descr="Piles of paper">
            <a:extLst>
              <a:ext uri="{FF2B5EF4-FFF2-40B4-BE49-F238E27FC236}">
                <a16:creationId xmlns:a16="http://schemas.microsoft.com/office/drawing/2014/main" id="{A7BF9315-0F24-F2AF-4ECD-E1ABA4BDDD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697" r="23634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722AE-6369-8435-926D-FC7D28262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3867" y="2048933"/>
            <a:ext cx="7659156" cy="3742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IDF measures how important a term is. </a:t>
            </a:r>
          </a:p>
          <a:p>
            <a:r>
              <a:rPr lang="en-US" dirty="0"/>
              <a:t>It is calculated as the logarithm of the total number of documents divided by the number of documents containing the term.</a:t>
            </a:r>
          </a:p>
        </p:txBody>
      </p:sp>
    </p:spTree>
    <p:extLst>
      <p:ext uri="{BB962C8B-B14F-4D97-AF65-F5344CB8AC3E}">
        <p14:creationId xmlns:p14="http://schemas.microsoft.com/office/powerpoint/2010/main" val="1479616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1405</TotalTime>
  <Words>682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TF-IDF Document Ranking</vt:lpstr>
      <vt:lpstr>Objective</vt:lpstr>
      <vt:lpstr>Document Gathering</vt:lpstr>
      <vt:lpstr>What is Document Ranking?</vt:lpstr>
      <vt:lpstr>Introduction to TF-IDF</vt:lpstr>
      <vt:lpstr>Real-life Example</vt:lpstr>
      <vt:lpstr>Term Frequency (TF)</vt:lpstr>
      <vt:lpstr>Term Frequency (TF)</vt:lpstr>
      <vt:lpstr>Inverse Document Frequency (IDF)</vt:lpstr>
      <vt:lpstr>Inverse Document Frequency (IDF)</vt:lpstr>
      <vt:lpstr>TF-IDF Calculation</vt:lpstr>
      <vt:lpstr>Code Example - TF Calculation</vt:lpstr>
      <vt:lpstr>Code Example - IDF Calculation</vt:lpstr>
      <vt:lpstr>Code Example - TF-IDF Calculation</vt:lpstr>
      <vt:lpstr>Code Example - Document Ranking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Khadim Hussain</dc:creator>
  <cp:lastModifiedBy>Khadim Hussain</cp:lastModifiedBy>
  <cp:revision>3</cp:revision>
  <dcterms:created xsi:type="dcterms:W3CDTF">2024-12-09T12:01:45Z</dcterms:created>
  <dcterms:modified xsi:type="dcterms:W3CDTF">2024-12-10T11:44:56Z</dcterms:modified>
</cp:coreProperties>
</file>