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22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159-712A-45D7-BEC4-D8E3B7C580D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7B1C-54EC-4E3F-843A-05B7758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1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159-712A-45D7-BEC4-D8E3B7C580D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7B1C-54EC-4E3F-843A-05B7758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159-712A-45D7-BEC4-D8E3B7C580D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7B1C-54EC-4E3F-843A-05B7758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69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159-712A-45D7-BEC4-D8E3B7C580D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7B1C-54EC-4E3F-843A-05B7758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07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159-712A-45D7-BEC4-D8E3B7C580D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7B1C-54EC-4E3F-843A-05B7758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31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159-712A-45D7-BEC4-D8E3B7C580D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7B1C-54EC-4E3F-843A-05B7758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8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159-712A-45D7-BEC4-D8E3B7C580D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7B1C-54EC-4E3F-843A-05B7758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8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159-712A-45D7-BEC4-D8E3B7C580D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7B1C-54EC-4E3F-843A-05B7758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0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159-712A-45D7-BEC4-D8E3B7C580D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7B1C-54EC-4E3F-843A-05B7758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1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159-712A-45D7-BEC4-D8E3B7C580D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7B1C-54EC-4E3F-843A-05B7758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6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159-712A-45D7-BEC4-D8E3B7C580D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7B1C-54EC-4E3F-843A-05B7758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2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159-712A-45D7-BEC4-D8E3B7C580D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7B1C-54EC-4E3F-843A-05B7758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4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159-712A-45D7-BEC4-D8E3B7C580D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7B1C-54EC-4E3F-843A-05B7758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0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D3A4159-712A-45D7-BEC4-D8E3B7C580D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9E87B1C-54EC-4E3F-843A-05B7758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7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D3A4159-712A-45D7-BEC4-D8E3B7C580D9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9E87B1C-54EC-4E3F-843A-05B7758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57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1666ED-7CC8-104F-67F1-7C493DA942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8904" b="134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9A6EA-53D1-7D2D-E3F8-324DCC4FD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>
            <a:normAutofit/>
          </a:bodyPr>
          <a:lstStyle/>
          <a:p>
            <a:r>
              <a:rPr lang="en-US"/>
              <a:t>Structure Guided Browsing and Hypertext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708DA-20BD-D812-1010-ECB08516F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>
            <a:normAutofit/>
          </a:bodyPr>
          <a:lstStyle/>
          <a:p>
            <a:r>
              <a:rPr lang="en-US"/>
              <a:t>Khadim Hussain 2021-cs-204</a:t>
            </a:r>
          </a:p>
        </p:txBody>
      </p:sp>
    </p:spTree>
    <p:extLst>
      <p:ext uri="{BB962C8B-B14F-4D97-AF65-F5344CB8AC3E}">
        <p14:creationId xmlns:p14="http://schemas.microsoft.com/office/powerpoint/2010/main" val="68241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4D21-2C36-DD6E-9AC2-9D51C0B78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639097"/>
            <a:ext cx="6446205" cy="3781101"/>
          </a:xfrm>
        </p:spPr>
        <p:txBody>
          <a:bodyPr>
            <a:normAutofit/>
          </a:bodyPr>
          <a:lstStyle/>
          <a:p>
            <a:r>
              <a:rPr lang="en-US"/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18887-D6F6-366F-4935-AF191CF06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446205" cy="114945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To implement the architectures of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Structure Guided Browsing and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Hypertext Model</a:t>
            </a:r>
          </a:p>
        </p:txBody>
      </p:sp>
      <p:pic>
        <p:nvPicPr>
          <p:cNvPr id="13" name="Picture 12" descr="Camera lens close up">
            <a:extLst>
              <a:ext uri="{FF2B5EF4-FFF2-40B4-BE49-F238E27FC236}">
                <a16:creationId xmlns:a16="http://schemas.microsoft.com/office/drawing/2014/main" id="{542EB781-E806-55A1-0A93-F83609B9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86" r="34648" b="-1"/>
          <a:stretch/>
        </p:blipFill>
        <p:spPr>
          <a:xfrm>
            <a:off x="7541342" y="10"/>
            <a:ext cx="46506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8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78F97B-8304-5A0C-F256-298F5EB06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8FA71B-A34A-BBEB-ABC6-F1B97762F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EF2F818-064D-87FF-F351-F29DAEB20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481607" y="-491131"/>
            <a:ext cx="6867524" cy="7830738"/>
          </a:xfrm>
          <a:custGeom>
            <a:avLst/>
            <a:gdLst>
              <a:gd name="connsiteX0" fmla="*/ 0 w 6867524"/>
              <a:gd name="connsiteY0" fmla="*/ 7529514 h 7830738"/>
              <a:gd name="connsiteX1" fmla="*/ 0 w 6867524"/>
              <a:gd name="connsiteY1" fmla="*/ 2857374 h 7830738"/>
              <a:gd name="connsiteX2" fmla="*/ 0 w 6867524"/>
              <a:gd name="connsiteY2" fmla="*/ 0 h 7830738"/>
              <a:gd name="connsiteX3" fmla="*/ 6867524 w 6867524"/>
              <a:gd name="connsiteY3" fmla="*/ 0 h 7830738"/>
              <a:gd name="connsiteX4" fmla="*/ 6867524 w 6867524"/>
              <a:gd name="connsiteY4" fmla="*/ 2626914 h 7830738"/>
              <a:gd name="connsiteX5" fmla="*/ 6867524 w 6867524"/>
              <a:gd name="connsiteY5" fmla="*/ 7532288 h 7830738"/>
              <a:gd name="connsiteX6" fmla="*/ 3859631 w 6867524"/>
              <a:gd name="connsiteY6" fmla="*/ 7532288 h 7830738"/>
              <a:gd name="connsiteX7" fmla="*/ 3478631 w 6867524"/>
              <a:gd name="connsiteY7" fmla="*/ 7818038 h 7830738"/>
              <a:gd name="connsiteX8" fmla="*/ 3470164 w 6867524"/>
              <a:gd name="connsiteY8" fmla="*/ 7821213 h 7830738"/>
              <a:gd name="connsiteX9" fmla="*/ 3457464 w 6867524"/>
              <a:gd name="connsiteY9" fmla="*/ 7825976 h 7830738"/>
              <a:gd name="connsiteX10" fmla="*/ 3446881 w 6867524"/>
              <a:gd name="connsiteY10" fmla="*/ 7830738 h 7830738"/>
              <a:gd name="connsiteX11" fmla="*/ 3434181 w 6867524"/>
              <a:gd name="connsiteY11" fmla="*/ 7830738 h 7830738"/>
              <a:gd name="connsiteX12" fmla="*/ 3423598 w 6867524"/>
              <a:gd name="connsiteY12" fmla="*/ 7830738 h 7830738"/>
              <a:gd name="connsiteX13" fmla="*/ 3410897 w 6867524"/>
              <a:gd name="connsiteY13" fmla="*/ 7825976 h 7830738"/>
              <a:gd name="connsiteX14" fmla="*/ 3398198 w 6867524"/>
              <a:gd name="connsiteY14" fmla="*/ 7821213 h 7830738"/>
              <a:gd name="connsiteX15" fmla="*/ 3389731 w 6867524"/>
              <a:gd name="connsiteY15" fmla="*/ 7818038 h 7830738"/>
              <a:gd name="connsiteX16" fmla="*/ 3008731 w 6867524"/>
              <a:gd name="connsiteY16" fmla="*/ 7532288 h 7830738"/>
              <a:gd name="connsiteX17" fmla="*/ 1012714 w 6867524"/>
              <a:gd name="connsiteY17" fmla="*/ 7532288 h 7830738"/>
              <a:gd name="connsiteX18" fmla="*/ 1012714 w 6867524"/>
              <a:gd name="connsiteY18" fmla="*/ 7531893 h 7830738"/>
              <a:gd name="connsiteX19" fmla="*/ 4761 w 6867524"/>
              <a:gd name="connsiteY19" fmla="*/ 7531893 h 7830738"/>
              <a:gd name="connsiteX20" fmla="*/ 4761 w 6867524"/>
              <a:gd name="connsiteY20" fmla="*/ 7529514 h 7830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867524" h="7830738">
                <a:moveTo>
                  <a:pt x="0" y="7529514"/>
                </a:moveTo>
                <a:lnTo>
                  <a:pt x="0" y="2857374"/>
                </a:lnTo>
                <a:lnTo>
                  <a:pt x="0" y="0"/>
                </a:lnTo>
                <a:lnTo>
                  <a:pt x="6867524" y="0"/>
                </a:lnTo>
                <a:lnTo>
                  <a:pt x="6867524" y="2626914"/>
                </a:lnTo>
                <a:lnTo>
                  <a:pt x="6867524" y="7532288"/>
                </a:lnTo>
                <a:lnTo>
                  <a:pt x="3859631" y="7532288"/>
                </a:lnTo>
                <a:lnTo>
                  <a:pt x="3478631" y="7818038"/>
                </a:lnTo>
                <a:lnTo>
                  <a:pt x="3470164" y="7821213"/>
                </a:lnTo>
                <a:lnTo>
                  <a:pt x="3457464" y="7825976"/>
                </a:lnTo>
                <a:lnTo>
                  <a:pt x="3446881" y="7830738"/>
                </a:lnTo>
                <a:lnTo>
                  <a:pt x="3434181" y="7830738"/>
                </a:lnTo>
                <a:lnTo>
                  <a:pt x="3423598" y="7830738"/>
                </a:lnTo>
                <a:lnTo>
                  <a:pt x="3410897" y="7825976"/>
                </a:lnTo>
                <a:lnTo>
                  <a:pt x="3398198" y="7821213"/>
                </a:lnTo>
                <a:lnTo>
                  <a:pt x="3389731" y="7818038"/>
                </a:lnTo>
                <a:lnTo>
                  <a:pt x="3008731" y="7532288"/>
                </a:lnTo>
                <a:lnTo>
                  <a:pt x="1012714" y="7532288"/>
                </a:lnTo>
                <a:lnTo>
                  <a:pt x="1012714" y="7531893"/>
                </a:lnTo>
                <a:lnTo>
                  <a:pt x="4761" y="7531893"/>
                </a:lnTo>
                <a:lnTo>
                  <a:pt x="4761" y="7529514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1850E-C88B-7F19-1994-DFE1C2BEB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5717870" cy="3959706"/>
          </a:xfrm>
        </p:spPr>
        <p:txBody>
          <a:bodyPr anchor="ctr">
            <a:normAutofit/>
          </a:bodyPr>
          <a:lstStyle/>
          <a:p>
            <a:r>
              <a:rPr lang="en-US" sz="6000"/>
              <a:t>Structure Guided Browsing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6DC93-66D1-2542-08D2-7E5914F09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0281" y="1449147"/>
            <a:ext cx="3042176" cy="3959706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000"/>
              <a:t>Structure Guided Browsing involves organizing content into a hierarchical structure, allowing users to navigate through sections, categories, or topics in a guided manner.</a:t>
            </a:r>
          </a:p>
        </p:txBody>
      </p:sp>
    </p:spTree>
    <p:extLst>
      <p:ext uri="{BB962C8B-B14F-4D97-AF65-F5344CB8AC3E}">
        <p14:creationId xmlns:p14="http://schemas.microsoft.com/office/powerpoint/2010/main" val="319121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0DF90-A39F-5FEF-F539-F29E46DD7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n-US"/>
              <a:t>Structure Guided Browsing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76A83-BE4E-AB6D-F3CD-E038FF329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r>
              <a:rPr lang="en-US" sz="2800" dirty="0"/>
              <a:t>Real-Time Example: An educational platform where courses are divided into subjects, and subjects are further divided into topics. Users can navigate through the hierarchy to find specific content.</a:t>
            </a:r>
          </a:p>
        </p:txBody>
      </p:sp>
    </p:spTree>
    <p:extLst>
      <p:ext uri="{BB962C8B-B14F-4D97-AF65-F5344CB8AC3E}">
        <p14:creationId xmlns:p14="http://schemas.microsoft.com/office/powerpoint/2010/main" val="297806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8937E-058B-330A-6263-2E12AD072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817533"/>
            <a:ext cx="10572000" cy="77952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Structure Guided Browsing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CE3EA-6B67-92BA-39CE-0473BAF15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94110"/>
            <a:ext cx="10572000" cy="4349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FFFFF"/>
                </a:solidFill>
              </a:rPr>
              <a:t>Association with Code: In a web application, this can be implemented using nested lists and hyperlinks to create a hierarchical navigation system.</a:t>
            </a:r>
          </a:p>
        </p:txBody>
      </p:sp>
      <p:pic>
        <p:nvPicPr>
          <p:cNvPr id="5" name="Picture 4" descr="A black background with white rectangles">
            <a:extLst>
              <a:ext uri="{FF2B5EF4-FFF2-40B4-BE49-F238E27FC236}">
                <a16:creationId xmlns:a16="http://schemas.microsoft.com/office/drawing/2014/main" id="{1511E97A-A6B2-6703-72A6-99D58FB97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1145119"/>
            <a:ext cx="10916463" cy="259265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0401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CA38DE0-0434-4DDD-89EE-77463F374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520694-B5C4-4629-92F0-65DEBCE68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481607" y="-491131"/>
            <a:ext cx="6867524" cy="7830738"/>
          </a:xfrm>
          <a:custGeom>
            <a:avLst/>
            <a:gdLst>
              <a:gd name="connsiteX0" fmla="*/ 0 w 6867524"/>
              <a:gd name="connsiteY0" fmla="*/ 7529514 h 7830738"/>
              <a:gd name="connsiteX1" fmla="*/ 0 w 6867524"/>
              <a:gd name="connsiteY1" fmla="*/ 2857374 h 7830738"/>
              <a:gd name="connsiteX2" fmla="*/ 0 w 6867524"/>
              <a:gd name="connsiteY2" fmla="*/ 0 h 7830738"/>
              <a:gd name="connsiteX3" fmla="*/ 6867524 w 6867524"/>
              <a:gd name="connsiteY3" fmla="*/ 0 h 7830738"/>
              <a:gd name="connsiteX4" fmla="*/ 6867524 w 6867524"/>
              <a:gd name="connsiteY4" fmla="*/ 2626914 h 7830738"/>
              <a:gd name="connsiteX5" fmla="*/ 6867524 w 6867524"/>
              <a:gd name="connsiteY5" fmla="*/ 7532288 h 7830738"/>
              <a:gd name="connsiteX6" fmla="*/ 3859631 w 6867524"/>
              <a:gd name="connsiteY6" fmla="*/ 7532288 h 7830738"/>
              <a:gd name="connsiteX7" fmla="*/ 3478631 w 6867524"/>
              <a:gd name="connsiteY7" fmla="*/ 7818038 h 7830738"/>
              <a:gd name="connsiteX8" fmla="*/ 3470164 w 6867524"/>
              <a:gd name="connsiteY8" fmla="*/ 7821213 h 7830738"/>
              <a:gd name="connsiteX9" fmla="*/ 3457464 w 6867524"/>
              <a:gd name="connsiteY9" fmla="*/ 7825976 h 7830738"/>
              <a:gd name="connsiteX10" fmla="*/ 3446881 w 6867524"/>
              <a:gd name="connsiteY10" fmla="*/ 7830738 h 7830738"/>
              <a:gd name="connsiteX11" fmla="*/ 3434181 w 6867524"/>
              <a:gd name="connsiteY11" fmla="*/ 7830738 h 7830738"/>
              <a:gd name="connsiteX12" fmla="*/ 3423598 w 6867524"/>
              <a:gd name="connsiteY12" fmla="*/ 7830738 h 7830738"/>
              <a:gd name="connsiteX13" fmla="*/ 3410897 w 6867524"/>
              <a:gd name="connsiteY13" fmla="*/ 7825976 h 7830738"/>
              <a:gd name="connsiteX14" fmla="*/ 3398198 w 6867524"/>
              <a:gd name="connsiteY14" fmla="*/ 7821213 h 7830738"/>
              <a:gd name="connsiteX15" fmla="*/ 3389731 w 6867524"/>
              <a:gd name="connsiteY15" fmla="*/ 7818038 h 7830738"/>
              <a:gd name="connsiteX16" fmla="*/ 3008731 w 6867524"/>
              <a:gd name="connsiteY16" fmla="*/ 7532288 h 7830738"/>
              <a:gd name="connsiteX17" fmla="*/ 1012714 w 6867524"/>
              <a:gd name="connsiteY17" fmla="*/ 7532288 h 7830738"/>
              <a:gd name="connsiteX18" fmla="*/ 1012714 w 6867524"/>
              <a:gd name="connsiteY18" fmla="*/ 7531893 h 7830738"/>
              <a:gd name="connsiteX19" fmla="*/ 4761 w 6867524"/>
              <a:gd name="connsiteY19" fmla="*/ 7531893 h 7830738"/>
              <a:gd name="connsiteX20" fmla="*/ 4761 w 6867524"/>
              <a:gd name="connsiteY20" fmla="*/ 7529514 h 7830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867524" h="7830738">
                <a:moveTo>
                  <a:pt x="0" y="7529514"/>
                </a:moveTo>
                <a:lnTo>
                  <a:pt x="0" y="2857374"/>
                </a:lnTo>
                <a:lnTo>
                  <a:pt x="0" y="0"/>
                </a:lnTo>
                <a:lnTo>
                  <a:pt x="6867524" y="0"/>
                </a:lnTo>
                <a:lnTo>
                  <a:pt x="6867524" y="2626914"/>
                </a:lnTo>
                <a:lnTo>
                  <a:pt x="6867524" y="7532288"/>
                </a:lnTo>
                <a:lnTo>
                  <a:pt x="3859631" y="7532288"/>
                </a:lnTo>
                <a:lnTo>
                  <a:pt x="3478631" y="7818038"/>
                </a:lnTo>
                <a:lnTo>
                  <a:pt x="3470164" y="7821213"/>
                </a:lnTo>
                <a:lnTo>
                  <a:pt x="3457464" y="7825976"/>
                </a:lnTo>
                <a:lnTo>
                  <a:pt x="3446881" y="7830738"/>
                </a:lnTo>
                <a:lnTo>
                  <a:pt x="3434181" y="7830738"/>
                </a:lnTo>
                <a:lnTo>
                  <a:pt x="3423598" y="7830738"/>
                </a:lnTo>
                <a:lnTo>
                  <a:pt x="3410897" y="7825976"/>
                </a:lnTo>
                <a:lnTo>
                  <a:pt x="3398198" y="7821213"/>
                </a:lnTo>
                <a:lnTo>
                  <a:pt x="3389731" y="7818038"/>
                </a:lnTo>
                <a:lnTo>
                  <a:pt x="3008731" y="7532288"/>
                </a:lnTo>
                <a:lnTo>
                  <a:pt x="1012714" y="7532288"/>
                </a:lnTo>
                <a:lnTo>
                  <a:pt x="1012714" y="7531893"/>
                </a:lnTo>
                <a:lnTo>
                  <a:pt x="4761" y="7531893"/>
                </a:lnTo>
                <a:lnTo>
                  <a:pt x="4761" y="7529514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20E0F-E037-DA76-B5B0-594539FAE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5717870" cy="3959706"/>
          </a:xfrm>
        </p:spPr>
        <p:txBody>
          <a:bodyPr anchor="ctr">
            <a:normAutofit/>
          </a:bodyPr>
          <a:lstStyle/>
          <a:p>
            <a:r>
              <a:rPr lang="en-US" sz="6000"/>
              <a:t>Hypertext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F75D9-9738-8326-9F0A-7C42FE81F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0281" y="1449147"/>
            <a:ext cx="3042176" cy="3959706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000" dirty="0"/>
              <a:t>The Hypertext Model involves creating links between related content, allowing users to navigate through information by clicking on hyperlinks embedded within the text.</a:t>
            </a:r>
          </a:p>
        </p:txBody>
      </p:sp>
    </p:spTree>
    <p:extLst>
      <p:ext uri="{BB962C8B-B14F-4D97-AF65-F5344CB8AC3E}">
        <p14:creationId xmlns:p14="http://schemas.microsoft.com/office/powerpoint/2010/main" val="340112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67B0B-A0A6-0263-24C2-16C6BA24C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n-US"/>
              <a:t>Hypertext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1C209-5044-80DD-3F18-64EAA1A1A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r>
              <a:rPr lang="en-US" sz="2800" dirty="0"/>
              <a:t>Real-Time Example: Wikipedia, where articles contain hyperlinks to other related articles, allowing users to explore related topics by clicking on the links.</a:t>
            </a:r>
          </a:p>
        </p:txBody>
      </p:sp>
    </p:spTree>
    <p:extLst>
      <p:ext uri="{BB962C8B-B14F-4D97-AF65-F5344CB8AC3E}">
        <p14:creationId xmlns:p14="http://schemas.microsoft.com/office/powerpoint/2010/main" val="173795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72B21-A650-4A35-E658-573463368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559" y="1286935"/>
            <a:ext cx="9638153" cy="2668377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Hypertext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98343-D8C0-D16A-F813-3CAEDB940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dirty="0"/>
              <a:t>Association with Code: In a web application, this can be implemented using HTML anchor tags (&lt;a&gt;) to create hyperlinks between different pages or sections.</a:t>
            </a:r>
          </a:p>
        </p:txBody>
      </p:sp>
    </p:spTree>
    <p:extLst>
      <p:ext uri="{BB962C8B-B14F-4D97-AF65-F5344CB8AC3E}">
        <p14:creationId xmlns:p14="http://schemas.microsoft.com/office/powerpoint/2010/main" val="240241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88F4A-56A2-D0DD-1AED-A1AD0636E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1240780"/>
            <a:ext cx="6086857" cy="437644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95E87-1C60-CE6B-1A3D-9C2945FBD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56" y="1240780"/>
            <a:ext cx="3364746" cy="4376440"/>
          </a:xfrm>
          <a:effectLst/>
        </p:spPr>
        <p:txBody>
          <a:bodyPr anchor="ctr">
            <a:normAutofit/>
          </a:bodyPr>
          <a:lstStyle/>
          <a:p>
            <a:r>
              <a:rPr lang="en-US" sz="2400"/>
              <a:t>Both Structure Guided Browsing and the Hypertext Model are essential techniques in Information Retrieval. They help users navigate and find relevant information efficiently.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149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37</TotalTime>
  <Words>226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Structure Guided Browsing and Hypertext Model</vt:lpstr>
      <vt:lpstr>Objective</vt:lpstr>
      <vt:lpstr>Structure Guided Browsing</vt:lpstr>
      <vt:lpstr>Structure Guided Browsing</vt:lpstr>
      <vt:lpstr>Structure Guided Browsing</vt:lpstr>
      <vt:lpstr>Hypertext Model</vt:lpstr>
      <vt:lpstr>Hypertext Model</vt:lpstr>
      <vt:lpstr>Hypertext Model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Khadim Hussain</dc:creator>
  <cp:lastModifiedBy>Khadim Hussain</cp:lastModifiedBy>
  <cp:revision>1</cp:revision>
  <dcterms:created xsi:type="dcterms:W3CDTF">2024-12-10T17:55:30Z</dcterms:created>
  <dcterms:modified xsi:type="dcterms:W3CDTF">2024-12-10T18:33:03Z</dcterms:modified>
</cp:coreProperties>
</file>