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1" r:id="rId6"/>
    <p:sldId id="262" r:id="rId7"/>
    <p:sldId id="264" r:id="rId8"/>
    <p:sldId id="265" r:id="rId9"/>
    <p:sldId id="260" r:id="rId10"/>
    <p:sldId id="268" r:id="rId11"/>
    <p:sldId id="269" r:id="rId12"/>
    <p:sldId id="263"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EF987-24AA-47CF-81BF-AF04FE0C14F4}"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4362C726-04A4-44BA-BD24-B1A1352D84F1}">
      <dgm:prSet/>
      <dgm:spPr/>
      <dgm:t>
        <a:bodyPr/>
        <a:lstStyle/>
        <a:p>
          <a:r>
            <a:rPr lang="en-US"/>
            <a:t>To build a </a:t>
          </a:r>
          <a:r>
            <a:rPr lang="en-US" b="1"/>
            <a:t>Document Retrieval System</a:t>
          </a:r>
          <a:r>
            <a:rPr lang="en-US"/>
            <a:t> that allows users to search for relevant documents using:</a:t>
          </a:r>
        </a:p>
      </dgm:t>
    </dgm:pt>
    <dgm:pt modelId="{90E73F78-9878-467B-B92F-576A6FCE9941}" type="parTrans" cxnId="{1991E15E-DE35-4BD8-962C-34EE50205EFC}">
      <dgm:prSet/>
      <dgm:spPr/>
      <dgm:t>
        <a:bodyPr/>
        <a:lstStyle/>
        <a:p>
          <a:endParaRPr lang="en-US"/>
        </a:p>
      </dgm:t>
    </dgm:pt>
    <dgm:pt modelId="{6BE1D35A-1285-4A20-82EA-52B6A2E7FF0C}" type="sibTrans" cxnId="{1991E15E-DE35-4BD8-962C-34EE50205EFC}">
      <dgm:prSet/>
      <dgm:spPr/>
      <dgm:t>
        <a:bodyPr/>
        <a:lstStyle/>
        <a:p>
          <a:endParaRPr lang="en-US"/>
        </a:p>
      </dgm:t>
    </dgm:pt>
    <dgm:pt modelId="{42EEBD06-F9D8-488F-9B68-9772DC1F942D}">
      <dgm:prSet/>
      <dgm:spPr/>
      <dgm:t>
        <a:bodyPr/>
        <a:lstStyle/>
        <a:p>
          <a:r>
            <a:rPr lang="en-US"/>
            <a:t>Probabilistic Model (Binary Independence Model - BIM)</a:t>
          </a:r>
        </a:p>
      </dgm:t>
    </dgm:pt>
    <dgm:pt modelId="{5ABD514D-FF48-4995-B7A8-01BA3EE2810A}" type="parTrans" cxnId="{944CF48F-42F0-470D-B2D8-62A87E6BAFCE}">
      <dgm:prSet/>
      <dgm:spPr/>
      <dgm:t>
        <a:bodyPr/>
        <a:lstStyle/>
        <a:p>
          <a:endParaRPr lang="en-US"/>
        </a:p>
      </dgm:t>
    </dgm:pt>
    <dgm:pt modelId="{B6ED49F0-7B68-475B-A432-4E8728605E8C}" type="sibTrans" cxnId="{944CF48F-42F0-470D-B2D8-62A87E6BAFCE}">
      <dgm:prSet/>
      <dgm:spPr/>
      <dgm:t>
        <a:bodyPr/>
        <a:lstStyle/>
        <a:p>
          <a:endParaRPr lang="en-US"/>
        </a:p>
      </dgm:t>
    </dgm:pt>
    <dgm:pt modelId="{73A3F6FB-C7BD-44BB-8FD8-653900360E5B}">
      <dgm:prSet/>
      <dgm:spPr/>
      <dgm:t>
        <a:bodyPr/>
        <a:lstStyle/>
        <a:p>
          <a:r>
            <a:rPr lang="en-US"/>
            <a:t>Non-Overlapping List Model</a:t>
          </a:r>
        </a:p>
      </dgm:t>
    </dgm:pt>
    <dgm:pt modelId="{E0EAC74C-3308-4D30-AABC-7B4C716C406D}" type="parTrans" cxnId="{F3E71B84-4183-4804-B391-5B147BB6A3E2}">
      <dgm:prSet/>
      <dgm:spPr/>
      <dgm:t>
        <a:bodyPr/>
        <a:lstStyle/>
        <a:p>
          <a:endParaRPr lang="en-US"/>
        </a:p>
      </dgm:t>
    </dgm:pt>
    <dgm:pt modelId="{FBB0EDED-2849-4C2C-983A-8768F0DABA9E}" type="sibTrans" cxnId="{F3E71B84-4183-4804-B391-5B147BB6A3E2}">
      <dgm:prSet/>
      <dgm:spPr/>
      <dgm:t>
        <a:bodyPr/>
        <a:lstStyle/>
        <a:p>
          <a:endParaRPr lang="en-US"/>
        </a:p>
      </dgm:t>
    </dgm:pt>
    <dgm:pt modelId="{7F52D50F-9DF3-4D4C-86A0-6025DAD1674B}">
      <dgm:prSet/>
      <dgm:spPr/>
      <dgm:t>
        <a:bodyPr/>
        <a:lstStyle/>
        <a:p>
          <a:r>
            <a:rPr lang="en-US"/>
            <a:t>Proximal Nodes Model</a:t>
          </a:r>
        </a:p>
      </dgm:t>
    </dgm:pt>
    <dgm:pt modelId="{269BE283-E3C3-4B65-B5A6-E9ADC6F5A0C1}" type="parTrans" cxnId="{0CC42016-8E2D-4833-B9FF-26B5FB5A8CCD}">
      <dgm:prSet/>
      <dgm:spPr/>
      <dgm:t>
        <a:bodyPr/>
        <a:lstStyle/>
        <a:p>
          <a:endParaRPr lang="en-US"/>
        </a:p>
      </dgm:t>
    </dgm:pt>
    <dgm:pt modelId="{3C79457F-E837-401B-B085-A5800F412463}" type="sibTrans" cxnId="{0CC42016-8E2D-4833-B9FF-26B5FB5A8CCD}">
      <dgm:prSet/>
      <dgm:spPr/>
      <dgm:t>
        <a:bodyPr/>
        <a:lstStyle/>
        <a:p>
          <a:endParaRPr lang="en-US"/>
        </a:p>
      </dgm:t>
    </dgm:pt>
    <dgm:pt modelId="{06470AD3-3C7C-44D8-BC9C-1E426BD5D993}" type="pres">
      <dgm:prSet presAssocID="{1CEEF987-24AA-47CF-81BF-AF04FE0C14F4}" presName="hierChild1" presStyleCnt="0">
        <dgm:presLayoutVars>
          <dgm:orgChart val="1"/>
          <dgm:chPref val="1"/>
          <dgm:dir/>
          <dgm:animOne val="branch"/>
          <dgm:animLvl val="lvl"/>
          <dgm:resizeHandles/>
        </dgm:presLayoutVars>
      </dgm:prSet>
      <dgm:spPr/>
    </dgm:pt>
    <dgm:pt modelId="{78C67B72-0021-453E-BEF1-A22D0D37EAA4}" type="pres">
      <dgm:prSet presAssocID="{4362C726-04A4-44BA-BD24-B1A1352D84F1}" presName="hierRoot1" presStyleCnt="0">
        <dgm:presLayoutVars>
          <dgm:hierBranch val="init"/>
        </dgm:presLayoutVars>
      </dgm:prSet>
      <dgm:spPr/>
    </dgm:pt>
    <dgm:pt modelId="{0AA5F479-3699-4B86-98EA-02B3CBCB78EC}" type="pres">
      <dgm:prSet presAssocID="{4362C726-04A4-44BA-BD24-B1A1352D84F1}" presName="rootComposite1" presStyleCnt="0"/>
      <dgm:spPr/>
    </dgm:pt>
    <dgm:pt modelId="{56DFBF1F-DB4E-4471-8D36-1D4D461771F0}" type="pres">
      <dgm:prSet presAssocID="{4362C726-04A4-44BA-BD24-B1A1352D84F1}" presName="rootText1" presStyleLbl="node0" presStyleIdx="0" presStyleCnt="1">
        <dgm:presLayoutVars>
          <dgm:chPref val="3"/>
        </dgm:presLayoutVars>
      </dgm:prSet>
      <dgm:spPr/>
    </dgm:pt>
    <dgm:pt modelId="{58F31DB7-B3BB-47BD-BD2B-647C9148F703}" type="pres">
      <dgm:prSet presAssocID="{4362C726-04A4-44BA-BD24-B1A1352D84F1}" presName="rootConnector1" presStyleLbl="node1" presStyleIdx="0" presStyleCnt="0"/>
      <dgm:spPr/>
    </dgm:pt>
    <dgm:pt modelId="{230FCB1C-1BBB-419C-82C2-E96EEEC77A67}" type="pres">
      <dgm:prSet presAssocID="{4362C726-04A4-44BA-BD24-B1A1352D84F1}" presName="hierChild2" presStyleCnt="0"/>
      <dgm:spPr/>
    </dgm:pt>
    <dgm:pt modelId="{77E9F011-366A-440F-9D14-5270D85CF21E}" type="pres">
      <dgm:prSet presAssocID="{5ABD514D-FF48-4995-B7A8-01BA3EE2810A}" presName="Name64" presStyleLbl="parChTrans1D2" presStyleIdx="0" presStyleCnt="3"/>
      <dgm:spPr/>
    </dgm:pt>
    <dgm:pt modelId="{FAAD22D5-C436-4DC9-8A02-E9C9662341F9}" type="pres">
      <dgm:prSet presAssocID="{42EEBD06-F9D8-488F-9B68-9772DC1F942D}" presName="hierRoot2" presStyleCnt="0">
        <dgm:presLayoutVars>
          <dgm:hierBranch val="init"/>
        </dgm:presLayoutVars>
      </dgm:prSet>
      <dgm:spPr/>
    </dgm:pt>
    <dgm:pt modelId="{FD479C25-1753-4E46-AD3E-68EC7FCFBE3F}" type="pres">
      <dgm:prSet presAssocID="{42EEBD06-F9D8-488F-9B68-9772DC1F942D}" presName="rootComposite" presStyleCnt="0"/>
      <dgm:spPr/>
    </dgm:pt>
    <dgm:pt modelId="{302BDC7C-BB33-4630-8213-A5B16270D1EB}" type="pres">
      <dgm:prSet presAssocID="{42EEBD06-F9D8-488F-9B68-9772DC1F942D}" presName="rootText" presStyleLbl="node2" presStyleIdx="0" presStyleCnt="3">
        <dgm:presLayoutVars>
          <dgm:chPref val="3"/>
        </dgm:presLayoutVars>
      </dgm:prSet>
      <dgm:spPr/>
    </dgm:pt>
    <dgm:pt modelId="{6DCC4648-4D6E-4549-92D7-2391A0F29545}" type="pres">
      <dgm:prSet presAssocID="{42EEBD06-F9D8-488F-9B68-9772DC1F942D}" presName="rootConnector" presStyleLbl="node2" presStyleIdx="0" presStyleCnt="3"/>
      <dgm:spPr/>
    </dgm:pt>
    <dgm:pt modelId="{45357A92-B7CF-4A11-8EDB-4134654CEF36}" type="pres">
      <dgm:prSet presAssocID="{42EEBD06-F9D8-488F-9B68-9772DC1F942D}" presName="hierChild4" presStyleCnt="0"/>
      <dgm:spPr/>
    </dgm:pt>
    <dgm:pt modelId="{E1D72278-F97B-425D-853C-4715D2790970}" type="pres">
      <dgm:prSet presAssocID="{42EEBD06-F9D8-488F-9B68-9772DC1F942D}" presName="hierChild5" presStyleCnt="0"/>
      <dgm:spPr/>
    </dgm:pt>
    <dgm:pt modelId="{347855AF-56A9-45A8-8BD0-F58906EE7A5C}" type="pres">
      <dgm:prSet presAssocID="{E0EAC74C-3308-4D30-AABC-7B4C716C406D}" presName="Name64" presStyleLbl="parChTrans1D2" presStyleIdx="1" presStyleCnt="3"/>
      <dgm:spPr/>
    </dgm:pt>
    <dgm:pt modelId="{2BB732CF-8354-4562-BDB6-BF01DEC710FD}" type="pres">
      <dgm:prSet presAssocID="{73A3F6FB-C7BD-44BB-8FD8-653900360E5B}" presName="hierRoot2" presStyleCnt="0">
        <dgm:presLayoutVars>
          <dgm:hierBranch val="init"/>
        </dgm:presLayoutVars>
      </dgm:prSet>
      <dgm:spPr/>
    </dgm:pt>
    <dgm:pt modelId="{FEA5BAC4-BECA-451C-93A2-68E30649C6D2}" type="pres">
      <dgm:prSet presAssocID="{73A3F6FB-C7BD-44BB-8FD8-653900360E5B}" presName="rootComposite" presStyleCnt="0"/>
      <dgm:spPr/>
    </dgm:pt>
    <dgm:pt modelId="{E283E56E-A501-4353-95FD-CF128EFD388A}" type="pres">
      <dgm:prSet presAssocID="{73A3F6FB-C7BD-44BB-8FD8-653900360E5B}" presName="rootText" presStyleLbl="node2" presStyleIdx="1" presStyleCnt="3">
        <dgm:presLayoutVars>
          <dgm:chPref val="3"/>
        </dgm:presLayoutVars>
      </dgm:prSet>
      <dgm:spPr/>
    </dgm:pt>
    <dgm:pt modelId="{975DCC87-C51B-4710-B430-F99B8FC3BA93}" type="pres">
      <dgm:prSet presAssocID="{73A3F6FB-C7BD-44BB-8FD8-653900360E5B}" presName="rootConnector" presStyleLbl="node2" presStyleIdx="1" presStyleCnt="3"/>
      <dgm:spPr/>
    </dgm:pt>
    <dgm:pt modelId="{8034AC37-1E93-4687-B3AE-7FA071322C47}" type="pres">
      <dgm:prSet presAssocID="{73A3F6FB-C7BD-44BB-8FD8-653900360E5B}" presName="hierChild4" presStyleCnt="0"/>
      <dgm:spPr/>
    </dgm:pt>
    <dgm:pt modelId="{8D1F80C6-F797-4766-958C-1B7F8476A975}" type="pres">
      <dgm:prSet presAssocID="{73A3F6FB-C7BD-44BB-8FD8-653900360E5B}" presName="hierChild5" presStyleCnt="0"/>
      <dgm:spPr/>
    </dgm:pt>
    <dgm:pt modelId="{4A2F359F-443D-4506-9BC5-BC6BFB3F519B}" type="pres">
      <dgm:prSet presAssocID="{269BE283-E3C3-4B65-B5A6-E9ADC6F5A0C1}" presName="Name64" presStyleLbl="parChTrans1D2" presStyleIdx="2" presStyleCnt="3"/>
      <dgm:spPr/>
    </dgm:pt>
    <dgm:pt modelId="{F8BA97DD-8A03-4280-AF3F-EE30DDF721F4}" type="pres">
      <dgm:prSet presAssocID="{7F52D50F-9DF3-4D4C-86A0-6025DAD1674B}" presName="hierRoot2" presStyleCnt="0">
        <dgm:presLayoutVars>
          <dgm:hierBranch val="init"/>
        </dgm:presLayoutVars>
      </dgm:prSet>
      <dgm:spPr/>
    </dgm:pt>
    <dgm:pt modelId="{452FE17C-BEF1-41BF-B504-810977ADB4E1}" type="pres">
      <dgm:prSet presAssocID="{7F52D50F-9DF3-4D4C-86A0-6025DAD1674B}" presName="rootComposite" presStyleCnt="0"/>
      <dgm:spPr/>
    </dgm:pt>
    <dgm:pt modelId="{C19E8A31-6D13-4B69-A182-7054718AD786}" type="pres">
      <dgm:prSet presAssocID="{7F52D50F-9DF3-4D4C-86A0-6025DAD1674B}" presName="rootText" presStyleLbl="node2" presStyleIdx="2" presStyleCnt="3">
        <dgm:presLayoutVars>
          <dgm:chPref val="3"/>
        </dgm:presLayoutVars>
      </dgm:prSet>
      <dgm:spPr/>
    </dgm:pt>
    <dgm:pt modelId="{20164C9C-74D3-46CD-91AC-9DA202750490}" type="pres">
      <dgm:prSet presAssocID="{7F52D50F-9DF3-4D4C-86A0-6025DAD1674B}" presName="rootConnector" presStyleLbl="node2" presStyleIdx="2" presStyleCnt="3"/>
      <dgm:spPr/>
    </dgm:pt>
    <dgm:pt modelId="{B16E5831-3FF9-4840-8814-2E24E852E671}" type="pres">
      <dgm:prSet presAssocID="{7F52D50F-9DF3-4D4C-86A0-6025DAD1674B}" presName="hierChild4" presStyleCnt="0"/>
      <dgm:spPr/>
    </dgm:pt>
    <dgm:pt modelId="{A775EAEB-CCCA-41D4-BAF5-E5E68728A9E0}" type="pres">
      <dgm:prSet presAssocID="{7F52D50F-9DF3-4D4C-86A0-6025DAD1674B}" presName="hierChild5" presStyleCnt="0"/>
      <dgm:spPr/>
    </dgm:pt>
    <dgm:pt modelId="{32D32ED1-B091-4340-9B92-78A9747CAD72}" type="pres">
      <dgm:prSet presAssocID="{4362C726-04A4-44BA-BD24-B1A1352D84F1}" presName="hierChild3" presStyleCnt="0"/>
      <dgm:spPr/>
    </dgm:pt>
  </dgm:ptLst>
  <dgm:cxnLst>
    <dgm:cxn modelId="{0CC42016-8E2D-4833-B9FF-26B5FB5A8CCD}" srcId="{4362C726-04A4-44BA-BD24-B1A1352D84F1}" destId="{7F52D50F-9DF3-4D4C-86A0-6025DAD1674B}" srcOrd="2" destOrd="0" parTransId="{269BE283-E3C3-4B65-B5A6-E9ADC6F5A0C1}" sibTransId="{3C79457F-E837-401B-B085-A5800F412463}"/>
    <dgm:cxn modelId="{84593324-E2FF-49E5-AE43-BF45557FC051}" type="presOf" srcId="{7F52D50F-9DF3-4D4C-86A0-6025DAD1674B}" destId="{C19E8A31-6D13-4B69-A182-7054718AD786}" srcOrd="0" destOrd="0" presId="urn:microsoft.com/office/officeart/2009/3/layout/HorizontalOrganizationChart"/>
    <dgm:cxn modelId="{1991E15E-DE35-4BD8-962C-34EE50205EFC}" srcId="{1CEEF987-24AA-47CF-81BF-AF04FE0C14F4}" destId="{4362C726-04A4-44BA-BD24-B1A1352D84F1}" srcOrd="0" destOrd="0" parTransId="{90E73F78-9878-467B-B92F-576A6FCE9941}" sibTransId="{6BE1D35A-1285-4A20-82EA-52B6A2E7FF0C}"/>
    <dgm:cxn modelId="{57F51D42-F9A4-409C-A674-E465459CEEC5}" type="presOf" srcId="{4362C726-04A4-44BA-BD24-B1A1352D84F1}" destId="{56DFBF1F-DB4E-4471-8D36-1D4D461771F0}" srcOrd="0" destOrd="0" presId="urn:microsoft.com/office/officeart/2009/3/layout/HorizontalOrganizationChart"/>
    <dgm:cxn modelId="{B5A5AD4E-D267-44F4-89D2-C17479448D7F}" type="presOf" srcId="{42EEBD06-F9D8-488F-9B68-9772DC1F942D}" destId="{302BDC7C-BB33-4630-8213-A5B16270D1EB}" srcOrd="0" destOrd="0" presId="urn:microsoft.com/office/officeart/2009/3/layout/HorizontalOrganizationChart"/>
    <dgm:cxn modelId="{682CF571-5181-4EC2-B497-8643EB307A87}" type="presOf" srcId="{73A3F6FB-C7BD-44BB-8FD8-653900360E5B}" destId="{975DCC87-C51B-4710-B430-F99B8FC3BA93}" srcOrd="1" destOrd="0" presId="urn:microsoft.com/office/officeart/2009/3/layout/HorizontalOrganizationChart"/>
    <dgm:cxn modelId="{9C27F754-DDEE-43F7-A3D5-9F3E0DC8DCC3}" type="presOf" srcId="{1CEEF987-24AA-47CF-81BF-AF04FE0C14F4}" destId="{06470AD3-3C7C-44D8-BC9C-1E426BD5D993}" srcOrd="0" destOrd="0" presId="urn:microsoft.com/office/officeart/2009/3/layout/HorizontalOrganizationChart"/>
    <dgm:cxn modelId="{3E109757-EBA2-4EFA-9EC3-E614A0AE217B}" type="presOf" srcId="{7F52D50F-9DF3-4D4C-86A0-6025DAD1674B}" destId="{20164C9C-74D3-46CD-91AC-9DA202750490}" srcOrd="1" destOrd="0" presId="urn:microsoft.com/office/officeart/2009/3/layout/HorizontalOrganizationChart"/>
    <dgm:cxn modelId="{F21F937C-ED37-4006-AEA1-B5E396F1370A}" type="presOf" srcId="{E0EAC74C-3308-4D30-AABC-7B4C716C406D}" destId="{347855AF-56A9-45A8-8BD0-F58906EE7A5C}" srcOrd="0" destOrd="0" presId="urn:microsoft.com/office/officeart/2009/3/layout/HorizontalOrganizationChart"/>
    <dgm:cxn modelId="{11F67F7E-1A8A-424F-B995-674B7E6E4142}" type="presOf" srcId="{5ABD514D-FF48-4995-B7A8-01BA3EE2810A}" destId="{77E9F011-366A-440F-9D14-5270D85CF21E}" srcOrd="0" destOrd="0" presId="urn:microsoft.com/office/officeart/2009/3/layout/HorizontalOrganizationChart"/>
    <dgm:cxn modelId="{F3E71B84-4183-4804-B391-5B147BB6A3E2}" srcId="{4362C726-04A4-44BA-BD24-B1A1352D84F1}" destId="{73A3F6FB-C7BD-44BB-8FD8-653900360E5B}" srcOrd="1" destOrd="0" parTransId="{E0EAC74C-3308-4D30-AABC-7B4C716C406D}" sibTransId="{FBB0EDED-2849-4C2C-983A-8768F0DABA9E}"/>
    <dgm:cxn modelId="{944CF48F-42F0-470D-B2D8-62A87E6BAFCE}" srcId="{4362C726-04A4-44BA-BD24-B1A1352D84F1}" destId="{42EEBD06-F9D8-488F-9B68-9772DC1F942D}" srcOrd="0" destOrd="0" parTransId="{5ABD514D-FF48-4995-B7A8-01BA3EE2810A}" sibTransId="{B6ED49F0-7B68-475B-A432-4E8728605E8C}"/>
    <dgm:cxn modelId="{16D2EAB3-AF60-4421-A222-08E19CFFB2CE}" type="presOf" srcId="{73A3F6FB-C7BD-44BB-8FD8-653900360E5B}" destId="{E283E56E-A501-4353-95FD-CF128EFD388A}" srcOrd="0" destOrd="0" presId="urn:microsoft.com/office/officeart/2009/3/layout/HorizontalOrganizationChart"/>
    <dgm:cxn modelId="{02A146C8-DC45-4071-8378-027D37F8564B}" type="presOf" srcId="{4362C726-04A4-44BA-BD24-B1A1352D84F1}" destId="{58F31DB7-B3BB-47BD-BD2B-647C9148F703}" srcOrd="1" destOrd="0" presId="urn:microsoft.com/office/officeart/2009/3/layout/HorizontalOrganizationChart"/>
    <dgm:cxn modelId="{D0BE65E5-B92A-4AAD-B9FB-09977AED5A36}" type="presOf" srcId="{42EEBD06-F9D8-488F-9B68-9772DC1F942D}" destId="{6DCC4648-4D6E-4549-92D7-2391A0F29545}" srcOrd="1" destOrd="0" presId="urn:microsoft.com/office/officeart/2009/3/layout/HorizontalOrganizationChart"/>
    <dgm:cxn modelId="{641D5CF6-4B09-40A7-94F0-C4F4A4129547}" type="presOf" srcId="{269BE283-E3C3-4B65-B5A6-E9ADC6F5A0C1}" destId="{4A2F359F-443D-4506-9BC5-BC6BFB3F519B}" srcOrd="0" destOrd="0" presId="urn:microsoft.com/office/officeart/2009/3/layout/HorizontalOrganizationChart"/>
    <dgm:cxn modelId="{1E76C820-98A9-4CAD-B99D-A98EB2720D7C}" type="presParOf" srcId="{06470AD3-3C7C-44D8-BC9C-1E426BD5D993}" destId="{78C67B72-0021-453E-BEF1-A22D0D37EAA4}" srcOrd="0" destOrd="0" presId="urn:microsoft.com/office/officeart/2009/3/layout/HorizontalOrganizationChart"/>
    <dgm:cxn modelId="{DEBDB11C-92C2-47EB-8667-F5F1E4A3F1F2}" type="presParOf" srcId="{78C67B72-0021-453E-BEF1-A22D0D37EAA4}" destId="{0AA5F479-3699-4B86-98EA-02B3CBCB78EC}" srcOrd="0" destOrd="0" presId="urn:microsoft.com/office/officeart/2009/3/layout/HorizontalOrganizationChart"/>
    <dgm:cxn modelId="{BBB274BA-09E9-4A9A-9B96-BCE2B61C30EF}" type="presParOf" srcId="{0AA5F479-3699-4B86-98EA-02B3CBCB78EC}" destId="{56DFBF1F-DB4E-4471-8D36-1D4D461771F0}" srcOrd="0" destOrd="0" presId="urn:microsoft.com/office/officeart/2009/3/layout/HorizontalOrganizationChart"/>
    <dgm:cxn modelId="{0442973E-E75D-438C-BB80-6F30A3DCB856}" type="presParOf" srcId="{0AA5F479-3699-4B86-98EA-02B3CBCB78EC}" destId="{58F31DB7-B3BB-47BD-BD2B-647C9148F703}" srcOrd="1" destOrd="0" presId="urn:microsoft.com/office/officeart/2009/3/layout/HorizontalOrganizationChart"/>
    <dgm:cxn modelId="{DCE644B9-DD24-4560-8675-DEA48CD86724}" type="presParOf" srcId="{78C67B72-0021-453E-BEF1-A22D0D37EAA4}" destId="{230FCB1C-1BBB-419C-82C2-E96EEEC77A67}" srcOrd="1" destOrd="0" presId="urn:microsoft.com/office/officeart/2009/3/layout/HorizontalOrganizationChart"/>
    <dgm:cxn modelId="{D5CFF9D4-29F2-4952-8C88-73CB27E962E9}" type="presParOf" srcId="{230FCB1C-1BBB-419C-82C2-E96EEEC77A67}" destId="{77E9F011-366A-440F-9D14-5270D85CF21E}" srcOrd="0" destOrd="0" presId="urn:microsoft.com/office/officeart/2009/3/layout/HorizontalOrganizationChart"/>
    <dgm:cxn modelId="{086FE762-D97D-4AD2-8E40-ECEA19A5CEA4}" type="presParOf" srcId="{230FCB1C-1BBB-419C-82C2-E96EEEC77A67}" destId="{FAAD22D5-C436-4DC9-8A02-E9C9662341F9}" srcOrd="1" destOrd="0" presId="urn:microsoft.com/office/officeart/2009/3/layout/HorizontalOrganizationChart"/>
    <dgm:cxn modelId="{5E66D189-BB62-41CA-ACD4-98CB7DBCF051}" type="presParOf" srcId="{FAAD22D5-C436-4DC9-8A02-E9C9662341F9}" destId="{FD479C25-1753-4E46-AD3E-68EC7FCFBE3F}" srcOrd="0" destOrd="0" presId="urn:microsoft.com/office/officeart/2009/3/layout/HorizontalOrganizationChart"/>
    <dgm:cxn modelId="{1AE27645-2F30-4CA6-AEE6-92D37AF973DD}" type="presParOf" srcId="{FD479C25-1753-4E46-AD3E-68EC7FCFBE3F}" destId="{302BDC7C-BB33-4630-8213-A5B16270D1EB}" srcOrd="0" destOrd="0" presId="urn:microsoft.com/office/officeart/2009/3/layout/HorizontalOrganizationChart"/>
    <dgm:cxn modelId="{A55979CF-4FA4-449C-A50A-9A0BDCA31A1A}" type="presParOf" srcId="{FD479C25-1753-4E46-AD3E-68EC7FCFBE3F}" destId="{6DCC4648-4D6E-4549-92D7-2391A0F29545}" srcOrd="1" destOrd="0" presId="urn:microsoft.com/office/officeart/2009/3/layout/HorizontalOrganizationChart"/>
    <dgm:cxn modelId="{F4854922-6FE0-47D6-8A2E-B67ADB4C526C}" type="presParOf" srcId="{FAAD22D5-C436-4DC9-8A02-E9C9662341F9}" destId="{45357A92-B7CF-4A11-8EDB-4134654CEF36}" srcOrd="1" destOrd="0" presId="urn:microsoft.com/office/officeart/2009/3/layout/HorizontalOrganizationChart"/>
    <dgm:cxn modelId="{ECDF956D-CE55-4C0B-8128-1181D23E9FE2}" type="presParOf" srcId="{FAAD22D5-C436-4DC9-8A02-E9C9662341F9}" destId="{E1D72278-F97B-425D-853C-4715D2790970}" srcOrd="2" destOrd="0" presId="urn:microsoft.com/office/officeart/2009/3/layout/HorizontalOrganizationChart"/>
    <dgm:cxn modelId="{3C7D09D0-411D-4B77-A236-4B661DDBCFA7}" type="presParOf" srcId="{230FCB1C-1BBB-419C-82C2-E96EEEC77A67}" destId="{347855AF-56A9-45A8-8BD0-F58906EE7A5C}" srcOrd="2" destOrd="0" presId="urn:microsoft.com/office/officeart/2009/3/layout/HorizontalOrganizationChart"/>
    <dgm:cxn modelId="{3400B48F-741A-4F70-9EDA-F589264F8291}" type="presParOf" srcId="{230FCB1C-1BBB-419C-82C2-E96EEEC77A67}" destId="{2BB732CF-8354-4562-BDB6-BF01DEC710FD}" srcOrd="3" destOrd="0" presId="urn:microsoft.com/office/officeart/2009/3/layout/HorizontalOrganizationChart"/>
    <dgm:cxn modelId="{3E268856-423F-4A62-B25C-4D8623697BD4}" type="presParOf" srcId="{2BB732CF-8354-4562-BDB6-BF01DEC710FD}" destId="{FEA5BAC4-BECA-451C-93A2-68E30649C6D2}" srcOrd="0" destOrd="0" presId="urn:microsoft.com/office/officeart/2009/3/layout/HorizontalOrganizationChart"/>
    <dgm:cxn modelId="{590730CC-11EE-4105-AEA7-39A861D2FC1B}" type="presParOf" srcId="{FEA5BAC4-BECA-451C-93A2-68E30649C6D2}" destId="{E283E56E-A501-4353-95FD-CF128EFD388A}" srcOrd="0" destOrd="0" presId="urn:microsoft.com/office/officeart/2009/3/layout/HorizontalOrganizationChart"/>
    <dgm:cxn modelId="{07EEA21B-CAA0-4EEC-8C36-197228CAA8AA}" type="presParOf" srcId="{FEA5BAC4-BECA-451C-93A2-68E30649C6D2}" destId="{975DCC87-C51B-4710-B430-F99B8FC3BA93}" srcOrd="1" destOrd="0" presId="urn:microsoft.com/office/officeart/2009/3/layout/HorizontalOrganizationChart"/>
    <dgm:cxn modelId="{C87A33ED-E229-46BD-A6D0-9CF9EDF6F589}" type="presParOf" srcId="{2BB732CF-8354-4562-BDB6-BF01DEC710FD}" destId="{8034AC37-1E93-4687-B3AE-7FA071322C47}" srcOrd="1" destOrd="0" presId="urn:microsoft.com/office/officeart/2009/3/layout/HorizontalOrganizationChart"/>
    <dgm:cxn modelId="{EADA6CF0-472D-4CC8-ABBC-7CBF715269CF}" type="presParOf" srcId="{2BB732CF-8354-4562-BDB6-BF01DEC710FD}" destId="{8D1F80C6-F797-4766-958C-1B7F8476A975}" srcOrd="2" destOrd="0" presId="urn:microsoft.com/office/officeart/2009/3/layout/HorizontalOrganizationChart"/>
    <dgm:cxn modelId="{5AB5174F-31CD-4684-8086-D3ABA0698941}" type="presParOf" srcId="{230FCB1C-1BBB-419C-82C2-E96EEEC77A67}" destId="{4A2F359F-443D-4506-9BC5-BC6BFB3F519B}" srcOrd="4" destOrd="0" presId="urn:microsoft.com/office/officeart/2009/3/layout/HorizontalOrganizationChart"/>
    <dgm:cxn modelId="{9AF51E80-CE95-4A43-A5D6-C301504BE36E}" type="presParOf" srcId="{230FCB1C-1BBB-419C-82C2-E96EEEC77A67}" destId="{F8BA97DD-8A03-4280-AF3F-EE30DDF721F4}" srcOrd="5" destOrd="0" presId="urn:microsoft.com/office/officeart/2009/3/layout/HorizontalOrganizationChart"/>
    <dgm:cxn modelId="{6BE8481C-EA03-4446-A5B3-B481DBDCC55C}" type="presParOf" srcId="{F8BA97DD-8A03-4280-AF3F-EE30DDF721F4}" destId="{452FE17C-BEF1-41BF-B504-810977ADB4E1}" srcOrd="0" destOrd="0" presId="urn:microsoft.com/office/officeart/2009/3/layout/HorizontalOrganizationChart"/>
    <dgm:cxn modelId="{7CEA90A2-BB4A-4676-A938-454AD4634E05}" type="presParOf" srcId="{452FE17C-BEF1-41BF-B504-810977ADB4E1}" destId="{C19E8A31-6D13-4B69-A182-7054718AD786}" srcOrd="0" destOrd="0" presId="urn:microsoft.com/office/officeart/2009/3/layout/HorizontalOrganizationChart"/>
    <dgm:cxn modelId="{C001D2DD-8302-459B-BB2B-79619DAC6AD7}" type="presParOf" srcId="{452FE17C-BEF1-41BF-B504-810977ADB4E1}" destId="{20164C9C-74D3-46CD-91AC-9DA202750490}" srcOrd="1" destOrd="0" presId="urn:microsoft.com/office/officeart/2009/3/layout/HorizontalOrganizationChart"/>
    <dgm:cxn modelId="{FF4FDF0A-89B6-4003-A0C5-2D7F291EBB11}" type="presParOf" srcId="{F8BA97DD-8A03-4280-AF3F-EE30DDF721F4}" destId="{B16E5831-3FF9-4840-8814-2E24E852E671}" srcOrd="1" destOrd="0" presId="urn:microsoft.com/office/officeart/2009/3/layout/HorizontalOrganizationChart"/>
    <dgm:cxn modelId="{9C21B565-948C-4EC4-A782-DE5C4FF619F2}" type="presParOf" srcId="{F8BA97DD-8A03-4280-AF3F-EE30DDF721F4}" destId="{A775EAEB-CCCA-41D4-BAF5-E5E68728A9E0}" srcOrd="2" destOrd="0" presId="urn:microsoft.com/office/officeart/2009/3/layout/HorizontalOrganizationChart"/>
    <dgm:cxn modelId="{193B2813-6FDF-4C37-A4F6-AB0DC25F27BF}" type="presParOf" srcId="{78C67B72-0021-453E-BEF1-A22D0D37EAA4}" destId="{32D32ED1-B091-4340-9B92-78A9747CAD7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448BF-069A-488C-92F3-8D41D4476E0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5F1A1F2-C91D-4F62-A34B-49EDC0EE715A}">
      <dgm:prSet/>
      <dgm:spPr/>
      <dgm:t>
        <a:bodyPr/>
        <a:lstStyle/>
        <a:p>
          <a:r>
            <a:rPr lang="en-US" dirty="0"/>
            <a:t>The Binary Independence Model (BIM) is a probabilistic information retrieval model. </a:t>
          </a:r>
        </a:p>
      </dgm:t>
    </dgm:pt>
    <dgm:pt modelId="{19358844-1DA7-43C9-90A4-A111756BB715}" type="parTrans" cxnId="{3A43E207-55DD-4B99-BC3B-B06E0C046F59}">
      <dgm:prSet/>
      <dgm:spPr/>
      <dgm:t>
        <a:bodyPr/>
        <a:lstStyle/>
        <a:p>
          <a:endParaRPr lang="en-US"/>
        </a:p>
      </dgm:t>
    </dgm:pt>
    <dgm:pt modelId="{7C6D83CE-091B-4394-92D3-901D43EA0BE1}" type="sibTrans" cxnId="{3A43E207-55DD-4B99-BC3B-B06E0C046F59}">
      <dgm:prSet/>
      <dgm:spPr/>
      <dgm:t>
        <a:bodyPr/>
        <a:lstStyle/>
        <a:p>
          <a:endParaRPr lang="en-US"/>
        </a:p>
      </dgm:t>
    </dgm:pt>
    <dgm:pt modelId="{D01F7BE7-7228-44EF-80A0-7894E5ABD180}">
      <dgm:prSet/>
      <dgm:spPr/>
      <dgm:t>
        <a:bodyPr/>
        <a:lstStyle/>
        <a:p>
          <a:r>
            <a:rPr lang="en-US"/>
            <a:t>It treats each term in a document as independent and assigns binary weights (1 if present, 0 if absent). </a:t>
          </a:r>
        </a:p>
      </dgm:t>
    </dgm:pt>
    <dgm:pt modelId="{7B5495B4-1289-468D-9649-20073A9B898E}" type="parTrans" cxnId="{E4C62A89-2A9A-44B2-90F9-5F8A0C87CB0D}">
      <dgm:prSet/>
      <dgm:spPr/>
      <dgm:t>
        <a:bodyPr/>
        <a:lstStyle/>
        <a:p>
          <a:endParaRPr lang="en-US"/>
        </a:p>
      </dgm:t>
    </dgm:pt>
    <dgm:pt modelId="{53940618-80B9-49C9-8EA5-E4CF975EFE15}" type="sibTrans" cxnId="{E4C62A89-2A9A-44B2-90F9-5F8A0C87CB0D}">
      <dgm:prSet/>
      <dgm:spPr/>
      <dgm:t>
        <a:bodyPr/>
        <a:lstStyle/>
        <a:p>
          <a:endParaRPr lang="en-US"/>
        </a:p>
      </dgm:t>
    </dgm:pt>
    <dgm:pt modelId="{475CC687-9F67-48B0-9CC7-E0AF3A730D37}">
      <dgm:prSet/>
      <dgm:spPr/>
      <dgm:t>
        <a:bodyPr/>
        <a:lstStyle/>
        <a:p>
          <a:r>
            <a:rPr lang="en-US"/>
            <a:t>BIM uses similarity measures such as Jaccard or Dice coefficients to rank documents.</a:t>
          </a:r>
        </a:p>
      </dgm:t>
    </dgm:pt>
    <dgm:pt modelId="{200B3D54-B9FA-4489-A31F-A219D5989270}" type="parTrans" cxnId="{E9894A14-B92E-44BC-92F6-8F17D0D7372C}">
      <dgm:prSet/>
      <dgm:spPr/>
      <dgm:t>
        <a:bodyPr/>
        <a:lstStyle/>
        <a:p>
          <a:endParaRPr lang="en-US"/>
        </a:p>
      </dgm:t>
    </dgm:pt>
    <dgm:pt modelId="{DC9C2D36-8376-4927-B5FA-F5012C0DA2A4}" type="sibTrans" cxnId="{E9894A14-B92E-44BC-92F6-8F17D0D7372C}">
      <dgm:prSet/>
      <dgm:spPr/>
      <dgm:t>
        <a:bodyPr/>
        <a:lstStyle/>
        <a:p>
          <a:endParaRPr lang="en-US"/>
        </a:p>
      </dgm:t>
    </dgm:pt>
    <dgm:pt modelId="{4D06DF2F-8796-44D9-8A21-8F177C2DBB43}" type="pres">
      <dgm:prSet presAssocID="{43A448BF-069A-488C-92F3-8D41D4476E0E}" presName="outerComposite" presStyleCnt="0">
        <dgm:presLayoutVars>
          <dgm:chMax val="5"/>
          <dgm:dir/>
          <dgm:resizeHandles val="exact"/>
        </dgm:presLayoutVars>
      </dgm:prSet>
      <dgm:spPr/>
    </dgm:pt>
    <dgm:pt modelId="{2F3580A6-02D8-4B3E-BA9E-D31E1D4CEC4A}" type="pres">
      <dgm:prSet presAssocID="{43A448BF-069A-488C-92F3-8D41D4476E0E}" presName="dummyMaxCanvas" presStyleCnt="0">
        <dgm:presLayoutVars/>
      </dgm:prSet>
      <dgm:spPr/>
    </dgm:pt>
    <dgm:pt modelId="{31D0D3EA-C9CF-468B-8795-8F9AE4DF1372}" type="pres">
      <dgm:prSet presAssocID="{43A448BF-069A-488C-92F3-8D41D4476E0E}" presName="ThreeNodes_1" presStyleLbl="node1" presStyleIdx="0" presStyleCnt="3">
        <dgm:presLayoutVars>
          <dgm:bulletEnabled val="1"/>
        </dgm:presLayoutVars>
      </dgm:prSet>
      <dgm:spPr/>
    </dgm:pt>
    <dgm:pt modelId="{88A7105F-64E1-4C0C-B1C1-C9EAA46B8C7B}" type="pres">
      <dgm:prSet presAssocID="{43A448BF-069A-488C-92F3-8D41D4476E0E}" presName="ThreeNodes_2" presStyleLbl="node1" presStyleIdx="1" presStyleCnt="3">
        <dgm:presLayoutVars>
          <dgm:bulletEnabled val="1"/>
        </dgm:presLayoutVars>
      </dgm:prSet>
      <dgm:spPr/>
    </dgm:pt>
    <dgm:pt modelId="{EC817B04-9BDD-4294-8149-00D396FAB85D}" type="pres">
      <dgm:prSet presAssocID="{43A448BF-069A-488C-92F3-8D41D4476E0E}" presName="ThreeNodes_3" presStyleLbl="node1" presStyleIdx="2" presStyleCnt="3">
        <dgm:presLayoutVars>
          <dgm:bulletEnabled val="1"/>
        </dgm:presLayoutVars>
      </dgm:prSet>
      <dgm:spPr/>
    </dgm:pt>
    <dgm:pt modelId="{992F442B-0DEA-473E-BC81-41C1C6D690ED}" type="pres">
      <dgm:prSet presAssocID="{43A448BF-069A-488C-92F3-8D41D4476E0E}" presName="ThreeConn_1-2" presStyleLbl="fgAccFollowNode1" presStyleIdx="0" presStyleCnt="2">
        <dgm:presLayoutVars>
          <dgm:bulletEnabled val="1"/>
        </dgm:presLayoutVars>
      </dgm:prSet>
      <dgm:spPr/>
    </dgm:pt>
    <dgm:pt modelId="{7C175DE1-C9A5-499D-A5EF-DD6CF5289826}" type="pres">
      <dgm:prSet presAssocID="{43A448BF-069A-488C-92F3-8D41D4476E0E}" presName="ThreeConn_2-3" presStyleLbl="fgAccFollowNode1" presStyleIdx="1" presStyleCnt="2">
        <dgm:presLayoutVars>
          <dgm:bulletEnabled val="1"/>
        </dgm:presLayoutVars>
      </dgm:prSet>
      <dgm:spPr/>
    </dgm:pt>
    <dgm:pt modelId="{2870A1D1-A829-4CF6-8A92-F90670ED2C02}" type="pres">
      <dgm:prSet presAssocID="{43A448BF-069A-488C-92F3-8D41D4476E0E}" presName="ThreeNodes_1_text" presStyleLbl="node1" presStyleIdx="2" presStyleCnt="3">
        <dgm:presLayoutVars>
          <dgm:bulletEnabled val="1"/>
        </dgm:presLayoutVars>
      </dgm:prSet>
      <dgm:spPr/>
    </dgm:pt>
    <dgm:pt modelId="{CA44D501-3960-4125-81F8-187522ADC787}" type="pres">
      <dgm:prSet presAssocID="{43A448BF-069A-488C-92F3-8D41D4476E0E}" presName="ThreeNodes_2_text" presStyleLbl="node1" presStyleIdx="2" presStyleCnt="3">
        <dgm:presLayoutVars>
          <dgm:bulletEnabled val="1"/>
        </dgm:presLayoutVars>
      </dgm:prSet>
      <dgm:spPr/>
    </dgm:pt>
    <dgm:pt modelId="{DF7615EC-0763-4E34-BB78-808D7E3E66C8}" type="pres">
      <dgm:prSet presAssocID="{43A448BF-069A-488C-92F3-8D41D4476E0E}" presName="ThreeNodes_3_text" presStyleLbl="node1" presStyleIdx="2" presStyleCnt="3">
        <dgm:presLayoutVars>
          <dgm:bulletEnabled val="1"/>
        </dgm:presLayoutVars>
      </dgm:prSet>
      <dgm:spPr/>
    </dgm:pt>
  </dgm:ptLst>
  <dgm:cxnLst>
    <dgm:cxn modelId="{3A43E207-55DD-4B99-BC3B-B06E0C046F59}" srcId="{43A448BF-069A-488C-92F3-8D41D4476E0E}" destId="{E5F1A1F2-C91D-4F62-A34B-49EDC0EE715A}" srcOrd="0" destOrd="0" parTransId="{19358844-1DA7-43C9-90A4-A111756BB715}" sibTransId="{7C6D83CE-091B-4394-92D3-901D43EA0BE1}"/>
    <dgm:cxn modelId="{C11ECD12-EF83-48EA-B80A-DA2B5BC65662}" type="presOf" srcId="{E5F1A1F2-C91D-4F62-A34B-49EDC0EE715A}" destId="{31D0D3EA-C9CF-468B-8795-8F9AE4DF1372}" srcOrd="0" destOrd="0" presId="urn:microsoft.com/office/officeart/2005/8/layout/vProcess5"/>
    <dgm:cxn modelId="{E9894A14-B92E-44BC-92F6-8F17D0D7372C}" srcId="{43A448BF-069A-488C-92F3-8D41D4476E0E}" destId="{475CC687-9F67-48B0-9CC7-E0AF3A730D37}" srcOrd="2" destOrd="0" parTransId="{200B3D54-B9FA-4489-A31F-A219D5989270}" sibTransId="{DC9C2D36-8376-4927-B5FA-F5012C0DA2A4}"/>
    <dgm:cxn modelId="{29CCCE16-0A28-4387-ACFB-06426B756A88}" type="presOf" srcId="{7C6D83CE-091B-4394-92D3-901D43EA0BE1}" destId="{992F442B-0DEA-473E-BC81-41C1C6D690ED}" srcOrd="0" destOrd="0" presId="urn:microsoft.com/office/officeart/2005/8/layout/vProcess5"/>
    <dgm:cxn modelId="{F0193E1C-FAC5-49C2-898F-F78E810A7C21}" type="presOf" srcId="{43A448BF-069A-488C-92F3-8D41D4476E0E}" destId="{4D06DF2F-8796-44D9-8A21-8F177C2DBB43}" srcOrd="0" destOrd="0" presId="urn:microsoft.com/office/officeart/2005/8/layout/vProcess5"/>
    <dgm:cxn modelId="{F4CD7B32-E214-4B97-9932-A3EAB3E92E9A}" type="presOf" srcId="{53940618-80B9-49C9-8EA5-E4CF975EFE15}" destId="{7C175DE1-C9A5-499D-A5EF-DD6CF5289826}" srcOrd="0" destOrd="0" presId="urn:microsoft.com/office/officeart/2005/8/layout/vProcess5"/>
    <dgm:cxn modelId="{FFB76465-BCAB-404B-8634-FF3A292FF2C8}" type="presOf" srcId="{E5F1A1F2-C91D-4F62-A34B-49EDC0EE715A}" destId="{2870A1D1-A829-4CF6-8A92-F90670ED2C02}" srcOrd="1" destOrd="0" presId="urn:microsoft.com/office/officeart/2005/8/layout/vProcess5"/>
    <dgm:cxn modelId="{1B777979-0A4C-4811-8095-2968430B49F6}" type="presOf" srcId="{475CC687-9F67-48B0-9CC7-E0AF3A730D37}" destId="{DF7615EC-0763-4E34-BB78-808D7E3E66C8}" srcOrd="1" destOrd="0" presId="urn:microsoft.com/office/officeart/2005/8/layout/vProcess5"/>
    <dgm:cxn modelId="{E4C62A89-2A9A-44B2-90F9-5F8A0C87CB0D}" srcId="{43A448BF-069A-488C-92F3-8D41D4476E0E}" destId="{D01F7BE7-7228-44EF-80A0-7894E5ABD180}" srcOrd="1" destOrd="0" parTransId="{7B5495B4-1289-468D-9649-20073A9B898E}" sibTransId="{53940618-80B9-49C9-8EA5-E4CF975EFE15}"/>
    <dgm:cxn modelId="{1F41918B-5558-4216-AD70-7871D1872210}" type="presOf" srcId="{D01F7BE7-7228-44EF-80A0-7894E5ABD180}" destId="{CA44D501-3960-4125-81F8-187522ADC787}" srcOrd="1" destOrd="0" presId="urn:microsoft.com/office/officeart/2005/8/layout/vProcess5"/>
    <dgm:cxn modelId="{3E3146AA-5973-44F6-B04C-FB26C2CAAC8E}" type="presOf" srcId="{475CC687-9F67-48B0-9CC7-E0AF3A730D37}" destId="{EC817B04-9BDD-4294-8149-00D396FAB85D}" srcOrd="0" destOrd="0" presId="urn:microsoft.com/office/officeart/2005/8/layout/vProcess5"/>
    <dgm:cxn modelId="{6F1254B9-3275-4171-97B0-5D6BDBF09EBE}" type="presOf" srcId="{D01F7BE7-7228-44EF-80A0-7894E5ABD180}" destId="{88A7105F-64E1-4C0C-B1C1-C9EAA46B8C7B}" srcOrd="0" destOrd="0" presId="urn:microsoft.com/office/officeart/2005/8/layout/vProcess5"/>
    <dgm:cxn modelId="{31536DFE-8485-405A-B403-A7EE872722C2}" type="presParOf" srcId="{4D06DF2F-8796-44D9-8A21-8F177C2DBB43}" destId="{2F3580A6-02D8-4B3E-BA9E-D31E1D4CEC4A}" srcOrd="0" destOrd="0" presId="urn:microsoft.com/office/officeart/2005/8/layout/vProcess5"/>
    <dgm:cxn modelId="{3632E44B-7A65-4D5A-AC06-BB112DD680C1}" type="presParOf" srcId="{4D06DF2F-8796-44D9-8A21-8F177C2DBB43}" destId="{31D0D3EA-C9CF-468B-8795-8F9AE4DF1372}" srcOrd="1" destOrd="0" presId="urn:microsoft.com/office/officeart/2005/8/layout/vProcess5"/>
    <dgm:cxn modelId="{FCFD915B-D9BC-433B-B0D1-742838C49539}" type="presParOf" srcId="{4D06DF2F-8796-44D9-8A21-8F177C2DBB43}" destId="{88A7105F-64E1-4C0C-B1C1-C9EAA46B8C7B}" srcOrd="2" destOrd="0" presId="urn:microsoft.com/office/officeart/2005/8/layout/vProcess5"/>
    <dgm:cxn modelId="{2FEEB89B-8467-413F-9184-B794398E507A}" type="presParOf" srcId="{4D06DF2F-8796-44D9-8A21-8F177C2DBB43}" destId="{EC817B04-9BDD-4294-8149-00D396FAB85D}" srcOrd="3" destOrd="0" presId="urn:microsoft.com/office/officeart/2005/8/layout/vProcess5"/>
    <dgm:cxn modelId="{256EA015-79F8-4DDD-B416-1582A5376500}" type="presParOf" srcId="{4D06DF2F-8796-44D9-8A21-8F177C2DBB43}" destId="{992F442B-0DEA-473E-BC81-41C1C6D690ED}" srcOrd="4" destOrd="0" presId="urn:microsoft.com/office/officeart/2005/8/layout/vProcess5"/>
    <dgm:cxn modelId="{DCD6FE69-D675-4EBA-BAE2-35CC0130AD57}" type="presParOf" srcId="{4D06DF2F-8796-44D9-8A21-8F177C2DBB43}" destId="{7C175DE1-C9A5-499D-A5EF-DD6CF5289826}" srcOrd="5" destOrd="0" presId="urn:microsoft.com/office/officeart/2005/8/layout/vProcess5"/>
    <dgm:cxn modelId="{D5F04D82-6D91-4882-AE93-233689A5A883}" type="presParOf" srcId="{4D06DF2F-8796-44D9-8A21-8F177C2DBB43}" destId="{2870A1D1-A829-4CF6-8A92-F90670ED2C02}" srcOrd="6" destOrd="0" presId="urn:microsoft.com/office/officeart/2005/8/layout/vProcess5"/>
    <dgm:cxn modelId="{63271D89-B310-455F-B362-AB91A054C3A6}" type="presParOf" srcId="{4D06DF2F-8796-44D9-8A21-8F177C2DBB43}" destId="{CA44D501-3960-4125-81F8-187522ADC787}" srcOrd="7" destOrd="0" presId="urn:microsoft.com/office/officeart/2005/8/layout/vProcess5"/>
    <dgm:cxn modelId="{53C38CE7-3CC8-48F8-820E-18FEF2DBC405}" type="presParOf" srcId="{4D06DF2F-8796-44D9-8A21-8F177C2DBB43}" destId="{DF7615EC-0763-4E34-BB78-808D7E3E66C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E879D4-F6DF-4BB2-9FA5-EAF15C54FA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FA0128D-10AD-4D44-AB10-820813BE0AFF}">
      <dgm:prSet/>
      <dgm:spPr/>
      <dgm:t>
        <a:bodyPr/>
        <a:lstStyle/>
        <a:p>
          <a:r>
            <a:rPr lang="en-US" dirty="0"/>
            <a:t>For example, a library system might use BIM to rank books based on how many terms in the user's query match the terms in the books. </a:t>
          </a:r>
        </a:p>
      </dgm:t>
    </dgm:pt>
    <dgm:pt modelId="{A6651980-2CC9-4AEA-92D7-20F8D31B48EC}" type="parTrans" cxnId="{2B86ECDB-5935-460E-9408-6D0AAC324AE8}">
      <dgm:prSet/>
      <dgm:spPr/>
      <dgm:t>
        <a:bodyPr/>
        <a:lstStyle/>
        <a:p>
          <a:endParaRPr lang="en-US"/>
        </a:p>
      </dgm:t>
    </dgm:pt>
    <dgm:pt modelId="{3C91BDC0-5E03-4DFB-8591-FECF5E9A2A1D}" type="sibTrans" cxnId="{2B86ECDB-5935-460E-9408-6D0AAC324AE8}">
      <dgm:prSet/>
      <dgm:spPr/>
      <dgm:t>
        <a:bodyPr/>
        <a:lstStyle/>
        <a:p>
          <a:endParaRPr lang="en-US"/>
        </a:p>
      </dgm:t>
    </dgm:pt>
    <dgm:pt modelId="{4D5AD699-D75F-41CC-855B-ABFE3FA9B569}">
      <dgm:prSet/>
      <dgm:spPr/>
      <dgm:t>
        <a:bodyPr/>
        <a:lstStyle/>
        <a:p>
          <a:r>
            <a:rPr lang="en-US" dirty="0"/>
            <a:t>A query about 'machine learning' might rank books containing those specific terms.</a:t>
          </a:r>
        </a:p>
      </dgm:t>
    </dgm:pt>
    <dgm:pt modelId="{F6FED86B-6B14-47E1-B9AD-A8F29D1FF5EF}" type="parTrans" cxnId="{31846ADF-801B-4189-850A-E91597AA3118}">
      <dgm:prSet/>
      <dgm:spPr/>
      <dgm:t>
        <a:bodyPr/>
        <a:lstStyle/>
        <a:p>
          <a:endParaRPr lang="en-US"/>
        </a:p>
      </dgm:t>
    </dgm:pt>
    <dgm:pt modelId="{6F52EDBF-6BD6-4DE1-B46F-29195D1E5A8D}" type="sibTrans" cxnId="{31846ADF-801B-4189-850A-E91597AA3118}">
      <dgm:prSet/>
      <dgm:spPr/>
      <dgm:t>
        <a:bodyPr/>
        <a:lstStyle/>
        <a:p>
          <a:endParaRPr lang="en-US"/>
        </a:p>
      </dgm:t>
    </dgm:pt>
    <dgm:pt modelId="{AA3E264E-0D67-4AED-AE8B-1535E4896376}" type="pres">
      <dgm:prSet presAssocID="{96E879D4-F6DF-4BB2-9FA5-EAF15C54FA73}" presName="hierChild1" presStyleCnt="0">
        <dgm:presLayoutVars>
          <dgm:chPref val="1"/>
          <dgm:dir/>
          <dgm:animOne val="branch"/>
          <dgm:animLvl val="lvl"/>
          <dgm:resizeHandles/>
        </dgm:presLayoutVars>
      </dgm:prSet>
      <dgm:spPr/>
    </dgm:pt>
    <dgm:pt modelId="{7BC8DC1D-8041-4B44-9FD3-6144FD1ADE85}" type="pres">
      <dgm:prSet presAssocID="{AFA0128D-10AD-4D44-AB10-820813BE0AFF}" presName="hierRoot1" presStyleCnt="0"/>
      <dgm:spPr/>
    </dgm:pt>
    <dgm:pt modelId="{D5ECB49C-10F8-4823-89AE-5F36EDF14CB4}" type="pres">
      <dgm:prSet presAssocID="{AFA0128D-10AD-4D44-AB10-820813BE0AFF}" presName="composite" presStyleCnt="0"/>
      <dgm:spPr/>
    </dgm:pt>
    <dgm:pt modelId="{897602B8-2865-4022-B434-662130ADD300}" type="pres">
      <dgm:prSet presAssocID="{AFA0128D-10AD-4D44-AB10-820813BE0AFF}" presName="background" presStyleLbl="node0" presStyleIdx="0" presStyleCnt="2"/>
      <dgm:spPr/>
    </dgm:pt>
    <dgm:pt modelId="{01ADE9A9-B6F7-4008-B68D-C38410A5BA95}" type="pres">
      <dgm:prSet presAssocID="{AFA0128D-10AD-4D44-AB10-820813BE0AFF}" presName="text" presStyleLbl="fgAcc0" presStyleIdx="0" presStyleCnt="2">
        <dgm:presLayoutVars>
          <dgm:chPref val="3"/>
        </dgm:presLayoutVars>
      </dgm:prSet>
      <dgm:spPr/>
    </dgm:pt>
    <dgm:pt modelId="{69A65391-6C10-45C0-A745-81CCC7B037CE}" type="pres">
      <dgm:prSet presAssocID="{AFA0128D-10AD-4D44-AB10-820813BE0AFF}" presName="hierChild2" presStyleCnt="0"/>
      <dgm:spPr/>
    </dgm:pt>
    <dgm:pt modelId="{D63A930C-A50A-44DF-9458-0114136DC43C}" type="pres">
      <dgm:prSet presAssocID="{4D5AD699-D75F-41CC-855B-ABFE3FA9B569}" presName="hierRoot1" presStyleCnt="0"/>
      <dgm:spPr/>
    </dgm:pt>
    <dgm:pt modelId="{FB4EDC96-E883-4DFC-853D-73E03959FABC}" type="pres">
      <dgm:prSet presAssocID="{4D5AD699-D75F-41CC-855B-ABFE3FA9B569}" presName="composite" presStyleCnt="0"/>
      <dgm:spPr/>
    </dgm:pt>
    <dgm:pt modelId="{D7AF0D5D-D41E-4424-B941-F774824C03A9}" type="pres">
      <dgm:prSet presAssocID="{4D5AD699-D75F-41CC-855B-ABFE3FA9B569}" presName="background" presStyleLbl="node0" presStyleIdx="1" presStyleCnt="2"/>
      <dgm:spPr/>
    </dgm:pt>
    <dgm:pt modelId="{29A2669D-06A4-437C-A636-785EEC510891}" type="pres">
      <dgm:prSet presAssocID="{4D5AD699-D75F-41CC-855B-ABFE3FA9B569}" presName="text" presStyleLbl="fgAcc0" presStyleIdx="1" presStyleCnt="2">
        <dgm:presLayoutVars>
          <dgm:chPref val="3"/>
        </dgm:presLayoutVars>
      </dgm:prSet>
      <dgm:spPr/>
    </dgm:pt>
    <dgm:pt modelId="{C0C5DAC2-B71B-41D6-99E6-14B31AF4EDD4}" type="pres">
      <dgm:prSet presAssocID="{4D5AD699-D75F-41CC-855B-ABFE3FA9B569}" presName="hierChild2" presStyleCnt="0"/>
      <dgm:spPr/>
    </dgm:pt>
  </dgm:ptLst>
  <dgm:cxnLst>
    <dgm:cxn modelId="{3B03FF14-FEC7-44EC-BDAA-4E5ACAAB48BA}" type="presOf" srcId="{4D5AD699-D75F-41CC-855B-ABFE3FA9B569}" destId="{29A2669D-06A4-437C-A636-785EEC510891}" srcOrd="0" destOrd="0" presId="urn:microsoft.com/office/officeart/2005/8/layout/hierarchy1"/>
    <dgm:cxn modelId="{FD5D3E64-48A3-48E9-8517-EA99AE104707}" type="presOf" srcId="{96E879D4-F6DF-4BB2-9FA5-EAF15C54FA73}" destId="{AA3E264E-0D67-4AED-AE8B-1535E4896376}" srcOrd="0" destOrd="0" presId="urn:microsoft.com/office/officeart/2005/8/layout/hierarchy1"/>
    <dgm:cxn modelId="{EE1E1FAB-B2B0-4D0A-80E3-A6D85956ADA9}" type="presOf" srcId="{AFA0128D-10AD-4D44-AB10-820813BE0AFF}" destId="{01ADE9A9-B6F7-4008-B68D-C38410A5BA95}" srcOrd="0" destOrd="0" presId="urn:microsoft.com/office/officeart/2005/8/layout/hierarchy1"/>
    <dgm:cxn modelId="{2B86ECDB-5935-460E-9408-6D0AAC324AE8}" srcId="{96E879D4-F6DF-4BB2-9FA5-EAF15C54FA73}" destId="{AFA0128D-10AD-4D44-AB10-820813BE0AFF}" srcOrd="0" destOrd="0" parTransId="{A6651980-2CC9-4AEA-92D7-20F8D31B48EC}" sibTransId="{3C91BDC0-5E03-4DFB-8591-FECF5E9A2A1D}"/>
    <dgm:cxn modelId="{31846ADF-801B-4189-850A-E91597AA3118}" srcId="{96E879D4-F6DF-4BB2-9FA5-EAF15C54FA73}" destId="{4D5AD699-D75F-41CC-855B-ABFE3FA9B569}" srcOrd="1" destOrd="0" parTransId="{F6FED86B-6B14-47E1-B9AD-A8F29D1FF5EF}" sibTransId="{6F52EDBF-6BD6-4DE1-B46F-29195D1E5A8D}"/>
    <dgm:cxn modelId="{41253CC6-387A-422D-A335-A4D4D487D3AF}" type="presParOf" srcId="{AA3E264E-0D67-4AED-AE8B-1535E4896376}" destId="{7BC8DC1D-8041-4B44-9FD3-6144FD1ADE85}" srcOrd="0" destOrd="0" presId="urn:microsoft.com/office/officeart/2005/8/layout/hierarchy1"/>
    <dgm:cxn modelId="{047CD537-830E-4B0A-96C9-0D47702F521A}" type="presParOf" srcId="{7BC8DC1D-8041-4B44-9FD3-6144FD1ADE85}" destId="{D5ECB49C-10F8-4823-89AE-5F36EDF14CB4}" srcOrd="0" destOrd="0" presId="urn:microsoft.com/office/officeart/2005/8/layout/hierarchy1"/>
    <dgm:cxn modelId="{2DC8B845-9557-455C-90DA-DB771AA154D2}" type="presParOf" srcId="{D5ECB49C-10F8-4823-89AE-5F36EDF14CB4}" destId="{897602B8-2865-4022-B434-662130ADD300}" srcOrd="0" destOrd="0" presId="urn:microsoft.com/office/officeart/2005/8/layout/hierarchy1"/>
    <dgm:cxn modelId="{7570FF25-F7E8-44B0-987B-0EF44AEC1DB0}" type="presParOf" srcId="{D5ECB49C-10F8-4823-89AE-5F36EDF14CB4}" destId="{01ADE9A9-B6F7-4008-B68D-C38410A5BA95}" srcOrd="1" destOrd="0" presId="urn:microsoft.com/office/officeart/2005/8/layout/hierarchy1"/>
    <dgm:cxn modelId="{2C95F55C-89F0-4801-85EC-CF32D02F96A9}" type="presParOf" srcId="{7BC8DC1D-8041-4B44-9FD3-6144FD1ADE85}" destId="{69A65391-6C10-45C0-A745-81CCC7B037CE}" srcOrd="1" destOrd="0" presId="urn:microsoft.com/office/officeart/2005/8/layout/hierarchy1"/>
    <dgm:cxn modelId="{C1000175-BE80-46D5-B963-F07DB10BA65C}" type="presParOf" srcId="{AA3E264E-0D67-4AED-AE8B-1535E4896376}" destId="{D63A930C-A50A-44DF-9458-0114136DC43C}" srcOrd="1" destOrd="0" presId="urn:microsoft.com/office/officeart/2005/8/layout/hierarchy1"/>
    <dgm:cxn modelId="{33084DE8-E0E7-4A2B-9A25-8CEC6769951A}" type="presParOf" srcId="{D63A930C-A50A-44DF-9458-0114136DC43C}" destId="{FB4EDC96-E883-4DFC-853D-73E03959FABC}" srcOrd="0" destOrd="0" presId="urn:microsoft.com/office/officeart/2005/8/layout/hierarchy1"/>
    <dgm:cxn modelId="{C0575619-9201-42AA-A41B-AD4794C6A9A0}" type="presParOf" srcId="{FB4EDC96-E883-4DFC-853D-73E03959FABC}" destId="{D7AF0D5D-D41E-4424-B941-F774824C03A9}" srcOrd="0" destOrd="0" presId="urn:microsoft.com/office/officeart/2005/8/layout/hierarchy1"/>
    <dgm:cxn modelId="{726E7415-5A0B-4633-8676-6CDC0CABE920}" type="presParOf" srcId="{FB4EDC96-E883-4DFC-853D-73E03959FABC}" destId="{29A2669D-06A4-437C-A636-785EEC510891}" srcOrd="1" destOrd="0" presId="urn:microsoft.com/office/officeart/2005/8/layout/hierarchy1"/>
    <dgm:cxn modelId="{7BB78715-6BCA-43DC-A745-BE4DFDE00CDC}" type="presParOf" srcId="{D63A930C-A50A-44DF-9458-0114136DC43C}" destId="{C0C5DAC2-B71B-41D6-99E6-14B31AF4ED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F4561D-23B7-4F4F-8A6E-9213860AE32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97BE0DF-CBDF-4E65-9F92-2D214477CD4F}">
      <dgm:prSet/>
      <dgm:spPr/>
      <dgm:t>
        <a:bodyPr/>
        <a:lstStyle/>
        <a:p>
          <a:r>
            <a:rPr lang="en-US"/>
            <a:t>The Non-Overlapping List Model combines documents from different sets, where each set corresponds to a specific term or keyword. </a:t>
          </a:r>
        </a:p>
      </dgm:t>
    </dgm:pt>
    <dgm:pt modelId="{DA79867F-3877-4B68-B0F3-13AA0C0CC4BC}" type="parTrans" cxnId="{B4F825DB-31CF-4D3A-B21C-561C879E7795}">
      <dgm:prSet/>
      <dgm:spPr/>
      <dgm:t>
        <a:bodyPr/>
        <a:lstStyle/>
        <a:p>
          <a:endParaRPr lang="en-US"/>
        </a:p>
      </dgm:t>
    </dgm:pt>
    <dgm:pt modelId="{64569ECF-B662-4D7C-9FBE-DDBBD6569223}" type="sibTrans" cxnId="{B4F825DB-31CF-4D3A-B21C-561C879E7795}">
      <dgm:prSet/>
      <dgm:spPr/>
      <dgm:t>
        <a:bodyPr/>
        <a:lstStyle/>
        <a:p>
          <a:endParaRPr lang="en-US"/>
        </a:p>
      </dgm:t>
    </dgm:pt>
    <dgm:pt modelId="{11D024D9-C690-44C3-9590-418F039B4A6E}">
      <dgm:prSet/>
      <dgm:spPr/>
      <dgm:t>
        <a:bodyPr/>
        <a:lstStyle/>
        <a:p>
          <a:r>
            <a:rPr lang="en-US" dirty="0"/>
            <a:t>The results are merged using a set union, ensuring that documents from different terms do not overlap.</a:t>
          </a:r>
        </a:p>
      </dgm:t>
    </dgm:pt>
    <dgm:pt modelId="{33C57E49-FDAD-4E77-84AF-612E5707CB89}" type="parTrans" cxnId="{B72B6BAA-F1C2-46E5-8510-6EA6DEDB4935}">
      <dgm:prSet/>
      <dgm:spPr/>
      <dgm:t>
        <a:bodyPr/>
        <a:lstStyle/>
        <a:p>
          <a:endParaRPr lang="en-US"/>
        </a:p>
      </dgm:t>
    </dgm:pt>
    <dgm:pt modelId="{918E93E3-A47A-4144-9668-BE0B9646E95B}" type="sibTrans" cxnId="{B72B6BAA-F1C2-46E5-8510-6EA6DEDB4935}">
      <dgm:prSet/>
      <dgm:spPr/>
      <dgm:t>
        <a:bodyPr/>
        <a:lstStyle/>
        <a:p>
          <a:endParaRPr lang="en-US"/>
        </a:p>
      </dgm:t>
    </dgm:pt>
    <dgm:pt modelId="{76211EE6-EAA7-4930-BF46-762BB536C3C2}" type="pres">
      <dgm:prSet presAssocID="{85F4561D-23B7-4F4F-8A6E-9213860AE324}" presName="outerComposite" presStyleCnt="0">
        <dgm:presLayoutVars>
          <dgm:chMax val="5"/>
          <dgm:dir/>
          <dgm:resizeHandles val="exact"/>
        </dgm:presLayoutVars>
      </dgm:prSet>
      <dgm:spPr/>
    </dgm:pt>
    <dgm:pt modelId="{CEFDB059-41C6-409F-B920-53E9BB30BA68}" type="pres">
      <dgm:prSet presAssocID="{85F4561D-23B7-4F4F-8A6E-9213860AE324}" presName="dummyMaxCanvas" presStyleCnt="0">
        <dgm:presLayoutVars/>
      </dgm:prSet>
      <dgm:spPr/>
    </dgm:pt>
    <dgm:pt modelId="{7EC8D9D5-4658-4677-A2EA-686089CF1E74}" type="pres">
      <dgm:prSet presAssocID="{85F4561D-23B7-4F4F-8A6E-9213860AE324}" presName="TwoNodes_1" presStyleLbl="node1" presStyleIdx="0" presStyleCnt="2">
        <dgm:presLayoutVars>
          <dgm:bulletEnabled val="1"/>
        </dgm:presLayoutVars>
      </dgm:prSet>
      <dgm:spPr/>
    </dgm:pt>
    <dgm:pt modelId="{76BE5CAB-7CB1-4B81-8CCD-DB79A721F9C2}" type="pres">
      <dgm:prSet presAssocID="{85F4561D-23B7-4F4F-8A6E-9213860AE324}" presName="TwoNodes_2" presStyleLbl="node1" presStyleIdx="1" presStyleCnt="2">
        <dgm:presLayoutVars>
          <dgm:bulletEnabled val="1"/>
        </dgm:presLayoutVars>
      </dgm:prSet>
      <dgm:spPr/>
    </dgm:pt>
    <dgm:pt modelId="{9A42A68E-E777-4F7E-A356-E3C985D2DF16}" type="pres">
      <dgm:prSet presAssocID="{85F4561D-23B7-4F4F-8A6E-9213860AE324}" presName="TwoConn_1-2" presStyleLbl="fgAccFollowNode1" presStyleIdx="0" presStyleCnt="1">
        <dgm:presLayoutVars>
          <dgm:bulletEnabled val="1"/>
        </dgm:presLayoutVars>
      </dgm:prSet>
      <dgm:spPr/>
    </dgm:pt>
    <dgm:pt modelId="{15570D33-D69A-47A9-ACBF-508C5F611F3C}" type="pres">
      <dgm:prSet presAssocID="{85F4561D-23B7-4F4F-8A6E-9213860AE324}" presName="TwoNodes_1_text" presStyleLbl="node1" presStyleIdx="1" presStyleCnt="2">
        <dgm:presLayoutVars>
          <dgm:bulletEnabled val="1"/>
        </dgm:presLayoutVars>
      </dgm:prSet>
      <dgm:spPr/>
    </dgm:pt>
    <dgm:pt modelId="{2CFB2A6E-12DC-4FE4-9CAB-410EA3D318DC}" type="pres">
      <dgm:prSet presAssocID="{85F4561D-23B7-4F4F-8A6E-9213860AE324}" presName="TwoNodes_2_text" presStyleLbl="node1" presStyleIdx="1" presStyleCnt="2">
        <dgm:presLayoutVars>
          <dgm:bulletEnabled val="1"/>
        </dgm:presLayoutVars>
      </dgm:prSet>
      <dgm:spPr/>
    </dgm:pt>
  </dgm:ptLst>
  <dgm:cxnLst>
    <dgm:cxn modelId="{4368433F-60B9-4833-B799-F910A54270C7}" type="presOf" srcId="{11D024D9-C690-44C3-9590-418F039B4A6E}" destId="{76BE5CAB-7CB1-4B81-8CCD-DB79A721F9C2}" srcOrd="0" destOrd="0" presId="urn:microsoft.com/office/officeart/2005/8/layout/vProcess5"/>
    <dgm:cxn modelId="{E4D64066-ACBA-403A-8C84-01E6AE51C049}" type="presOf" srcId="{697BE0DF-CBDF-4E65-9F92-2D214477CD4F}" destId="{15570D33-D69A-47A9-ACBF-508C5F611F3C}" srcOrd="1" destOrd="0" presId="urn:microsoft.com/office/officeart/2005/8/layout/vProcess5"/>
    <dgm:cxn modelId="{DF42EA59-7A7D-4DE1-B84B-2C123F0FC743}" type="presOf" srcId="{85F4561D-23B7-4F4F-8A6E-9213860AE324}" destId="{76211EE6-EAA7-4930-BF46-762BB536C3C2}" srcOrd="0" destOrd="0" presId="urn:microsoft.com/office/officeart/2005/8/layout/vProcess5"/>
    <dgm:cxn modelId="{01CEE1A7-1580-4D01-A5D3-AE30A51237A9}" type="presOf" srcId="{11D024D9-C690-44C3-9590-418F039B4A6E}" destId="{2CFB2A6E-12DC-4FE4-9CAB-410EA3D318DC}" srcOrd="1" destOrd="0" presId="urn:microsoft.com/office/officeart/2005/8/layout/vProcess5"/>
    <dgm:cxn modelId="{348E0FA9-5D09-47D5-8202-B893EDF64C6D}" type="presOf" srcId="{64569ECF-B662-4D7C-9FBE-DDBBD6569223}" destId="{9A42A68E-E777-4F7E-A356-E3C985D2DF16}" srcOrd="0" destOrd="0" presId="urn:microsoft.com/office/officeart/2005/8/layout/vProcess5"/>
    <dgm:cxn modelId="{B72B6BAA-F1C2-46E5-8510-6EA6DEDB4935}" srcId="{85F4561D-23B7-4F4F-8A6E-9213860AE324}" destId="{11D024D9-C690-44C3-9590-418F039B4A6E}" srcOrd="1" destOrd="0" parTransId="{33C57E49-FDAD-4E77-84AF-612E5707CB89}" sibTransId="{918E93E3-A47A-4144-9668-BE0B9646E95B}"/>
    <dgm:cxn modelId="{AEAB36C8-F6F1-4BEC-B1A9-B429AFF7412F}" type="presOf" srcId="{697BE0DF-CBDF-4E65-9F92-2D214477CD4F}" destId="{7EC8D9D5-4658-4677-A2EA-686089CF1E74}" srcOrd="0" destOrd="0" presId="urn:microsoft.com/office/officeart/2005/8/layout/vProcess5"/>
    <dgm:cxn modelId="{B4F825DB-31CF-4D3A-B21C-561C879E7795}" srcId="{85F4561D-23B7-4F4F-8A6E-9213860AE324}" destId="{697BE0DF-CBDF-4E65-9F92-2D214477CD4F}" srcOrd="0" destOrd="0" parTransId="{DA79867F-3877-4B68-B0F3-13AA0C0CC4BC}" sibTransId="{64569ECF-B662-4D7C-9FBE-DDBBD6569223}"/>
    <dgm:cxn modelId="{EDCF86B6-741C-4546-8334-42196CCC60BF}" type="presParOf" srcId="{76211EE6-EAA7-4930-BF46-762BB536C3C2}" destId="{CEFDB059-41C6-409F-B920-53E9BB30BA68}" srcOrd="0" destOrd="0" presId="urn:microsoft.com/office/officeart/2005/8/layout/vProcess5"/>
    <dgm:cxn modelId="{A15FB1C6-CEF9-40EC-9E38-6A4F663BDD2D}" type="presParOf" srcId="{76211EE6-EAA7-4930-BF46-762BB536C3C2}" destId="{7EC8D9D5-4658-4677-A2EA-686089CF1E74}" srcOrd="1" destOrd="0" presId="urn:microsoft.com/office/officeart/2005/8/layout/vProcess5"/>
    <dgm:cxn modelId="{B35C8DE3-9C0E-414F-A618-431150CA72C7}" type="presParOf" srcId="{76211EE6-EAA7-4930-BF46-762BB536C3C2}" destId="{76BE5CAB-7CB1-4B81-8CCD-DB79A721F9C2}" srcOrd="2" destOrd="0" presId="urn:microsoft.com/office/officeart/2005/8/layout/vProcess5"/>
    <dgm:cxn modelId="{DF2A8E6B-6A8F-460E-8CBF-F2C9099E2F74}" type="presParOf" srcId="{76211EE6-EAA7-4930-BF46-762BB536C3C2}" destId="{9A42A68E-E777-4F7E-A356-E3C985D2DF16}" srcOrd="3" destOrd="0" presId="urn:microsoft.com/office/officeart/2005/8/layout/vProcess5"/>
    <dgm:cxn modelId="{06868D46-ED27-4193-AAE8-DD31421A0CB8}" type="presParOf" srcId="{76211EE6-EAA7-4930-BF46-762BB536C3C2}" destId="{15570D33-D69A-47A9-ACBF-508C5F611F3C}" srcOrd="4" destOrd="0" presId="urn:microsoft.com/office/officeart/2005/8/layout/vProcess5"/>
    <dgm:cxn modelId="{D9C2AA55-0F0A-4146-8C41-522D374943BD}" type="presParOf" srcId="{76211EE6-EAA7-4930-BF46-762BB536C3C2}" destId="{2CFB2A6E-12DC-4FE4-9CAB-410EA3D318D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A3D527-B9F0-4BE6-A0C0-029203F7185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99CCB0-D354-48DB-A22C-19F20D121F49}">
      <dgm:prSet/>
      <dgm:spPr/>
      <dgm:t>
        <a:bodyPr/>
        <a:lstStyle/>
        <a:p>
          <a:r>
            <a:rPr lang="en-US"/>
            <a:t>The Proximal Nodes Model uses a network of interconnected entities, such as documents and terms. </a:t>
          </a:r>
        </a:p>
      </dgm:t>
    </dgm:pt>
    <dgm:pt modelId="{3118FCE2-4104-4A5D-BA3F-32A21BDFE415}" type="parTrans" cxnId="{2673E333-C713-447D-B3F3-6EAB56CABDD8}">
      <dgm:prSet/>
      <dgm:spPr/>
      <dgm:t>
        <a:bodyPr/>
        <a:lstStyle/>
        <a:p>
          <a:endParaRPr lang="en-US"/>
        </a:p>
      </dgm:t>
    </dgm:pt>
    <dgm:pt modelId="{828D8C81-BFB5-45B3-92A0-9E7577C486B1}" type="sibTrans" cxnId="{2673E333-C713-447D-B3F3-6EAB56CABDD8}">
      <dgm:prSet/>
      <dgm:spPr/>
      <dgm:t>
        <a:bodyPr/>
        <a:lstStyle/>
        <a:p>
          <a:endParaRPr lang="en-US"/>
        </a:p>
      </dgm:t>
    </dgm:pt>
    <dgm:pt modelId="{9A74AE1F-A1F0-4E69-9274-B01FCF99FFCA}">
      <dgm:prSet/>
      <dgm:spPr/>
      <dgm:t>
        <a:bodyPr/>
        <a:lstStyle/>
        <a:p>
          <a:r>
            <a:rPr lang="en-US"/>
            <a:t>It retrieves documents connected to 'proximal nodes' or entities, based on relationships or proximity in the network.</a:t>
          </a:r>
        </a:p>
      </dgm:t>
    </dgm:pt>
    <dgm:pt modelId="{0C6362F1-61D2-4EDF-BCCA-98C66428E510}" type="parTrans" cxnId="{DAA73B00-BBC1-401E-B2A9-1D41ED10D230}">
      <dgm:prSet/>
      <dgm:spPr/>
      <dgm:t>
        <a:bodyPr/>
        <a:lstStyle/>
        <a:p>
          <a:endParaRPr lang="en-US"/>
        </a:p>
      </dgm:t>
    </dgm:pt>
    <dgm:pt modelId="{B07DF0EA-E27A-4C51-A59A-7593A82F04B1}" type="sibTrans" cxnId="{DAA73B00-BBC1-401E-B2A9-1D41ED10D230}">
      <dgm:prSet/>
      <dgm:spPr/>
      <dgm:t>
        <a:bodyPr/>
        <a:lstStyle/>
        <a:p>
          <a:endParaRPr lang="en-US"/>
        </a:p>
      </dgm:t>
    </dgm:pt>
    <dgm:pt modelId="{E5ACA597-0BD7-4D31-93FF-735AD9600FE8}" type="pres">
      <dgm:prSet presAssocID="{1EA3D527-B9F0-4BE6-A0C0-029203F7185D}" presName="root" presStyleCnt="0">
        <dgm:presLayoutVars>
          <dgm:dir/>
          <dgm:resizeHandles val="exact"/>
        </dgm:presLayoutVars>
      </dgm:prSet>
      <dgm:spPr/>
    </dgm:pt>
    <dgm:pt modelId="{1A6269A5-CD34-4092-B92B-04091AF1F543}" type="pres">
      <dgm:prSet presAssocID="{9399CCB0-D354-48DB-A22C-19F20D121F49}" presName="compNode" presStyleCnt="0"/>
      <dgm:spPr/>
    </dgm:pt>
    <dgm:pt modelId="{657F0BDA-EB48-4577-80C9-58D536361ED5}" type="pres">
      <dgm:prSet presAssocID="{9399CCB0-D354-48DB-A22C-19F20D121F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16121342-6D8A-4B4B-ADC2-D7AF84251ADA}" type="pres">
      <dgm:prSet presAssocID="{9399CCB0-D354-48DB-A22C-19F20D121F49}" presName="spaceRect" presStyleCnt="0"/>
      <dgm:spPr/>
    </dgm:pt>
    <dgm:pt modelId="{EECAA9D5-BBCF-42F3-8735-2FD291D45028}" type="pres">
      <dgm:prSet presAssocID="{9399CCB0-D354-48DB-A22C-19F20D121F49}" presName="textRect" presStyleLbl="revTx" presStyleIdx="0" presStyleCnt="2">
        <dgm:presLayoutVars>
          <dgm:chMax val="1"/>
          <dgm:chPref val="1"/>
        </dgm:presLayoutVars>
      </dgm:prSet>
      <dgm:spPr/>
    </dgm:pt>
    <dgm:pt modelId="{B1C3F779-F1B9-4727-9709-5BA8D07ED697}" type="pres">
      <dgm:prSet presAssocID="{828D8C81-BFB5-45B3-92A0-9E7577C486B1}" presName="sibTrans" presStyleCnt="0"/>
      <dgm:spPr/>
    </dgm:pt>
    <dgm:pt modelId="{60197837-C01B-4A1F-B503-B2050A359CE2}" type="pres">
      <dgm:prSet presAssocID="{9A74AE1F-A1F0-4E69-9274-B01FCF99FFCA}" presName="compNode" presStyleCnt="0"/>
      <dgm:spPr/>
    </dgm:pt>
    <dgm:pt modelId="{62796EA9-B774-43E4-BCB8-1019B41399AD}" type="pres">
      <dgm:prSet presAssocID="{9A74AE1F-A1F0-4E69-9274-B01FCF99FF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D489724F-2BD7-4D96-B8A1-71B6C43C6036}" type="pres">
      <dgm:prSet presAssocID="{9A74AE1F-A1F0-4E69-9274-B01FCF99FFCA}" presName="spaceRect" presStyleCnt="0"/>
      <dgm:spPr/>
    </dgm:pt>
    <dgm:pt modelId="{EDDCAB5A-C4BC-452E-A27A-722D5C8A2904}" type="pres">
      <dgm:prSet presAssocID="{9A74AE1F-A1F0-4E69-9274-B01FCF99FFCA}" presName="textRect" presStyleLbl="revTx" presStyleIdx="1" presStyleCnt="2">
        <dgm:presLayoutVars>
          <dgm:chMax val="1"/>
          <dgm:chPref val="1"/>
        </dgm:presLayoutVars>
      </dgm:prSet>
      <dgm:spPr/>
    </dgm:pt>
  </dgm:ptLst>
  <dgm:cxnLst>
    <dgm:cxn modelId="{DAA73B00-BBC1-401E-B2A9-1D41ED10D230}" srcId="{1EA3D527-B9F0-4BE6-A0C0-029203F7185D}" destId="{9A74AE1F-A1F0-4E69-9274-B01FCF99FFCA}" srcOrd="1" destOrd="0" parTransId="{0C6362F1-61D2-4EDF-BCCA-98C66428E510}" sibTransId="{B07DF0EA-E27A-4C51-A59A-7593A82F04B1}"/>
    <dgm:cxn modelId="{32E52721-C726-4C42-8A08-FB45F27C550C}" type="presOf" srcId="{1EA3D527-B9F0-4BE6-A0C0-029203F7185D}" destId="{E5ACA597-0BD7-4D31-93FF-735AD9600FE8}" srcOrd="0" destOrd="0" presId="urn:microsoft.com/office/officeart/2018/2/layout/IconLabelList"/>
    <dgm:cxn modelId="{2673E333-C713-447D-B3F3-6EAB56CABDD8}" srcId="{1EA3D527-B9F0-4BE6-A0C0-029203F7185D}" destId="{9399CCB0-D354-48DB-A22C-19F20D121F49}" srcOrd="0" destOrd="0" parTransId="{3118FCE2-4104-4A5D-BA3F-32A21BDFE415}" sibTransId="{828D8C81-BFB5-45B3-92A0-9E7577C486B1}"/>
    <dgm:cxn modelId="{18DF0447-EAF3-4688-920F-97C30ACA0162}" type="presOf" srcId="{9A74AE1F-A1F0-4E69-9274-B01FCF99FFCA}" destId="{EDDCAB5A-C4BC-452E-A27A-722D5C8A2904}" srcOrd="0" destOrd="0" presId="urn:microsoft.com/office/officeart/2018/2/layout/IconLabelList"/>
    <dgm:cxn modelId="{F3B20957-58C1-42EE-8097-4CD54F93489F}" type="presOf" srcId="{9399CCB0-D354-48DB-A22C-19F20D121F49}" destId="{EECAA9D5-BBCF-42F3-8735-2FD291D45028}" srcOrd="0" destOrd="0" presId="urn:microsoft.com/office/officeart/2018/2/layout/IconLabelList"/>
    <dgm:cxn modelId="{00491DD8-9BE5-4B84-8AC3-FAF2AF1A5B19}" type="presParOf" srcId="{E5ACA597-0BD7-4D31-93FF-735AD9600FE8}" destId="{1A6269A5-CD34-4092-B92B-04091AF1F543}" srcOrd="0" destOrd="0" presId="urn:microsoft.com/office/officeart/2018/2/layout/IconLabelList"/>
    <dgm:cxn modelId="{34445695-98DC-4642-A901-322F3EC2D263}" type="presParOf" srcId="{1A6269A5-CD34-4092-B92B-04091AF1F543}" destId="{657F0BDA-EB48-4577-80C9-58D536361ED5}" srcOrd="0" destOrd="0" presId="urn:microsoft.com/office/officeart/2018/2/layout/IconLabelList"/>
    <dgm:cxn modelId="{090FE15B-A858-4E27-AFC9-C9B32F62E7D8}" type="presParOf" srcId="{1A6269A5-CD34-4092-B92B-04091AF1F543}" destId="{16121342-6D8A-4B4B-ADC2-D7AF84251ADA}" srcOrd="1" destOrd="0" presId="urn:microsoft.com/office/officeart/2018/2/layout/IconLabelList"/>
    <dgm:cxn modelId="{1F5C2E47-CAE8-4068-93AA-E69CF242650B}" type="presParOf" srcId="{1A6269A5-CD34-4092-B92B-04091AF1F543}" destId="{EECAA9D5-BBCF-42F3-8735-2FD291D45028}" srcOrd="2" destOrd="0" presId="urn:microsoft.com/office/officeart/2018/2/layout/IconLabelList"/>
    <dgm:cxn modelId="{792226F6-770A-4D11-BD47-4DC01D523354}" type="presParOf" srcId="{E5ACA597-0BD7-4D31-93FF-735AD9600FE8}" destId="{B1C3F779-F1B9-4727-9709-5BA8D07ED697}" srcOrd="1" destOrd="0" presId="urn:microsoft.com/office/officeart/2018/2/layout/IconLabelList"/>
    <dgm:cxn modelId="{38BB5A3E-8ED9-4C5C-9CB2-E0EEA64D4448}" type="presParOf" srcId="{E5ACA597-0BD7-4D31-93FF-735AD9600FE8}" destId="{60197837-C01B-4A1F-B503-B2050A359CE2}" srcOrd="2" destOrd="0" presId="urn:microsoft.com/office/officeart/2018/2/layout/IconLabelList"/>
    <dgm:cxn modelId="{42C12A8C-A4ED-4AD9-A373-B30CC4F784A9}" type="presParOf" srcId="{60197837-C01B-4A1F-B503-B2050A359CE2}" destId="{62796EA9-B774-43E4-BCB8-1019B41399AD}" srcOrd="0" destOrd="0" presId="urn:microsoft.com/office/officeart/2018/2/layout/IconLabelList"/>
    <dgm:cxn modelId="{82A80F64-423E-4562-A585-16409AA6D7F6}" type="presParOf" srcId="{60197837-C01B-4A1F-B503-B2050A359CE2}" destId="{D489724F-2BD7-4D96-B8A1-71B6C43C6036}" srcOrd="1" destOrd="0" presId="urn:microsoft.com/office/officeart/2018/2/layout/IconLabelList"/>
    <dgm:cxn modelId="{B735FA0C-493A-43F1-9F41-ADC51F1DEF88}" type="presParOf" srcId="{60197837-C01B-4A1F-B503-B2050A359CE2}" destId="{EDDCAB5A-C4BC-452E-A27A-722D5C8A29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48062D-0437-46C1-BA31-B76B632B00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D786E7-2244-48E6-AB63-27903C9CA0F5}">
      <dgm:prSet/>
      <dgm:spPr>
        <a:solidFill>
          <a:srgbClr val="30ACEC">
            <a:tint val="40000"/>
            <a:hueOff val="0"/>
            <a:satOff val="0"/>
            <a:lumOff val="0"/>
            <a:alphaOff val="0"/>
          </a:srgbClr>
        </a:solidFill>
        <a:ln>
          <a:noFill/>
        </a:ln>
        <a:effectLst/>
      </dgm:spPr>
      <dgm:t>
        <a:bodyPr/>
        <a:lstStyle/>
        <a:p>
          <a:r>
            <a:rPr lang="en-US">
              <a:solidFill>
                <a:schemeClr val="tx1"/>
              </a:solidFill>
            </a:rPr>
            <a:t>def get_non_overlapping_documents(terms):</a:t>
          </a:r>
        </a:p>
      </dgm:t>
    </dgm:pt>
    <dgm:pt modelId="{582A56F4-FF0C-4459-9DF4-61735518C8A5}" type="parTrans" cxnId="{F2FF8549-0AB3-490E-B48C-06A483020239}">
      <dgm:prSet/>
      <dgm:spPr/>
      <dgm:t>
        <a:bodyPr/>
        <a:lstStyle/>
        <a:p>
          <a:endParaRPr lang="en-US"/>
        </a:p>
      </dgm:t>
    </dgm:pt>
    <dgm:pt modelId="{AEE5189B-5BAB-4EA8-9B8C-5EEA31D3DAB1}" type="sibTrans" cxnId="{F2FF8549-0AB3-490E-B48C-06A483020239}">
      <dgm:prSet/>
      <dgm:spPr/>
      <dgm:t>
        <a:bodyPr/>
        <a:lstStyle/>
        <a:p>
          <a:endParaRPr lang="en-US"/>
        </a:p>
      </dgm:t>
    </dgm:pt>
    <dgm:pt modelId="{44E11F3D-07EC-4739-9704-71A01607E92B}">
      <dgm:prSet/>
      <dgm:spPr>
        <a:solidFill>
          <a:srgbClr val="30ACEC">
            <a:tint val="40000"/>
            <a:hueOff val="0"/>
            <a:satOff val="0"/>
            <a:lumOff val="0"/>
            <a:alphaOff val="0"/>
          </a:srgbClr>
        </a:solidFill>
        <a:ln>
          <a:noFill/>
        </a:ln>
        <a:effectLst/>
      </dgm:spPr>
      <dgm:t>
        <a:bodyPr/>
        <a:lstStyle/>
        <a:p>
          <a:r>
            <a:rPr lang="en-US">
              <a:solidFill>
                <a:schemeClr val="tx1"/>
              </a:solidFill>
            </a:rPr>
            <a:t>combined_documents = set()</a:t>
          </a:r>
        </a:p>
      </dgm:t>
    </dgm:pt>
    <dgm:pt modelId="{28D3CAA4-1AD5-45B7-B543-DB6DB965B79C}" type="parTrans" cxnId="{4DB24C69-5AB0-4ACC-BC61-F9C5687ECB47}">
      <dgm:prSet/>
      <dgm:spPr/>
      <dgm:t>
        <a:bodyPr/>
        <a:lstStyle/>
        <a:p>
          <a:endParaRPr lang="en-US"/>
        </a:p>
      </dgm:t>
    </dgm:pt>
    <dgm:pt modelId="{70D38916-DC29-4D2B-BA30-45A0CB2FB3D2}" type="sibTrans" cxnId="{4DB24C69-5AB0-4ACC-BC61-F9C5687ECB47}">
      <dgm:prSet/>
      <dgm:spPr/>
      <dgm:t>
        <a:bodyPr/>
        <a:lstStyle/>
        <a:p>
          <a:endParaRPr lang="en-US"/>
        </a:p>
      </dgm:t>
    </dgm:pt>
    <dgm:pt modelId="{5347079F-9AD2-46FB-A2E1-94AF3916AB81}">
      <dgm:prSet/>
      <dgm:spPr>
        <a:solidFill>
          <a:srgbClr val="30ACEC">
            <a:tint val="40000"/>
            <a:hueOff val="0"/>
            <a:satOff val="0"/>
            <a:lumOff val="0"/>
            <a:alphaOff val="0"/>
          </a:srgbClr>
        </a:solidFill>
        <a:ln>
          <a:noFill/>
        </a:ln>
        <a:effectLst/>
      </dgm:spPr>
      <dgm:t>
        <a:bodyPr/>
        <a:lstStyle/>
        <a:p>
          <a:r>
            <a:rPr lang="en-US">
              <a:solidFill>
                <a:schemeClr val="tx1"/>
              </a:solidFill>
            </a:rPr>
            <a:t>for term in terms:</a:t>
          </a:r>
        </a:p>
      </dgm:t>
    </dgm:pt>
    <dgm:pt modelId="{3FF7E05D-C506-4DB9-B07B-25E3E714F414}" type="parTrans" cxnId="{88171BD4-92FC-4ED8-8021-C9BCAEFF3046}">
      <dgm:prSet/>
      <dgm:spPr/>
      <dgm:t>
        <a:bodyPr/>
        <a:lstStyle/>
        <a:p>
          <a:endParaRPr lang="en-US"/>
        </a:p>
      </dgm:t>
    </dgm:pt>
    <dgm:pt modelId="{DD51C972-9FA3-4DC3-9012-E92EA54301F6}" type="sibTrans" cxnId="{88171BD4-92FC-4ED8-8021-C9BCAEFF3046}">
      <dgm:prSet/>
      <dgm:spPr/>
      <dgm:t>
        <a:bodyPr/>
        <a:lstStyle/>
        <a:p>
          <a:endParaRPr lang="en-US"/>
        </a:p>
      </dgm:t>
    </dgm:pt>
    <dgm:pt modelId="{A3ABB759-A4B7-4DD0-BF6B-4CE792CE7BF0}">
      <dgm:prSet/>
      <dgm:spPr>
        <a:solidFill>
          <a:srgbClr val="30ACEC">
            <a:tint val="40000"/>
            <a:hueOff val="0"/>
            <a:satOff val="0"/>
            <a:lumOff val="0"/>
            <a:alphaOff val="0"/>
          </a:srgbClr>
        </a:solidFill>
        <a:ln>
          <a:noFill/>
        </a:ln>
        <a:effectLst/>
      </dgm:spPr>
      <dgm:t>
        <a:bodyPr/>
        <a:lstStyle/>
        <a:p>
          <a:r>
            <a:rPr lang="en-US">
              <a:solidFill>
                <a:schemeClr val="tx1"/>
              </a:solidFill>
            </a:rPr>
            <a:t>documents_for_term = get_documents_by_term(term)</a:t>
          </a:r>
        </a:p>
      </dgm:t>
    </dgm:pt>
    <dgm:pt modelId="{F23400BC-215C-4057-87C7-B9122F4FFD08}" type="parTrans" cxnId="{7B2CC2A2-4B0A-4D12-B03B-5C029CD0CE2E}">
      <dgm:prSet/>
      <dgm:spPr/>
      <dgm:t>
        <a:bodyPr/>
        <a:lstStyle/>
        <a:p>
          <a:endParaRPr lang="en-US"/>
        </a:p>
      </dgm:t>
    </dgm:pt>
    <dgm:pt modelId="{47523830-4CBF-4E67-A94C-A5A7E0B90F66}" type="sibTrans" cxnId="{7B2CC2A2-4B0A-4D12-B03B-5C029CD0CE2E}">
      <dgm:prSet/>
      <dgm:spPr/>
      <dgm:t>
        <a:bodyPr/>
        <a:lstStyle/>
        <a:p>
          <a:endParaRPr lang="en-US"/>
        </a:p>
      </dgm:t>
    </dgm:pt>
    <dgm:pt modelId="{A3978B99-C2F0-4E24-91A8-D28F6ACB94FC}">
      <dgm:prSet/>
      <dgm:spPr>
        <a:solidFill>
          <a:srgbClr val="30ACEC">
            <a:tint val="40000"/>
            <a:hueOff val="0"/>
            <a:satOff val="0"/>
            <a:lumOff val="0"/>
            <a:alphaOff val="0"/>
          </a:srgbClr>
        </a:solidFill>
        <a:ln>
          <a:noFill/>
        </a:ln>
        <a:effectLst/>
      </dgm:spPr>
      <dgm:t>
        <a:bodyPr/>
        <a:lstStyle/>
        <a:p>
          <a:r>
            <a:rPr lang="en-US">
              <a:solidFill>
                <a:schemeClr val="tx1"/>
              </a:solidFill>
            </a:rPr>
            <a:t>combined_documents.update(documents_for_term)</a:t>
          </a:r>
        </a:p>
      </dgm:t>
    </dgm:pt>
    <dgm:pt modelId="{5F044EFC-8705-45EC-B7E0-2C1B0BA015CB}" type="parTrans" cxnId="{5FD148CD-D9AE-4547-B113-49EDDE0F4885}">
      <dgm:prSet/>
      <dgm:spPr/>
      <dgm:t>
        <a:bodyPr/>
        <a:lstStyle/>
        <a:p>
          <a:endParaRPr lang="en-US"/>
        </a:p>
      </dgm:t>
    </dgm:pt>
    <dgm:pt modelId="{979D5C65-9531-4BA3-81FA-286A0356AB23}" type="sibTrans" cxnId="{5FD148CD-D9AE-4547-B113-49EDDE0F4885}">
      <dgm:prSet/>
      <dgm:spPr/>
      <dgm:t>
        <a:bodyPr/>
        <a:lstStyle/>
        <a:p>
          <a:endParaRPr lang="en-US"/>
        </a:p>
      </dgm:t>
    </dgm:pt>
    <dgm:pt modelId="{082A10A0-18BF-4F6C-956A-1B4376728236}">
      <dgm:prSet/>
      <dgm:spPr>
        <a:solidFill>
          <a:srgbClr val="30ACEC">
            <a:tint val="40000"/>
            <a:hueOff val="0"/>
            <a:satOff val="0"/>
            <a:lumOff val="0"/>
            <a:alphaOff val="0"/>
          </a:srgbClr>
        </a:solidFill>
        <a:ln>
          <a:noFill/>
        </a:ln>
        <a:effectLst/>
      </dgm:spPr>
      <dgm:t>
        <a:bodyPr/>
        <a:lstStyle/>
        <a:p>
          <a:r>
            <a:rPr lang="en-US">
              <a:solidFill>
                <a:schemeClr val="tx1"/>
              </a:solidFill>
            </a:rPr>
            <a:t>return list(combined_documents)</a:t>
          </a:r>
        </a:p>
      </dgm:t>
    </dgm:pt>
    <dgm:pt modelId="{65D102D7-087E-4638-8A66-F7E3E3E981D0}" type="parTrans" cxnId="{0BE7593C-F3E6-42BC-B08B-534BBFD52BCC}">
      <dgm:prSet/>
      <dgm:spPr/>
      <dgm:t>
        <a:bodyPr/>
        <a:lstStyle/>
        <a:p>
          <a:endParaRPr lang="en-US"/>
        </a:p>
      </dgm:t>
    </dgm:pt>
    <dgm:pt modelId="{495A3634-E068-41A4-A80A-7613004DDD4B}" type="sibTrans" cxnId="{0BE7593C-F3E6-42BC-B08B-534BBFD52BCC}">
      <dgm:prSet/>
      <dgm:spPr/>
      <dgm:t>
        <a:bodyPr/>
        <a:lstStyle/>
        <a:p>
          <a:endParaRPr lang="en-US"/>
        </a:p>
      </dgm:t>
    </dgm:pt>
    <dgm:pt modelId="{3AA30F32-1A15-4FB6-AC30-9D838D93DB0A}" type="pres">
      <dgm:prSet presAssocID="{4B48062D-0437-46C1-BA31-B76B632B0079}" presName="linear" presStyleCnt="0">
        <dgm:presLayoutVars>
          <dgm:animLvl val="lvl"/>
          <dgm:resizeHandles val="exact"/>
        </dgm:presLayoutVars>
      </dgm:prSet>
      <dgm:spPr/>
    </dgm:pt>
    <dgm:pt modelId="{647497A8-41FC-4585-97D4-4B107D7AFDAD}" type="pres">
      <dgm:prSet presAssocID="{90D786E7-2244-48E6-AB63-27903C9CA0F5}" presName="parentText" presStyleLbl="node1" presStyleIdx="0" presStyleCnt="6">
        <dgm:presLayoutVars>
          <dgm:chMax val="0"/>
          <dgm:bulletEnabled val="1"/>
        </dgm:presLayoutVars>
      </dgm:prSet>
      <dgm:spPr>
        <a:xfrm>
          <a:off x="0" y="70855"/>
          <a:ext cx="6318568" cy="455715"/>
        </a:xfrm>
        <a:prstGeom prst="roundRect">
          <a:avLst/>
        </a:prstGeom>
      </dgm:spPr>
    </dgm:pt>
    <dgm:pt modelId="{EE982151-0F3D-4D60-9493-75DCE61DD60B}" type="pres">
      <dgm:prSet presAssocID="{AEE5189B-5BAB-4EA8-9B8C-5EEA31D3DAB1}" presName="spacer" presStyleCnt="0"/>
      <dgm:spPr/>
    </dgm:pt>
    <dgm:pt modelId="{18F52B98-C80B-4129-B876-C3839454EE69}" type="pres">
      <dgm:prSet presAssocID="{44E11F3D-07EC-4739-9704-71A01607E92B}" presName="parentText" presStyleLbl="node1" presStyleIdx="1" presStyleCnt="6">
        <dgm:presLayoutVars>
          <dgm:chMax val="0"/>
          <dgm:bulletEnabled val="1"/>
        </dgm:presLayoutVars>
      </dgm:prSet>
      <dgm:spPr>
        <a:xfrm>
          <a:off x="0" y="581290"/>
          <a:ext cx="6318568" cy="455715"/>
        </a:xfrm>
        <a:prstGeom prst="roundRect">
          <a:avLst/>
        </a:prstGeom>
      </dgm:spPr>
    </dgm:pt>
    <dgm:pt modelId="{836EA21F-D39E-4124-B44C-5899CD0C6888}" type="pres">
      <dgm:prSet presAssocID="{70D38916-DC29-4D2B-BA30-45A0CB2FB3D2}" presName="spacer" presStyleCnt="0"/>
      <dgm:spPr/>
    </dgm:pt>
    <dgm:pt modelId="{96E83D85-EAF1-48A7-B7FD-703DF399E20E}" type="pres">
      <dgm:prSet presAssocID="{5347079F-9AD2-46FB-A2E1-94AF3916AB81}" presName="parentText" presStyleLbl="node1" presStyleIdx="2" presStyleCnt="6">
        <dgm:presLayoutVars>
          <dgm:chMax val="0"/>
          <dgm:bulletEnabled val="1"/>
        </dgm:presLayoutVars>
      </dgm:prSet>
      <dgm:spPr>
        <a:xfrm>
          <a:off x="0" y="1091725"/>
          <a:ext cx="6318568" cy="455715"/>
        </a:xfrm>
        <a:prstGeom prst="roundRect">
          <a:avLst/>
        </a:prstGeom>
      </dgm:spPr>
    </dgm:pt>
    <dgm:pt modelId="{9CCCC426-E584-4B08-8464-8AB93F7D60A7}" type="pres">
      <dgm:prSet presAssocID="{DD51C972-9FA3-4DC3-9012-E92EA54301F6}" presName="spacer" presStyleCnt="0"/>
      <dgm:spPr/>
    </dgm:pt>
    <dgm:pt modelId="{085B6648-CCCC-4A65-B073-9B908774C8FD}" type="pres">
      <dgm:prSet presAssocID="{A3ABB759-A4B7-4DD0-BF6B-4CE792CE7BF0}" presName="parentText" presStyleLbl="node1" presStyleIdx="3" presStyleCnt="6">
        <dgm:presLayoutVars>
          <dgm:chMax val="0"/>
          <dgm:bulletEnabled val="1"/>
        </dgm:presLayoutVars>
      </dgm:prSet>
      <dgm:spPr>
        <a:xfrm>
          <a:off x="0" y="1602160"/>
          <a:ext cx="6318568" cy="455715"/>
        </a:xfrm>
        <a:prstGeom prst="roundRect">
          <a:avLst/>
        </a:prstGeom>
      </dgm:spPr>
    </dgm:pt>
    <dgm:pt modelId="{FDA65616-BD10-480D-85A9-8C7B1556DF86}" type="pres">
      <dgm:prSet presAssocID="{47523830-4CBF-4E67-A94C-A5A7E0B90F66}" presName="spacer" presStyleCnt="0"/>
      <dgm:spPr/>
    </dgm:pt>
    <dgm:pt modelId="{D8EE92EF-FF10-464E-9D9B-5A7D222DBDB9}" type="pres">
      <dgm:prSet presAssocID="{A3978B99-C2F0-4E24-91A8-D28F6ACB94FC}" presName="parentText" presStyleLbl="node1" presStyleIdx="4" presStyleCnt="6">
        <dgm:presLayoutVars>
          <dgm:chMax val="0"/>
          <dgm:bulletEnabled val="1"/>
        </dgm:presLayoutVars>
      </dgm:prSet>
      <dgm:spPr>
        <a:xfrm>
          <a:off x="0" y="2112595"/>
          <a:ext cx="6318568" cy="455715"/>
        </a:xfrm>
        <a:prstGeom prst="roundRect">
          <a:avLst/>
        </a:prstGeom>
      </dgm:spPr>
    </dgm:pt>
    <dgm:pt modelId="{F69A0E41-4406-42F6-9270-37C72D5FA03B}" type="pres">
      <dgm:prSet presAssocID="{979D5C65-9531-4BA3-81FA-286A0356AB23}" presName="spacer" presStyleCnt="0"/>
      <dgm:spPr/>
    </dgm:pt>
    <dgm:pt modelId="{AB5A7212-D688-4B70-AE3C-F367CF43004B}" type="pres">
      <dgm:prSet presAssocID="{082A10A0-18BF-4F6C-956A-1B4376728236}" presName="parentText" presStyleLbl="node1" presStyleIdx="5" presStyleCnt="6">
        <dgm:presLayoutVars>
          <dgm:chMax val="0"/>
          <dgm:bulletEnabled val="1"/>
        </dgm:presLayoutVars>
      </dgm:prSet>
      <dgm:spPr>
        <a:xfrm>
          <a:off x="0" y="2623030"/>
          <a:ext cx="6318568" cy="455715"/>
        </a:xfrm>
        <a:prstGeom prst="roundRect">
          <a:avLst/>
        </a:prstGeom>
      </dgm:spPr>
    </dgm:pt>
  </dgm:ptLst>
  <dgm:cxnLst>
    <dgm:cxn modelId="{20FCFF0C-AA3D-4FF8-9C10-348781FF2FCF}" type="presOf" srcId="{5347079F-9AD2-46FB-A2E1-94AF3916AB81}" destId="{96E83D85-EAF1-48A7-B7FD-703DF399E20E}" srcOrd="0" destOrd="0" presId="urn:microsoft.com/office/officeart/2005/8/layout/vList2"/>
    <dgm:cxn modelId="{8A9A8A1F-D142-422A-9C27-2CEB9412EE11}" type="presOf" srcId="{A3ABB759-A4B7-4DD0-BF6B-4CE792CE7BF0}" destId="{085B6648-CCCC-4A65-B073-9B908774C8FD}" srcOrd="0" destOrd="0" presId="urn:microsoft.com/office/officeart/2005/8/layout/vList2"/>
    <dgm:cxn modelId="{B396862B-0458-428C-8BD1-F190698DC092}" type="presOf" srcId="{A3978B99-C2F0-4E24-91A8-D28F6ACB94FC}" destId="{D8EE92EF-FF10-464E-9D9B-5A7D222DBDB9}" srcOrd="0" destOrd="0" presId="urn:microsoft.com/office/officeart/2005/8/layout/vList2"/>
    <dgm:cxn modelId="{BC18EB37-9A02-45CF-AD38-59E5AF22DFB8}" type="presOf" srcId="{44E11F3D-07EC-4739-9704-71A01607E92B}" destId="{18F52B98-C80B-4129-B876-C3839454EE69}" srcOrd="0" destOrd="0" presId="urn:microsoft.com/office/officeart/2005/8/layout/vList2"/>
    <dgm:cxn modelId="{0BE7593C-F3E6-42BC-B08B-534BBFD52BCC}" srcId="{4B48062D-0437-46C1-BA31-B76B632B0079}" destId="{082A10A0-18BF-4F6C-956A-1B4376728236}" srcOrd="5" destOrd="0" parTransId="{65D102D7-087E-4638-8A66-F7E3E3E981D0}" sibTransId="{495A3634-E068-41A4-A80A-7613004DDD4B}"/>
    <dgm:cxn modelId="{373BE03C-9912-46A3-ACB2-FFE529F2D72F}" type="presOf" srcId="{082A10A0-18BF-4F6C-956A-1B4376728236}" destId="{AB5A7212-D688-4B70-AE3C-F367CF43004B}" srcOrd="0" destOrd="0" presId="urn:microsoft.com/office/officeart/2005/8/layout/vList2"/>
    <dgm:cxn modelId="{4DB24C69-5AB0-4ACC-BC61-F9C5687ECB47}" srcId="{4B48062D-0437-46C1-BA31-B76B632B0079}" destId="{44E11F3D-07EC-4739-9704-71A01607E92B}" srcOrd="1" destOrd="0" parTransId="{28D3CAA4-1AD5-45B7-B543-DB6DB965B79C}" sibTransId="{70D38916-DC29-4D2B-BA30-45A0CB2FB3D2}"/>
    <dgm:cxn modelId="{F2FF8549-0AB3-490E-B48C-06A483020239}" srcId="{4B48062D-0437-46C1-BA31-B76B632B0079}" destId="{90D786E7-2244-48E6-AB63-27903C9CA0F5}" srcOrd="0" destOrd="0" parTransId="{582A56F4-FF0C-4459-9DF4-61735518C8A5}" sibTransId="{AEE5189B-5BAB-4EA8-9B8C-5EEA31D3DAB1}"/>
    <dgm:cxn modelId="{7B2CC2A2-4B0A-4D12-B03B-5C029CD0CE2E}" srcId="{4B48062D-0437-46C1-BA31-B76B632B0079}" destId="{A3ABB759-A4B7-4DD0-BF6B-4CE792CE7BF0}" srcOrd="3" destOrd="0" parTransId="{F23400BC-215C-4057-87C7-B9122F4FFD08}" sibTransId="{47523830-4CBF-4E67-A94C-A5A7E0B90F66}"/>
    <dgm:cxn modelId="{5FD148CD-D9AE-4547-B113-49EDDE0F4885}" srcId="{4B48062D-0437-46C1-BA31-B76B632B0079}" destId="{A3978B99-C2F0-4E24-91A8-D28F6ACB94FC}" srcOrd="4" destOrd="0" parTransId="{5F044EFC-8705-45EC-B7E0-2C1B0BA015CB}" sibTransId="{979D5C65-9531-4BA3-81FA-286A0356AB23}"/>
    <dgm:cxn modelId="{88171BD4-92FC-4ED8-8021-C9BCAEFF3046}" srcId="{4B48062D-0437-46C1-BA31-B76B632B0079}" destId="{5347079F-9AD2-46FB-A2E1-94AF3916AB81}" srcOrd="2" destOrd="0" parTransId="{3FF7E05D-C506-4DB9-B07B-25E3E714F414}" sibTransId="{DD51C972-9FA3-4DC3-9012-E92EA54301F6}"/>
    <dgm:cxn modelId="{F72C79E7-531D-4684-9C7F-03F1855CBB3A}" type="presOf" srcId="{90D786E7-2244-48E6-AB63-27903C9CA0F5}" destId="{647497A8-41FC-4585-97D4-4B107D7AFDAD}" srcOrd="0" destOrd="0" presId="urn:microsoft.com/office/officeart/2005/8/layout/vList2"/>
    <dgm:cxn modelId="{FB9DF0F2-A9CF-40F2-A5D2-07FB7CF49E0A}" type="presOf" srcId="{4B48062D-0437-46C1-BA31-B76B632B0079}" destId="{3AA30F32-1A15-4FB6-AC30-9D838D93DB0A}" srcOrd="0" destOrd="0" presId="urn:microsoft.com/office/officeart/2005/8/layout/vList2"/>
    <dgm:cxn modelId="{7874C493-B299-4188-8771-45C50BC3C42D}" type="presParOf" srcId="{3AA30F32-1A15-4FB6-AC30-9D838D93DB0A}" destId="{647497A8-41FC-4585-97D4-4B107D7AFDAD}" srcOrd="0" destOrd="0" presId="urn:microsoft.com/office/officeart/2005/8/layout/vList2"/>
    <dgm:cxn modelId="{02868A7D-E1CB-4610-B45E-BDFA3F26BC70}" type="presParOf" srcId="{3AA30F32-1A15-4FB6-AC30-9D838D93DB0A}" destId="{EE982151-0F3D-4D60-9493-75DCE61DD60B}" srcOrd="1" destOrd="0" presId="urn:microsoft.com/office/officeart/2005/8/layout/vList2"/>
    <dgm:cxn modelId="{468AEB92-C538-48E8-85B5-C43884E9D9C9}" type="presParOf" srcId="{3AA30F32-1A15-4FB6-AC30-9D838D93DB0A}" destId="{18F52B98-C80B-4129-B876-C3839454EE69}" srcOrd="2" destOrd="0" presId="urn:microsoft.com/office/officeart/2005/8/layout/vList2"/>
    <dgm:cxn modelId="{4D5B8870-32E8-47A4-A5D1-81903DD91DD7}" type="presParOf" srcId="{3AA30F32-1A15-4FB6-AC30-9D838D93DB0A}" destId="{836EA21F-D39E-4124-B44C-5899CD0C6888}" srcOrd="3" destOrd="0" presId="urn:microsoft.com/office/officeart/2005/8/layout/vList2"/>
    <dgm:cxn modelId="{F3956270-750F-450C-AE24-F9A9738A0E82}" type="presParOf" srcId="{3AA30F32-1A15-4FB6-AC30-9D838D93DB0A}" destId="{96E83D85-EAF1-48A7-B7FD-703DF399E20E}" srcOrd="4" destOrd="0" presId="urn:microsoft.com/office/officeart/2005/8/layout/vList2"/>
    <dgm:cxn modelId="{6EEE8DE7-9198-478A-9099-DD3BA0262250}" type="presParOf" srcId="{3AA30F32-1A15-4FB6-AC30-9D838D93DB0A}" destId="{9CCCC426-E584-4B08-8464-8AB93F7D60A7}" srcOrd="5" destOrd="0" presId="urn:microsoft.com/office/officeart/2005/8/layout/vList2"/>
    <dgm:cxn modelId="{61230F2C-8DE4-4FC7-B1AA-303FD07864E5}" type="presParOf" srcId="{3AA30F32-1A15-4FB6-AC30-9D838D93DB0A}" destId="{085B6648-CCCC-4A65-B073-9B908774C8FD}" srcOrd="6" destOrd="0" presId="urn:microsoft.com/office/officeart/2005/8/layout/vList2"/>
    <dgm:cxn modelId="{31E49E3A-EEC4-481B-86AE-6DABDE302C87}" type="presParOf" srcId="{3AA30F32-1A15-4FB6-AC30-9D838D93DB0A}" destId="{FDA65616-BD10-480D-85A9-8C7B1556DF86}" srcOrd="7" destOrd="0" presId="urn:microsoft.com/office/officeart/2005/8/layout/vList2"/>
    <dgm:cxn modelId="{DD8E3A17-EF74-41D4-BFCA-DC3AFE350B1A}" type="presParOf" srcId="{3AA30F32-1A15-4FB6-AC30-9D838D93DB0A}" destId="{D8EE92EF-FF10-464E-9D9B-5A7D222DBDB9}" srcOrd="8" destOrd="0" presId="urn:microsoft.com/office/officeart/2005/8/layout/vList2"/>
    <dgm:cxn modelId="{7A0D896C-905F-415D-976D-E79F0121430E}" type="presParOf" srcId="{3AA30F32-1A15-4FB6-AC30-9D838D93DB0A}" destId="{F69A0E41-4406-42F6-9270-37C72D5FA03B}" srcOrd="9" destOrd="0" presId="urn:microsoft.com/office/officeart/2005/8/layout/vList2"/>
    <dgm:cxn modelId="{56F3A35A-387A-494B-9805-6F7A86F2CAD0}" type="presParOf" srcId="{3AA30F32-1A15-4FB6-AC30-9D838D93DB0A}" destId="{AB5A7212-D688-4B70-AE3C-F367CF43004B}"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268A8B-85BC-48AA-8B6E-4A7DCD035F1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0578C1-E3C5-4AED-AF05-928873EEF49D}">
      <dgm:prSet/>
      <dgm:spPr/>
      <dgm:t>
        <a:bodyPr/>
        <a:lstStyle/>
        <a:p>
          <a:pPr>
            <a:lnSpc>
              <a:spcPct val="100000"/>
            </a:lnSpc>
          </a:pPr>
          <a:r>
            <a:rPr lang="en-US"/>
            <a:t>def preprocess_and_build_graph():</a:t>
          </a:r>
        </a:p>
      </dgm:t>
    </dgm:pt>
    <dgm:pt modelId="{573E95B3-80D4-4799-92AD-12CAA9839F65}" type="parTrans" cxnId="{8F1DF05E-CBDD-4BF1-878A-A2E17CFAABEA}">
      <dgm:prSet/>
      <dgm:spPr/>
      <dgm:t>
        <a:bodyPr/>
        <a:lstStyle/>
        <a:p>
          <a:endParaRPr lang="en-US"/>
        </a:p>
      </dgm:t>
    </dgm:pt>
    <dgm:pt modelId="{8140CC7B-A91F-4931-8191-664D0AAA73BE}" type="sibTrans" cxnId="{8F1DF05E-CBDD-4BF1-878A-A2E17CFAABEA}">
      <dgm:prSet/>
      <dgm:spPr/>
      <dgm:t>
        <a:bodyPr/>
        <a:lstStyle/>
        <a:p>
          <a:endParaRPr lang="en-US"/>
        </a:p>
      </dgm:t>
    </dgm:pt>
    <dgm:pt modelId="{F5D12ECE-A750-499E-BB08-F6A3F965BC32}">
      <dgm:prSet/>
      <dgm:spPr/>
      <dgm:t>
        <a:bodyPr/>
        <a:lstStyle/>
        <a:p>
          <a:pPr>
            <a:lnSpc>
              <a:spcPct val="100000"/>
            </a:lnSpc>
          </a:pPr>
          <a:r>
            <a:rPr lang="en-US"/>
            <a:t>for doc in Document.objects.all():</a:t>
          </a:r>
        </a:p>
      </dgm:t>
    </dgm:pt>
    <dgm:pt modelId="{3DB189A2-978A-464D-B78C-27D4E00E01AE}" type="parTrans" cxnId="{C9B0C272-C7AB-4B70-930F-773E6C7E511A}">
      <dgm:prSet/>
      <dgm:spPr/>
      <dgm:t>
        <a:bodyPr/>
        <a:lstStyle/>
        <a:p>
          <a:endParaRPr lang="en-US"/>
        </a:p>
      </dgm:t>
    </dgm:pt>
    <dgm:pt modelId="{FDFC1CFD-7CDC-4A15-B6CB-5B68BCF3A2FB}" type="sibTrans" cxnId="{C9B0C272-C7AB-4B70-930F-773E6C7E511A}">
      <dgm:prSet/>
      <dgm:spPr/>
      <dgm:t>
        <a:bodyPr/>
        <a:lstStyle/>
        <a:p>
          <a:endParaRPr lang="en-US"/>
        </a:p>
      </dgm:t>
    </dgm:pt>
    <dgm:pt modelId="{0E014AE7-3DE7-4C73-A8BC-43A3B78EBD92}">
      <dgm:prSet/>
      <dgm:spPr/>
      <dgm:t>
        <a:bodyPr/>
        <a:lstStyle/>
        <a:p>
          <a:pPr>
            <a:lnSpc>
              <a:spcPct val="100000"/>
            </a:lnSpc>
          </a:pPr>
          <a:r>
            <a:rPr lang="en-US"/>
            <a:t>content_terms = preprocess_text(doc.content)</a:t>
          </a:r>
        </a:p>
      </dgm:t>
    </dgm:pt>
    <dgm:pt modelId="{7E7D9F27-88F1-4263-AF28-520095965914}" type="parTrans" cxnId="{6B9C32E5-C9FC-42E9-BFC2-A8510ED5A07B}">
      <dgm:prSet/>
      <dgm:spPr/>
      <dgm:t>
        <a:bodyPr/>
        <a:lstStyle/>
        <a:p>
          <a:endParaRPr lang="en-US"/>
        </a:p>
      </dgm:t>
    </dgm:pt>
    <dgm:pt modelId="{DADF2A2E-1C26-42B2-900D-34AE624D7BEE}" type="sibTrans" cxnId="{6B9C32E5-C9FC-42E9-BFC2-A8510ED5A07B}">
      <dgm:prSet/>
      <dgm:spPr/>
      <dgm:t>
        <a:bodyPr/>
        <a:lstStyle/>
        <a:p>
          <a:endParaRPr lang="en-US"/>
        </a:p>
      </dgm:t>
    </dgm:pt>
    <dgm:pt modelId="{D783BB71-91BE-4E51-93B9-26E04F91C591}">
      <dgm:prSet/>
      <dgm:spPr/>
      <dgm:t>
        <a:bodyPr/>
        <a:lstStyle/>
        <a:p>
          <a:pPr>
            <a:lnSpc>
              <a:spcPct val="100000"/>
            </a:lnSpc>
          </a:pPr>
          <a:r>
            <a:rPr lang="en-US"/>
            <a:t>for term in content_terms:</a:t>
          </a:r>
        </a:p>
      </dgm:t>
    </dgm:pt>
    <dgm:pt modelId="{2F28AF70-80D1-4648-B11C-766851C01E58}" type="parTrans" cxnId="{45FB0771-95E3-41A1-8D5E-C32694451A76}">
      <dgm:prSet/>
      <dgm:spPr/>
      <dgm:t>
        <a:bodyPr/>
        <a:lstStyle/>
        <a:p>
          <a:endParaRPr lang="en-US"/>
        </a:p>
      </dgm:t>
    </dgm:pt>
    <dgm:pt modelId="{6DC4316B-62BF-4B84-A84C-EB5565EFF183}" type="sibTrans" cxnId="{45FB0771-95E3-41A1-8D5E-C32694451A76}">
      <dgm:prSet/>
      <dgm:spPr/>
      <dgm:t>
        <a:bodyPr/>
        <a:lstStyle/>
        <a:p>
          <a:endParaRPr lang="en-US"/>
        </a:p>
      </dgm:t>
    </dgm:pt>
    <dgm:pt modelId="{8CCECA96-7D86-4F00-AF93-75A7B8762A73}">
      <dgm:prSet/>
      <dgm:spPr/>
      <dgm:t>
        <a:bodyPr/>
        <a:lstStyle/>
        <a:p>
          <a:pPr>
            <a:lnSpc>
              <a:spcPct val="100000"/>
            </a:lnSpc>
          </a:pPr>
          <a:r>
            <a:rPr lang="en-US"/>
            <a:t>document_graph.add_edge(term, doc)</a:t>
          </a:r>
        </a:p>
      </dgm:t>
    </dgm:pt>
    <dgm:pt modelId="{51297D8C-042C-4EEB-9B29-BEAE64002C0F}" type="parTrans" cxnId="{8998E356-1B16-402C-BBFD-6E28C09D2B3E}">
      <dgm:prSet/>
      <dgm:spPr/>
      <dgm:t>
        <a:bodyPr/>
        <a:lstStyle/>
        <a:p>
          <a:endParaRPr lang="en-US"/>
        </a:p>
      </dgm:t>
    </dgm:pt>
    <dgm:pt modelId="{2202E6D7-279B-47E8-8FFD-E131E6DE5E69}" type="sibTrans" cxnId="{8998E356-1B16-402C-BBFD-6E28C09D2B3E}">
      <dgm:prSet/>
      <dgm:spPr/>
      <dgm:t>
        <a:bodyPr/>
        <a:lstStyle/>
        <a:p>
          <a:endParaRPr lang="en-US"/>
        </a:p>
      </dgm:t>
    </dgm:pt>
    <dgm:pt modelId="{10093717-5C28-4943-913E-FD95798364AA}" type="pres">
      <dgm:prSet presAssocID="{C6268A8B-85BC-48AA-8B6E-4A7DCD035F12}" presName="root" presStyleCnt="0">
        <dgm:presLayoutVars>
          <dgm:dir/>
          <dgm:resizeHandles val="exact"/>
        </dgm:presLayoutVars>
      </dgm:prSet>
      <dgm:spPr/>
    </dgm:pt>
    <dgm:pt modelId="{602DB723-1DE1-43E8-B362-A8382FE97B80}" type="pres">
      <dgm:prSet presAssocID="{7B0578C1-E3C5-4AED-AF05-928873EEF49D}" presName="compNode" presStyleCnt="0"/>
      <dgm:spPr/>
    </dgm:pt>
    <dgm:pt modelId="{547420C1-92F7-446F-84DA-8FD4BBC5603F}" type="pres">
      <dgm:prSet presAssocID="{7B0578C1-E3C5-4AED-AF05-928873EEF49D}" presName="bgRect" presStyleLbl="bgShp" presStyleIdx="0" presStyleCnt="5"/>
      <dgm:spPr/>
    </dgm:pt>
    <dgm:pt modelId="{98CD0AF7-D817-4C1F-8E21-3CD0258AFE79}" type="pres">
      <dgm:prSet presAssocID="{7B0578C1-E3C5-4AED-AF05-928873EEF4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38585896-8ED9-4943-8894-13E780820237}" type="pres">
      <dgm:prSet presAssocID="{7B0578C1-E3C5-4AED-AF05-928873EEF49D}" presName="spaceRect" presStyleCnt="0"/>
      <dgm:spPr/>
    </dgm:pt>
    <dgm:pt modelId="{DC8A7BDC-3A22-4725-94CE-FC802840C115}" type="pres">
      <dgm:prSet presAssocID="{7B0578C1-E3C5-4AED-AF05-928873EEF49D}" presName="parTx" presStyleLbl="revTx" presStyleIdx="0" presStyleCnt="5">
        <dgm:presLayoutVars>
          <dgm:chMax val="0"/>
          <dgm:chPref val="0"/>
        </dgm:presLayoutVars>
      </dgm:prSet>
      <dgm:spPr/>
    </dgm:pt>
    <dgm:pt modelId="{C44B43F7-912E-460F-8A00-959E99104AD0}" type="pres">
      <dgm:prSet presAssocID="{8140CC7B-A91F-4931-8191-664D0AAA73BE}" presName="sibTrans" presStyleCnt="0"/>
      <dgm:spPr/>
    </dgm:pt>
    <dgm:pt modelId="{D23AEC3E-8D53-493E-A825-EF2E38B62B32}" type="pres">
      <dgm:prSet presAssocID="{F5D12ECE-A750-499E-BB08-F6A3F965BC32}" presName="compNode" presStyleCnt="0"/>
      <dgm:spPr/>
    </dgm:pt>
    <dgm:pt modelId="{A261E787-73E4-4AFE-B3E3-ABE9D37B1FAC}" type="pres">
      <dgm:prSet presAssocID="{F5D12ECE-A750-499E-BB08-F6A3F965BC32}" presName="bgRect" presStyleLbl="bgShp" presStyleIdx="1" presStyleCnt="5"/>
      <dgm:spPr/>
    </dgm:pt>
    <dgm:pt modelId="{551049C2-02D1-4366-ADEB-BA3872B67969}" type="pres">
      <dgm:prSet presAssocID="{F5D12ECE-A750-499E-BB08-F6A3F965BC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6273D2D5-35AA-4968-B98A-8F0C59F6E004}" type="pres">
      <dgm:prSet presAssocID="{F5D12ECE-A750-499E-BB08-F6A3F965BC32}" presName="spaceRect" presStyleCnt="0"/>
      <dgm:spPr/>
    </dgm:pt>
    <dgm:pt modelId="{6329FCD6-A3E3-4FCC-9A98-2C640F3726E0}" type="pres">
      <dgm:prSet presAssocID="{F5D12ECE-A750-499E-BB08-F6A3F965BC32}" presName="parTx" presStyleLbl="revTx" presStyleIdx="1" presStyleCnt="5">
        <dgm:presLayoutVars>
          <dgm:chMax val="0"/>
          <dgm:chPref val="0"/>
        </dgm:presLayoutVars>
      </dgm:prSet>
      <dgm:spPr/>
    </dgm:pt>
    <dgm:pt modelId="{37519973-B9AD-4D04-A7C5-FF8D0A4D7ABA}" type="pres">
      <dgm:prSet presAssocID="{FDFC1CFD-7CDC-4A15-B6CB-5B68BCF3A2FB}" presName="sibTrans" presStyleCnt="0"/>
      <dgm:spPr/>
    </dgm:pt>
    <dgm:pt modelId="{47F2DF3E-20C4-41A9-B744-D5C32FA7483A}" type="pres">
      <dgm:prSet presAssocID="{0E014AE7-3DE7-4C73-A8BC-43A3B78EBD92}" presName="compNode" presStyleCnt="0"/>
      <dgm:spPr/>
    </dgm:pt>
    <dgm:pt modelId="{9DA9A2F7-83E5-4D5E-AD0E-B36D07DCEA01}" type="pres">
      <dgm:prSet presAssocID="{0E014AE7-3DE7-4C73-A8BC-43A3B78EBD92}" presName="bgRect" presStyleLbl="bgShp" presStyleIdx="2" presStyleCnt="5"/>
      <dgm:spPr/>
    </dgm:pt>
    <dgm:pt modelId="{50FB3821-5C97-4A02-929A-9279A4F6C8C0}" type="pres">
      <dgm:prSet presAssocID="{0E014AE7-3DE7-4C73-A8BC-43A3B78EBD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per"/>
        </a:ext>
      </dgm:extLst>
    </dgm:pt>
    <dgm:pt modelId="{BBFF8676-BE82-4774-838D-C7D43D2FC955}" type="pres">
      <dgm:prSet presAssocID="{0E014AE7-3DE7-4C73-A8BC-43A3B78EBD92}" presName="spaceRect" presStyleCnt="0"/>
      <dgm:spPr/>
    </dgm:pt>
    <dgm:pt modelId="{469CE615-7C60-455B-A65F-47F493A70580}" type="pres">
      <dgm:prSet presAssocID="{0E014AE7-3DE7-4C73-A8BC-43A3B78EBD92}" presName="parTx" presStyleLbl="revTx" presStyleIdx="2" presStyleCnt="5">
        <dgm:presLayoutVars>
          <dgm:chMax val="0"/>
          <dgm:chPref val="0"/>
        </dgm:presLayoutVars>
      </dgm:prSet>
      <dgm:spPr/>
    </dgm:pt>
    <dgm:pt modelId="{728D9394-5103-4D98-AFA6-DB79D6414882}" type="pres">
      <dgm:prSet presAssocID="{DADF2A2E-1C26-42B2-900D-34AE624D7BEE}" presName="sibTrans" presStyleCnt="0"/>
      <dgm:spPr/>
    </dgm:pt>
    <dgm:pt modelId="{BC62EB02-95A8-4E3F-BF67-692C0DC1558A}" type="pres">
      <dgm:prSet presAssocID="{D783BB71-91BE-4E51-93B9-26E04F91C591}" presName="compNode" presStyleCnt="0"/>
      <dgm:spPr/>
    </dgm:pt>
    <dgm:pt modelId="{2FBA8282-E686-497C-9F69-B1E8577F7710}" type="pres">
      <dgm:prSet presAssocID="{D783BB71-91BE-4E51-93B9-26E04F91C591}" presName="bgRect" presStyleLbl="bgShp" presStyleIdx="3" presStyleCnt="5"/>
      <dgm:spPr/>
    </dgm:pt>
    <dgm:pt modelId="{322CF62B-1E95-4FF6-BBBF-DFCFF39F1B33}" type="pres">
      <dgm:prSet presAssocID="{D783BB71-91BE-4E51-93B9-26E04F91C5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ypewriter"/>
        </a:ext>
      </dgm:extLst>
    </dgm:pt>
    <dgm:pt modelId="{CF88C01A-840B-4DB5-B2A9-373B203B47DF}" type="pres">
      <dgm:prSet presAssocID="{D783BB71-91BE-4E51-93B9-26E04F91C591}" presName="spaceRect" presStyleCnt="0"/>
      <dgm:spPr/>
    </dgm:pt>
    <dgm:pt modelId="{FFFF69D6-A475-41C5-9BBB-A832BDCF0CC8}" type="pres">
      <dgm:prSet presAssocID="{D783BB71-91BE-4E51-93B9-26E04F91C591}" presName="parTx" presStyleLbl="revTx" presStyleIdx="3" presStyleCnt="5">
        <dgm:presLayoutVars>
          <dgm:chMax val="0"/>
          <dgm:chPref val="0"/>
        </dgm:presLayoutVars>
      </dgm:prSet>
      <dgm:spPr/>
    </dgm:pt>
    <dgm:pt modelId="{F77F8E4C-4546-44AE-8170-84FEC9F659CD}" type="pres">
      <dgm:prSet presAssocID="{6DC4316B-62BF-4B84-A84C-EB5565EFF183}" presName="sibTrans" presStyleCnt="0"/>
      <dgm:spPr/>
    </dgm:pt>
    <dgm:pt modelId="{B9BF4FFB-1944-42B7-91FF-E59775B24BD0}" type="pres">
      <dgm:prSet presAssocID="{8CCECA96-7D86-4F00-AF93-75A7B8762A73}" presName="compNode" presStyleCnt="0"/>
      <dgm:spPr/>
    </dgm:pt>
    <dgm:pt modelId="{49897135-59BE-41D7-80CD-45ACB3499A56}" type="pres">
      <dgm:prSet presAssocID="{8CCECA96-7D86-4F00-AF93-75A7B8762A73}" presName="bgRect" presStyleLbl="bgShp" presStyleIdx="4" presStyleCnt="5"/>
      <dgm:spPr/>
    </dgm:pt>
    <dgm:pt modelId="{2EE2C440-20E5-41A5-9DB0-449C89250688}" type="pres">
      <dgm:prSet presAssocID="{8CCECA96-7D86-4F00-AF93-75A7B8762A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74BE01E6-87F3-4E58-9477-2940B2DA5BD5}" type="pres">
      <dgm:prSet presAssocID="{8CCECA96-7D86-4F00-AF93-75A7B8762A73}" presName="spaceRect" presStyleCnt="0"/>
      <dgm:spPr/>
    </dgm:pt>
    <dgm:pt modelId="{A9A9C672-9EB3-4C72-A6EC-690968F630DC}" type="pres">
      <dgm:prSet presAssocID="{8CCECA96-7D86-4F00-AF93-75A7B8762A73}" presName="parTx" presStyleLbl="revTx" presStyleIdx="4" presStyleCnt="5">
        <dgm:presLayoutVars>
          <dgm:chMax val="0"/>
          <dgm:chPref val="0"/>
        </dgm:presLayoutVars>
      </dgm:prSet>
      <dgm:spPr/>
    </dgm:pt>
  </dgm:ptLst>
  <dgm:cxnLst>
    <dgm:cxn modelId="{CC57F903-65A6-402F-979F-E6E16FE7C0DE}" type="presOf" srcId="{C6268A8B-85BC-48AA-8B6E-4A7DCD035F12}" destId="{10093717-5C28-4943-913E-FD95798364AA}" srcOrd="0" destOrd="0" presId="urn:microsoft.com/office/officeart/2018/2/layout/IconVerticalSolidList"/>
    <dgm:cxn modelId="{4209E815-95FC-457F-9C2C-78DC7BF464D8}" type="presOf" srcId="{8CCECA96-7D86-4F00-AF93-75A7B8762A73}" destId="{A9A9C672-9EB3-4C72-A6EC-690968F630DC}" srcOrd="0" destOrd="0" presId="urn:microsoft.com/office/officeart/2018/2/layout/IconVerticalSolidList"/>
    <dgm:cxn modelId="{8F1DF05E-CBDD-4BF1-878A-A2E17CFAABEA}" srcId="{C6268A8B-85BC-48AA-8B6E-4A7DCD035F12}" destId="{7B0578C1-E3C5-4AED-AF05-928873EEF49D}" srcOrd="0" destOrd="0" parTransId="{573E95B3-80D4-4799-92AD-12CAA9839F65}" sibTransId="{8140CC7B-A91F-4931-8191-664D0AAA73BE}"/>
    <dgm:cxn modelId="{6456E566-328C-4513-876B-470D5D5164CA}" type="presOf" srcId="{D783BB71-91BE-4E51-93B9-26E04F91C591}" destId="{FFFF69D6-A475-41C5-9BBB-A832BDCF0CC8}" srcOrd="0" destOrd="0" presId="urn:microsoft.com/office/officeart/2018/2/layout/IconVerticalSolidList"/>
    <dgm:cxn modelId="{45FB0771-95E3-41A1-8D5E-C32694451A76}" srcId="{C6268A8B-85BC-48AA-8B6E-4A7DCD035F12}" destId="{D783BB71-91BE-4E51-93B9-26E04F91C591}" srcOrd="3" destOrd="0" parTransId="{2F28AF70-80D1-4648-B11C-766851C01E58}" sibTransId="{6DC4316B-62BF-4B84-A84C-EB5565EFF183}"/>
    <dgm:cxn modelId="{C9B0C272-C7AB-4B70-930F-773E6C7E511A}" srcId="{C6268A8B-85BC-48AA-8B6E-4A7DCD035F12}" destId="{F5D12ECE-A750-499E-BB08-F6A3F965BC32}" srcOrd="1" destOrd="0" parTransId="{3DB189A2-978A-464D-B78C-27D4E00E01AE}" sibTransId="{FDFC1CFD-7CDC-4A15-B6CB-5B68BCF3A2FB}"/>
    <dgm:cxn modelId="{77BCF073-D423-4D2F-9522-15C91D69B677}" type="presOf" srcId="{F5D12ECE-A750-499E-BB08-F6A3F965BC32}" destId="{6329FCD6-A3E3-4FCC-9A98-2C640F3726E0}" srcOrd="0" destOrd="0" presId="urn:microsoft.com/office/officeart/2018/2/layout/IconVerticalSolidList"/>
    <dgm:cxn modelId="{3AFCB675-0F4F-43E3-A371-3A3C2A6A4A3B}" type="presOf" srcId="{0E014AE7-3DE7-4C73-A8BC-43A3B78EBD92}" destId="{469CE615-7C60-455B-A65F-47F493A70580}" srcOrd="0" destOrd="0" presId="urn:microsoft.com/office/officeart/2018/2/layout/IconVerticalSolidList"/>
    <dgm:cxn modelId="{8998E356-1B16-402C-BBFD-6E28C09D2B3E}" srcId="{C6268A8B-85BC-48AA-8B6E-4A7DCD035F12}" destId="{8CCECA96-7D86-4F00-AF93-75A7B8762A73}" srcOrd="4" destOrd="0" parTransId="{51297D8C-042C-4EEB-9B29-BEAE64002C0F}" sibTransId="{2202E6D7-279B-47E8-8FFD-E131E6DE5E69}"/>
    <dgm:cxn modelId="{596C988D-B7F9-429C-AD31-E8E808DA5CA3}" type="presOf" srcId="{7B0578C1-E3C5-4AED-AF05-928873EEF49D}" destId="{DC8A7BDC-3A22-4725-94CE-FC802840C115}" srcOrd="0" destOrd="0" presId="urn:microsoft.com/office/officeart/2018/2/layout/IconVerticalSolidList"/>
    <dgm:cxn modelId="{6B9C32E5-C9FC-42E9-BFC2-A8510ED5A07B}" srcId="{C6268A8B-85BC-48AA-8B6E-4A7DCD035F12}" destId="{0E014AE7-3DE7-4C73-A8BC-43A3B78EBD92}" srcOrd="2" destOrd="0" parTransId="{7E7D9F27-88F1-4263-AF28-520095965914}" sibTransId="{DADF2A2E-1C26-42B2-900D-34AE624D7BEE}"/>
    <dgm:cxn modelId="{56551BA0-9E68-4785-94A5-5167D0C693CE}" type="presParOf" srcId="{10093717-5C28-4943-913E-FD95798364AA}" destId="{602DB723-1DE1-43E8-B362-A8382FE97B80}" srcOrd="0" destOrd="0" presId="urn:microsoft.com/office/officeart/2018/2/layout/IconVerticalSolidList"/>
    <dgm:cxn modelId="{1046D32D-8160-41ED-8C76-B78C32F8B179}" type="presParOf" srcId="{602DB723-1DE1-43E8-B362-A8382FE97B80}" destId="{547420C1-92F7-446F-84DA-8FD4BBC5603F}" srcOrd="0" destOrd="0" presId="urn:microsoft.com/office/officeart/2018/2/layout/IconVerticalSolidList"/>
    <dgm:cxn modelId="{5EDA1FB3-CD20-4C92-B387-C19535073467}" type="presParOf" srcId="{602DB723-1DE1-43E8-B362-A8382FE97B80}" destId="{98CD0AF7-D817-4C1F-8E21-3CD0258AFE79}" srcOrd="1" destOrd="0" presId="urn:microsoft.com/office/officeart/2018/2/layout/IconVerticalSolidList"/>
    <dgm:cxn modelId="{E90350EA-5AEB-48ED-9C11-A3146CED7857}" type="presParOf" srcId="{602DB723-1DE1-43E8-B362-A8382FE97B80}" destId="{38585896-8ED9-4943-8894-13E780820237}" srcOrd="2" destOrd="0" presId="urn:microsoft.com/office/officeart/2018/2/layout/IconVerticalSolidList"/>
    <dgm:cxn modelId="{C6639612-9803-490F-A2FD-A2FDA0FD0C60}" type="presParOf" srcId="{602DB723-1DE1-43E8-B362-A8382FE97B80}" destId="{DC8A7BDC-3A22-4725-94CE-FC802840C115}" srcOrd="3" destOrd="0" presId="urn:microsoft.com/office/officeart/2018/2/layout/IconVerticalSolidList"/>
    <dgm:cxn modelId="{4FEE16CF-2ED8-4345-A145-DE7D3A0E5ECA}" type="presParOf" srcId="{10093717-5C28-4943-913E-FD95798364AA}" destId="{C44B43F7-912E-460F-8A00-959E99104AD0}" srcOrd="1" destOrd="0" presId="urn:microsoft.com/office/officeart/2018/2/layout/IconVerticalSolidList"/>
    <dgm:cxn modelId="{7D39C198-8F99-48A8-AEF8-04D0175E4C48}" type="presParOf" srcId="{10093717-5C28-4943-913E-FD95798364AA}" destId="{D23AEC3E-8D53-493E-A825-EF2E38B62B32}" srcOrd="2" destOrd="0" presId="urn:microsoft.com/office/officeart/2018/2/layout/IconVerticalSolidList"/>
    <dgm:cxn modelId="{087A06C2-7263-46A0-AC4A-F4705C7D8658}" type="presParOf" srcId="{D23AEC3E-8D53-493E-A825-EF2E38B62B32}" destId="{A261E787-73E4-4AFE-B3E3-ABE9D37B1FAC}" srcOrd="0" destOrd="0" presId="urn:microsoft.com/office/officeart/2018/2/layout/IconVerticalSolidList"/>
    <dgm:cxn modelId="{2BCDE634-F3DB-427C-B978-50CFE5724B5E}" type="presParOf" srcId="{D23AEC3E-8D53-493E-A825-EF2E38B62B32}" destId="{551049C2-02D1-4366-ADEB-BA3872B67969}" srcOrd="1" destOrd="0" presId="urn:microsoft.com/office/officeart/2018/2/layout/IconVerticalSolidList"/>
    <dgm:cxn modelId="{9397F411-F447-4DA1-AE4E-38F86C7EABB4}" type="presParOf" srcId="{D23AEC3E-8D53-493E-A825-EF2E38B62B32}" destId="{6273D2D5-35AA-4968-B98A-8F0C59F6E004}" srcOrd="2" destOrd="0" presId="urn:microsoft.com/office/officeart/2018/2/layout/IconVerticalSolidList"/>
    <dgm:cxn modelId="{49F8E8E4-2AD5-4A3B-93CF-E09DB41ADEB7}" type="presParOf" srcId="{D23AEC3E-8D53-493E-A825-EF2E38B62B32}" destId="{6329FCD6-A3E3-4FCC-9A98-2C640F3726E0}" srcOrd="3" destOrd="0" presId="urn:microsoft.com/office/officeart/2018/2/layout/IconVerticalSolidList"/>
    <dgm:cxn modelId="{B695ABD7-5FC0-4756-A3CE-F1332C3515E3}" type="presParOf" srcId="{10093717-5C28-4943-913E-FD95798364AA}" destId="{37519973-B9AD-4D04-A7C5-FF8D0A4D7ABA}" srcOrd="3" destOrd="0" presId="urn:microsoft.com/office/officeart/2018/2/layout/IconVerticalSolidList"/>
    <dgm:cxn modelId="{AFC0FF14-F70F-478A-97A6-2A51D4C02A78}" type="presParOf" srcId="{10093717-5C28-4943-913E-FD95798364AA}" destId="{47F2DF3E-20C4-41A9-B744-D5C32FA7483A}" srcOrd="4" destOrd="0" presId="urn:microsoft.com/office/officeart/2018/2/layout/IconVerticalSolidList"/>
    <dgm:cxn modelId="{F887B1A5-3D24-4EF7-A4A2-18A0F68A2694}" type="presParOf" srcId="{47F2DF3E-20C4-41A9-B744-D5C32FA7483A}" destId="{9DA9A2F7-83E5-4D5E-AD0E-B36D07DCEA01}" srcOrd="0" destOrd="0" presId="urn:microsoft.com/office/officeart/2018/2/layout/IconVerticalSolidList"/>
    <dgm:cxn modelId="{4E1E06AD-32C2-4257-A2C4-C9D9298A4AA4}" type="presParOf" srcId="{47F2DF3E-20C4-41A9-B744-D5C32FA7483A}" destId="{50FB3821-5C97-4A02-929A-9279A4F6C8C0}" srcOrd="1" destOrd="0" presId="urn:microsoft.com/office/officeart/2018/2/layout/IconVerticalSolidList"/>
    <dgm:cxn modelId="{7D8FDB74-A662-4E59-8424-DFF7960B5999}" type="presParOf" srcId="{47F2DF3E-20C4-41A9-B744-D5C32FA7483A}" destId="{BBFF8676-BE82-4774-838D-C7D43D2FC955}" srcOrd="2" destOrd="0" presId="urn:microsoft.com/office/officeart/2018/2/layout/IconVerticalSolidList"/>
    <dgm:cxn modelId="{E33BDB06-A2C7-45EF-A1E5-A6B56750114C}" type="presParOf" srcId="{47F2DF3E-20C4-41A9-B744-D5C32FA7483A}" destId="{469CE615-7C60-455B-A65F-47F493A70580}" srcOrd="3" destOrd="0" presId="urn:microsoft.com/office/officeart/2018/2/layout/IconVerticalSolidList"/>
    <dgm:cxn modelId="{D5C32528-10FB-4637-90F7-8679F4457041}" type="presParOf" srcId="{10093717-5C28-4943-913E-FD95798364AA}" destId="{728D9394-5103-4D98-AFA6-DB79D6414882}" srcOrd="5" destOrd="0" presId="urn:microsoft.com/office/officeart/2018/2/layout/IconVerticalSolidList"/>
    <dgm:cxn modelId="{77680FE3-7450-44AC-A8A2-FA4403EEF1BC}" type="presParOf" srcId="{10093717-5C28-4943-913E-FD95798364AA}" destId="{BC62EB02-95A8-4E3F-BF67-692C0DC1558A}" srcOrd="6" destOrd="0" presId="urn:microsoft.com/office/officeart/2018/2/layout/IconVerticalSolidList"/>
    <dgm:cxn modelId="{ACCAC6D0-6ECC-4649-A448-8740353A37B7}" type="presParOf" srcId="{BC62EB02-95A8-4E3F-BF67-692C0DC1558A}" destId="{2FBA8282-E686-497C-9F69-B1E8577F7710}" srcOrd="0" destOrd="0" presId="urn:microsoft.com/office/officeart/2018/2/layout/IconVerticalSolidList"/>
    <dgm:cxn modelId="{330CEACD-52B5-46E2-A978-7DED0BF140A8}" type="presParOf" srcId="{BC62EB02-95A8-4E3F-BF67-692C0DC1558A}" destId="{322CF62B-1E95-4FF6-BBBF-DFCFF39F1B33}" srcOrd="1" destOrd="0" presId="urn:microsoft.com/office/officeart/2018/2/layout/IconVerticalSolidList"/>
    <dgm:cxn modelId="{51865058-EE05-4BBB-9B11-7C0483C2C91C}" type="presParOf" srcId="{BC62EB02-95A8-4E3F-BF67-692C0DC1558A}" destId="{CF88C01A-840B-4DB5-B2A9-373B203B47DF}" srcOrd="2" destOrd="0" presId="urn:microsoft.com/office/officeart/2018/2/layout/IconVerticalSolidList"/>
    <dgm:cxn modelId="{515B3E1D-4630-4CF9-8E02-F35E14E6E379}" type="presParOf" srcId="{BC62EB02-95A8-4E3F-BF67-692C0DC1558A}" destId="{FFFF69D6-A475-41C5-9BBB-A832BDCF0CC8}" srcOrd="3" destOrd="0" presId="urn:microsoft.com/office/officeart/2018/2/layout/IconVerticalSolidList"/>
    <dgm:cxn modelId="{D9A8FB96-AB43-4447-B731-09351D1C6D3A}" type="presParOf" srcId="{10093717-5C28-4943-913E-FD95798364AA}" destId="{F77F8E4C-4546-44AE-8170-84FEC9F659CD}" srcOrd="7" destOrd="0" presId="urn:microsoft.com/office/officeart/2018/2/layout/IconVerticalSolidList"/>
    <dgm:cxn modelId="{CD742D26-B85B-466D-9621-59AC325A099B}" type="presParOf" srcId="{10093717-5C28-4943-913E-FD95798364AA}" destId="{B9BF4FFB-1944-42B7-91FF-E59775B24BD0}" srcOrd="8" destOrd="0" presId="urn:microsoft.com/office/officeart/2018/2/layout/IconVerticalSolidList"/>
    <dgm:cxn modelId="{C243E02E-298F-4EBB-A437-8C5FD719ED51}" type="presParOf" srcId="{B9BF4FFB-1944-42B7-91FF-E59775B24BD0}" destId="{49897135-59BE-41D7-80CD-45ACB3499A56}" srcOrd="0" destOrd="0" presId="urn:microsoft.com/office/officeart/2018/2/layout/IconVerticalSolidList"/>
    <dgm:cxn modelId="{B40C5EF1-A9E5-4120-BB97-845BD5F7386D}" type="presParOf" srcId="{B9BF4FFB-1944-42B7-91FF-E59775B24BD0}" destId="{2EE2C440-20E5-41A5-9DB0-449C89250688}" srcOrd="1" destOrd="0" presId="urn:microsoft.com/office/officeart/2018/2/layout/IconVerticalSolidList"/>
    <dgm:cxn modelId="{134DBECA-F040-4E15-8555-88C781518EAF}" type="presParOf" srcId="{B9BF4FFB-1944-42B7-91FF-E59775B24BD0}" destId="{74BE01E6-87F3-4E58-9477-2940B2DA5BD5}" srcOrd="2" destOrd="0" presId="urn:microsoft.com/office/officeart/2018/2/layout/IconVerticalSolidList"/>
    <dgm:cxn modelId="{33523E37-1941-4AFF-A872-352513BDE1A2}" type="presParOf" srcId="{B9BF4FFB-1944-42B7-91FF-E59775B24BD0}" destId="{A9A9C672-9EB3-4C72-A6EC-690968F630D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71176B-49FF-4083-A172-C76F9A3BC5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7D347A-2EB2-4C40-AD85-16B764EF31E3}">
      <dgm:prSet/>
      <dgm:spPr/>
      <dgm:t>
        <a:bodyPr/>
        <a:lstStyle/>
        <a:p>
          <a:pPr>
            <a:lnSpc>
              <a:spcPct val="100000"/>
            </a:lnSpc>
          </a:pPr>
          <a:r>
            <a:rPr lang="en-US"/>
            <a:t>def get_connected_documents(self, terms):</a:t>
          </a:r>
        </a:p>
      </dgm:t>
    </dgm:pt>
    <dgm:pt modelId="{99878F72-25B0-4146-9EF4-7FE207EB29C4}" type="parTrans" cxnId="{0954E9E3-D987-441E-8F8D-0F404DE91B9B}">
      <dgm:prSet/>
      <dgm:spPr/>
      <dgm:t>
        <a:bodyPr/>
        <a:lstStyle/>
        <a:p>
          <a:endParaRPr lang="en-US"/>
        </a:p>
      </dgm:t>
    </dgm:pt>
    <dgm:pt modelId="{57951144-36A9-4AB7-8D70-07A96605969A}" type="sibTrans" cxnId="{0954E9E3-D987-441E-8F8D-0F404DE91B9B}">
      <dgm:prSet/>
      <dgm:spPr/>
      <dgm:t>
        <a:bodyPr/>
        <a:lstStyle/>
        <a:p>
          <a:endParaRPr lang="en-US"/>
        </a:p>
      </dgm:t>
    </dgm:pt>
    <dgm:pt modelId="{02884E15-75C8-4A80-BE4C-58B350F7725B}">
      <dgm:prSet/>
      <dgm:spPr/>
      <dgm:t>
        <a:bodyPr/>
        <a:lstStyle/>
        <a:p>
          <a:pPr>
            <a:lnSpc>
              <a:spcPct val="100000"/>
            </a:lnSpc>
          </a:pPr>
          <a:r>
            <a:rPr lang="en-US"/>
            <a:t>connected_documents = set()</a:t>
          </a:r>
        </a:p>
      </dgm:t>
    </dgm:pt>
    <dgm:pt modelId="{7F10AE53-1D50-43FF-8FE6-484FC61DEE83}" type="parTrans" cxnId="{0050FC02-E557-40A2-BE94-BBEEB05A75F7}">
      <dgm:prSet/>
      <dgm:spPr/>
      <dgm:t>
        <a:bodyPr/>
        <a:lstStyle/>
        <a:p>
          <a:endParaRPr lang="en-US"/>
        </a:p>
      </dgm:t>
    </dgm:pt>
    <dgm:pt modelId="{0D0129EA-6896-45A1-85FF-08B78FC52188}" type="sibTrans" cxnId="{0050FC02-E557-40A2-BE94-BBEEB05A75F7}">
      <dgm:prSet/>
      <dgm:spPr/>
      <dgm:t>
        <a:bodyPr/>
        <a:lstStyle/>
        <a:p>
          <a:endParaRPr lang="en-US"/>
        </a:p>
      </dgm:t>
    </dgm:pt>
    <dgm:pt modelId="{7DEB33CE-9CBC-438B-8781-6033A55C7079}">
      <dgm:prSet/>
      <dgm:spPr/>
      <dgm:t>
        <a:bodyPr/>
        <a:lstStyle/>
        <a:p>
          <a:pPr>
            <a:lnSpc>
              <a:spcPct val="100000"/>
            </a:lnSpc>
          </a:pPr>
          <a:r>
            <a:rPr lang="en-US"/>
            <a:t>for term in terms:</a:t>
          </a:r>
        </a:p>
      </dgm:t>
    </dgm:pt>
    <dgm:pt modelId="{8B039DF2-0935-41EB-9FD0-EC3526DF28F7}" type="parTrans" cxnId="{64222987-2C43-4457-9BC5-4ADCA4ADF973}">
      <dgm:prSet/>
      <dgm:spPr/>
      <dgm:t>
        <a:bodyPr/>
        <a:lstStyle/>
        <a:p>
          <a:endParaRPr lang="en-US"/>
        </a:p>
      </dgm:t>
    </dgm:pt>
    <dgm:pt modelId="{05A9036F-A69E-419D-B850-26A8681A6AAD}" type="sibTrans" cxnId="{64222987-2C43-4457-9BC5-4ADCA4ADF973}">
      <dgm:prSet/>
      <dgm:spPr/>
      <dgm:t>
        <a:bodyPr/>
        <a:lstStyle/>
        <a:p>
          <a:endParaRPr lang="en-US"/>
        </a:p>
      </dgm:t>
    </dgm:pt>
    <dgm:pt modelId="{8F980FCC-F5D7-48AF-9D65-310DBB1CC46D}">
      <dgm:prSet/>
      <dgm:spPr/>
      <dgm:t>
        <a:bodyPr/>
        <a:lstStyle/>
        <a:p>
          <a:pPr>
            <a:lnSpc>
              <a:spcPct val="100000"/>
            </a:lnSpc>
          </a:pPr>
          <a:r>
            <a:rPr lang="en-US"/>
            <a:t>if term in self.graph:</a:t>
          </a:r>
        </a:p>
      </dgm:t>
    </dgm:pt>
    <dgm:pt modelId="{B6032E82-BA24-4C96-8248-D97068E5D2BA}" type="parTrans" cxnId="{9DF51A8C-D538-4CA9-8CBC-E0EE9886B78B}">
      <dgm:prSet/>
      <dgm:spPr/>
      <dgm:t>
        <a:bodyPr/>
        <a:lstStyle/>
        <a:p>
          <a:endParaRPr lang="en-US"/>
        </a:p>
      </dgm:t>
    </dgm:pt>
    <dgm:pt modelId="{3011D83C-C071-4348-92B2-9250B799367A}" type="sibTrans" cxnId="{9DF51A8C-D538-4CA9-8CBC-E0EE9886B78B}">
      <dgm:prSet/>
      <dgm:spPr/>
      <dgm:t>
        <a:bodyPr/>
        <a:lstStyle/>
        <a:p>
          <a:endParaRPr lang="en-US"/>
        </a:p>
      </dgm:t>
    </dgm:pt>
    <dgm:pt modelId="{60D8154F-FDFD-415D-8808-EDC4AA3454E2}">
      <dgm:prSet/>
      <dgm:spPr/>
      <dgm:t>
        <a:bodyPr/>
        <a:lstStyle/>
        <a:p>
          <a:pPr>
            <a:lnSpc>
              <a:spcPct val="100000"/>
            </a:lnSpc>
          </a:pPr>
          <a:r>
            <a:rPr lang="en-US"/>
            <a:t>connected_documents.update(self.graph[term])</a:t>
          </a:r>
        </a:p>
      </dgm:t>
    </dgm:pt>
    <dgm:pt modelId="{9F29F1DE-1C79-4355-B521-B6BB3DFA4E5D}" type="parTrans" cxnId="{8656FF2F-1500-40DD-B86B-2EEB06C59CB2}">
      <dgm:prSet/>
      <dgm:spPr/>
      <dgm:t>
        <a:bodyPr/>
        <a:lstStyle/>
        <a:p>
          <a:endParaRPr lang="en-US"/>
        </a:p>
      </dgm:t>
    </dgm:pt>
    <dgm:pt modelId="{005A87B0-AA07-47D7-9458-998A40D08256}" type="sibTrans" cxnId="{8656FF2F-1500-40DD-B86B-2EEB06C59CB2}">
      <dgm:prSet/>
      <dgm:spPr/>
      <dgm:t>
        <a:bodyPr/>
        <a:lstStyle/>
        <a:p>
          <a:endParaRPr lang="en-US"/>
        </a:p>
      </dgm:t>
    </dgm:pt>
    <dgm:pt modelId="{82604AE0-2679-4CEE-90F8-FE28921A47BC}">
      <dgm:prSet/>
      <dgm:spPr/>
      <dgm:t>
        <a:bodyPr/>
        <a:lstStyle/>
        <a:p>
          <a:pPr>
            <a:lnSpc>
              <a:spcPct val="100000"/>
            </a:lnSpc>
          </a:pPr>
          <a:r>
            <a:rPr lang="en-US"/>
            <a:t>return list(connected_documents)</a:t>
          </a:r>
        </a:p>
      </dgm:t>
    </dgm:pt>
    <dgm:pt modelId="{08D19699-FC31-4A0B-8C9B-7EF8349F8867}" type="parTrans" cxnId="{E68D1786-9CFB-4D43-9750-E7D38763F168}">
      <dgm:prSet/>
      <dgm:spPr/>
      <dgm:t>
        <a:bodyPr/>
        <a:lstStyle/>
        <a:p>
          <a:endParaRPr lang="en-US"/>
        </a:p>
      </dgm:t>
    </dgm:pt>
    <dgm:pt modelId="{AADE6D3A-286C-4361-949C-AE344C1DA21E}" type="sibTrans" cxnId="{E68D1786-9CFB-4D43-9750-E7D38763F168}">
      <dgm:prSet/>
      <dgm:spPr/>
      <dgm:t>
        <a:bodyPr/>
        <a:lstStyle/>
        <a:p>
          <a:endParaRPr lang="en-US"/>
        </a:p>
      </dgm:t>
    </dgm:pt>
    <dgm:pt modelId="{0A9084CA-88B2-430A-B82B-65AE4249CDD8}" type="pres">
      <dgm:prSet presAssocID="{4471176B-49FF-4083-A172-C76F9A3BC501}" presName="root" presStyleCnt="0">
        <dgm:presLayoutVars>
          <dgm:dir/>
          <dgm:resizeHandles val="exact"/>
        </dgm:presLayoutVars>
      </dgm:prSet>
      <dgm:spPr/>
    </dgm:pt>
    <dgm:pt modelId="{250A2487-A554-4961-B10E-01F67D0C39D8}" type="pres">
      <dgm:prSet presAssocID="{F47D347A-2EB2-4C40-AD85-16B764EF31E3}" presName="compNode" presStyleCnt="0"/>
      <dgm:spPr/>
    </dgm:pt>
    <dgm:pt modelId="{E601675C-34C0-40FE-B0EE-744254CE0AD9}" type="pres">
      <dgm:prSet presAssocID="{F47D347A-2EB2-4C40-AD85-16B764EF31E3}" presName="bgRect" presStyleLbl="bgShp" presStyleIdx="0" presStyleCnt="6"/>
      <dgm:spPr/>
    </dgm:pt>
    <dgm:pt modelId="{7EB3CAE8-D532-4ED5-AC70-3894C82A9A8C}" type="pres">
      <dgm:prSet presAssocID="{F47D347A-2EB2-4C40-AD85-16B764EF31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cial Network"/>
        </a:ext>
      </dgm:extLst>
    </dgm:pt>
    <dgm:pt modelId="{2AD6D630-E677-452F-92A2-DB7FE67C322B}" type="pres">
      <dgm:prSet presAssocID="{F47D347A-2EB2-4C40-AD85-16B764EF31E3}" presName="spaceRect" presStyleCnt="0"/>
      <dgm:spPr/>
    </dgm:pt>
    <dgm:pt modelId="{33330A5C-A951-4CBF-B750-E282271B2922}" type="pres">
      <dgm:prSet presAssocID="{F47D347A-2EB2-4C40-AD85-16B764EF31E3}" presName="parTx" presStyleLbl="revTx" presStyleIdx="0" presStyleCnt="6">
        <dgm:presLayoutVars>
          <dgm:chMax val="0"/>
          <dgm:chPref val="0"/>
        </dgm:presLayoutVars>
      </dgm:prSet>
      <dgm:spPr/>
    </dgm:pt>
    <dgm:pt modelId="{C552295F-BE24-40D9-A5B4-F100F00B9AE0}" type="pres">
      <dgm:prSet presAssocID="{57951144-36A9-4AB7-8D70-07A96605969A}" presName="sibTrans" presStyleCnt="0"/>
      <dgm:spPr/>
    </dgm:pt>
    <dgm:pt modelId="{BFAEC685-22C2-4D96-815E-92D7A6365B18}" type="pres">
      <dgm:prSet presAssocID="{02884E15-75C8-4A80-BE4C-58B350F7725B}" presName="compNode" presStyleCnt="0"/>
      <dgm:spPr/>
    </dgm:pt>
    <dgm:pt modelId="{AB084819-2776-4E0F-BBC8-3FFC3B082530}" type="pres">
      <dgm:prSet presAssocID="{02884E15-75C8-4A80-BE4C-58B350F7725B}" presName="bgRect" presStyleLbl="bgShp" presStyleIdx="1" presStyleCnt="6"/>
      <dgm:spPr/>
    </dgm:pt>
    <dgm:pt modelId="{3BE8DA57-5969-4A3D-B423-FE6A0E084DC8}" type="pres">
      <dgm:prSet presAssocID="{02884E15-75C8-4A80-BE4C-58B350F772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09814E17-4166-4B0B-9583-89909CEFA7F0}" type="pres">
      <dgm:prSet presAssocID="{02884E15-75C8-4A80-BE4C-58B350F7725B}" presName="spaceRect" presStyleCnt="0"/>
      <dgm:spPr/>
    </dgm:pt>
    <dgm:pt modelId="{33AAFEBE-3899-4AB2-8613-DE57188483FC}" type="pres">
      <dgm:prSet presAssocID="{02884E15-75C8-4A80-BE4C-58B350F7725B}" presName="parTx" presStyleLbl="revTx" presStyleIdx="1" presStyleCnt="6">
        <dgm:presLayoutVars>
          <dgm:chMax val="0"/>
          <dgm:chPref val="0"/>
        </dgm:presLayoutVars>
      </dgm:prSet>
      <dgm:spPr/>
    </dgm:pt>
    <dgm:pt modelId="{EC8E6751-6205-41DC-82A5-46173EC00607}" type="pres">
      <dgm:prSet presAssocID="{0D0129EA-6896-45A1-85FF-08B78FC52188}" presName="sibTrans" presStyleCnt="0"/>
      <dgm:spPr/>
    </dgm:pt>
    <dgm:pt modelId="{096EFB67-9370-4954-9BC4-7F9D7144D654}" type="pres">
      <dgm:prSet presAssocID="{7DEB33CE-9CBC-438B-8781-6033A55C7079}" presName="compNode" presStyleCnt="0"/>
      <dgm:spPr/>
    </dgm:pt>
    <dgm:pt modelId="{5276E56B-6AD8-445B-A74D-A851E246D516}" type="pres">
      <dgm:prSet presAssocID="{7DEB33CE-9CBC-438B-8781-6033A55C7079}" presName="bgRect" presStyleLbl="bgShp" presStyleIdx="2" presStyleCnt="6"/>
      <dgm:spPr/>
    </dgm:pt>
    <dgm:pt modelId="{B6643712-1550-45C0-8717-CD2F9E704EF5}" type="pres">
      <dgm:prSet presAssocID="{7DEB33CE-9CBC-438B-8781-6033A55C707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DADD71A6-4CA0-4113-9E6C-35679F60E602}" type="pres">
      <dgm:prSet presAssocID="{7DEB33CE-9CBC-438B-8781-6033A55C7079}" presName="spaceRect" presStyleCnt="0"/>
      <dgm:spPr/>
    </dgm:pt>
    <dgm:pt modelId="{3419E8F4-6C57-4277-B4F5-5E1456F2AD26}" type="pres">
      <dgm:prSet presAssocID="{7DEB33CE-9CBC-438B-8781-6033A55C7079}" presName="parTx" presStyleLbl="revTx" presStyleIdx="2" presStyleCnt="6">
        <dgm:presLayoutVars>
          <dgm:chMax val="0"/>
          <dgm:chPref val="0"/>
        </dgm:presLayoutVars>
      </dgm:prSet>
      <dgm:spPr/>
    </dgm:pt>
    <dgm:pt modelId="{68A493CE-5153-4DAB-A336-513353A7F6E6}" type="pres">
      <dgm:prSet presAssocID="{05A9036F-A69E-419D-B850-26A8681A6AAD}" presName="sibTrans" presStyleCnt="0"/>
      <dgm:spPr/>
    </dgm:pt>
    <dgm:pt modelId="{8E94C016-652D-44C5-AF54-8FFA7F388DD1}" type="pres">
      <dgm:prSet presAssocID="{8F980FCC-F5D7-48AF-9D65-310DBB1CC46D}" presName="compNode" presStyleCnt="0"/>
      <dgm:spPr/>
    </dgm:pt>
    <dgm:pt modelId="{EEBEA0CA-473D-4EBE-A1BB-F76CBA549B26}" type="pres">
      <dgm:prSet presAssocID="{8F980FCC-F5D7-48AF-9D65-310DBB1CC46D}" presName="bgRect" presStyleLbl="bgShp" presStyleIdx="3" presStyleCnt="6"/>
      <dgm:spPr/>
    </dgm:pt>
    <dgm:pt modelId="{C063CB03-E77D-4775-BD8A-4BAA89B9CF48}" type="pres">
      <dgm:prSet presAssocID="{8F980FCC-F5D7-48AF-9D65-310DBB1CC46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A96EC582-9E9C-47B0-B53A-7754817741C6}" type="pres">
      <dgm:prSet presAssocID="{8F980FCC-F5D7-48AF-9D65-310DBB1CC46D}" presName="spaceRect" presStyleCnt="0"/>
      <dgm:spPr/>
    </dgm:pt>
    <dgm:pt modelId="{7CAEC245-02DE-48CE-BDAB-C9139E60D6BA}" type="pres">
      <dgm:prSet presAssocID="{8F980FCC-F5D7-48AF-9D65-310DBB1CC46D}" presName="parTx" presStyleLbl="revTx" presStyleIdx="3" presStyleCnt="6">
        <dgm:presLayoutVars>
          <dgm:chMax val="0"/>
          <dgm:chPref val="0"/>
        </dgm:presLayoutVars>
      </dgm:prSet>
      <dgm:spPr/>
    </dgm:pt>
    <dgm:pt modelId="{2E3FF83D-E566-41BA-B84A-8C9DDA907613}" type="pres">
      <dgm:prSet presAssocID="{3011D83C-C071-4348-92B2-9250B799367A}" presName="sibTrans" presStyleCnt="0"/>
      <dgm:spPr/>
    </dgm:pt>
    <dgm:pt modelId="{7C47D338-3B77-46D5-8800-3FA5BDEECACF}" type="pres">
      <dgm:prSet presAssocID="{60D8154F-FDFD-415D-8808-EDC4AA3454E2}" presName="compNode" presStyleCnt="0"/>
      <dgm:spPr/>
    </dgm:pt>
    <dgm:pt modelId="{11F9056F-7620-4F92-8FBC-CBBCC98D49EB}" type="pres">
      <dgm:prSet presAssocID="{60D8154F-FDFD-415D-8808-EDC4AA3454E2}" presName="bgRect" presStyleLbl="bgShp" presStyleIdx="4" presStyleCnt="6"/>
      <dgm:spPr/>
    </dgm:pt>
    <dgm:pt modelId="{06722F3A-61E5-4E21-83DC-BF56925D42A6}" type="pres">
      <dgm:prSet presAssocID="{60D8154F-FDFD-415D-8808-EDC4AA3454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nected"/>
        </a:ext>
      </dgm:extLst>
    </dgm:pt>
    <dgm:pt modelId="{AC1FD068-0248-42A0-A9FE-0F8F7B78C3B1}" type="pres">
      <dgm:prSet presAssocID="{60D8154F-FDFD-415D-8808-EDC4AA3454E2}" presName="spaceRect" presStyleCnt="0"/>
      <dgm:spPr/>
    </dgm:pt>
    <dgm:pt modelId="{9FE876C8-EE78-4437-A3DA-A79C10DD5BC2}" type="pres">
      <dgm:prSet presAssocID="{60D8154F-FDFD-415D-8808-EDC4AA3454E2}" presName="parTx" presStyleLbl="revTx" presStyleIdx="4" presStyleCnt="6">
        <dgm:presLayoutVars>
          <dgm:chMax val="0"/>
          <dgm:chPref val="0"/>
        </dgm:presLayoutVars>
      </dgm:prSet>
      <dgm:spPr/>
    </dgm:pt>
    <dgm:pt modelId="{F63D23AC-A30E-4949-899B-ACA31B6203C6}" type="pres">
      <dgm:prSet presAssocID="{005A87B0-AA07-47D7-9458-998A40D08256}" presName="sibTrans" presStyleCnt="0"/>
      <dgm:spPr/>
    </dgm:pt>
    <dgm:pt modelId="{4AB01577-BA7F-45E6-86AA-718E639640DB}" type="pres">
      <dgm:prSet presAssocID="{82604AE0-2679-4CEE-90F8-FE28921A47BC}" presName="compNode" presStyleCnt="0"/>
      <dgm:spPr/>
    </dgm:pt>
    <dgm:pt modelId="{26206047-FAEB-433C-924F-17686A27FD67}" type="pres">
      <dgm:prSet presAssocID="{82604AE0-2679-4CEE-90F8-FE28921A47BC}" presName="bgRect" presStyleLbl="bgShp" presStyleIdx="5" presStyleCnt="6"/>
      <dgm:spPr/>
    </dgm:pt>
    <dgm:pt modelId="{13339F0C-A9F2-4E3D-9019-90BA8EDABA3B}" type="pres">
      <dgm:prSet presAssocID="{82604AE0-2679-4CEE-90F8-FE28921A47B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Folder"/>
        </a:ext>
      </dgm:extLst>
    </dgm:pt>
    <dgm:pt modelId="{F043C5F2-CE60-4848-9D38-5E1A9CD157F7}" type="pres">
      <dgm:prSet presAssocID="{82604AE0-2679-4CEE-90F8-FE28921A47BC}" presName="spaceRect" presStyleCnt="0"/>
      <dgm:spPr/>
    </dgm:pt>
    <dgm:pt modelId="{EEE74FB7-41F5-465A-AC9F-8AB43FAAA72B}" type="pres">
      <dgm:prSet presAssocID="{82604AE0-2679-4CEE-90F8-FE28921A47BC}" presName="parTx" presStyleLbl="revTx" presStyleIdx="5" presStyleCnt="6">
        <dgm:presLayoutVars>
          <dgm:chMax val="0"/>
          <dgm:chPref val="0"/>
        </dgm:presLayoutVars>
      </dgm:prSet>
      <dgm:spPr/>
    </dgm:pt>
  </dgm:ptLst>
  <dgm:cxnLst>
    <dgm:cxn modelId="{0050FC02-E557-40A2-BE94-BBEEB05A75F7}" srcId="{4471176B-49FF-4083-A172-C76F9A3BC501}" destId="{02884E15-75C8-4A80-BE4C-58B350F7725B}" srcOrd="1" destOrd="0" parTransId="{7F10AE53-1D50-43FF-8FE6-484FC61DEE83}" sibTransId="{0D0129EA-6896-45A1-85FF-08B78FC52188}"/>
    <dgm:cxn modelId="{8656FF2F-1500-40DD-B86B-2EEB06C59CB2}" srcId="{4471176B-49FF-4083-A172-C76F9A3BC501}" destId="{60D8154F-FDFD-415D-8808-EDC4AA3454E2}" srcOrd="4" destOrd="0" parTransId="{9F29F1DE-1C79-4355-B521-B6BB3DFA4E5D}" sibTransId="{005A87B0-AA07-47D7-9458-998A40D08256}"/>
    <dgm:cxn modelId="{8C5DC240-39B5-4706-960F-424EE1F56A69}" type="presOf" srcId="{F47D347A-2EB2-4C40-AD85-16B764EF31E3}" destId="{33330A5C-A951-4CBF-B750-E282271B2922}" srcOrd="0" destOrd="0" presId="urn:microsoft.com/office/officeart/2018/2/layout/IconVerticalSolidList"/>
    <dgm:cxn modelId="{937BCC40-D2B0-4528-8C56-97E3B7BC66E6}" type="presOf" srcId="{8F980FCC-F5D7-48AF-9D65-310DBB1CC46D}" destId="{7CAEC245-02DE-48CE-BDAB-C9139E60D6BA}" srcOrd="0" destOrd="0" presId="urn:microsoft.com/office/officeart/2018/2/layout/IconVerticalSolidList"/>
    <dgm:cxn modelId="{9C71E05B-6DEF-4CD9-8E99-953AEF226EEC}" type="presOf" srcId="{7DEB33CE-9CBC-438B-8781-6033A55C7079}" destId="{3419E8F4-6C57-4277-B4F5-5E1456F2AD26}" srcOrd="0" destOrd="0" presId="urn:microsoft.com/office/officeart/2018/2/layout/IconVerticalSolidList"/>
    <dgm:cxn modelId="{1BB83668-132B-4ECF-981C-C59A4FB4A446}" type="presOf" srcId="{82604AE0-2679-4CEE-90F8-FE28921A47BC}" destId="{EEE74FB7-41F5-465A-AC9F-8AB43FAAA72B}" srcOrd="0" destOrd="0" presId="urn:microsoft.com/office/officeart/2018/2/layout/IconVerticalSolidList"/>
    <dgm:cxn modelId="{82DA696F-94DD-414C-9361-BB3BE3C7AE20}" type="presOf" srcId="{60D8154F-FDFD-415D-8808-EDC4AA3454E2}" destId="{9FE876C8-EE78-4437-A3DA-A79C10DD5BC2}" srcOrd="0" destOrd="0" presId="urn:microsoft.com/office/officeart/2018/2/layout/IconVerticalSolidList"/>
    <dgm:cxn modelId="{859B7259-6E69-40E2-BF2A-7DC7C969B760}" type="presOf" srcId="{4471176B-49FF-4083-A172-C76F9A3BC501}" destId="{0A9084CA-88B2-430A-B82B-65AE4249CDD8}" srcOrd="0" destOrd="0" presId="urn:microsoft.com/office/officeart/2018/2/layout/IconVerticalSolidList"/>
    <dgm:cxn modelId="{E68D1786-9CFB-4D43-9750-E7D38763F168}" srcId="{4471176B-49FF-4083-A172-C76F9A3BC501}" destId="{82604AE0-2679-4CEE-90F8-FE28921A47BC}" srcOrd="5" destOrd="0" parTransId="{08D19699-FC31-4A0B-8C9B-7EF8349F8867}" sibTransId="{AADE6D3A-286C-4361-949C-AE344C1DA21E}"/>
    <dgm:cxn modelId="{64222987-2C43-4457-9BC5-4ADCA4ADF973}" srcId="{4471176B-49FF-4083-A172-C76F9A3BC501}" destId="{7DEB33CE-9CBC-438B-8781-6033A55C7079}" srcOrd="2" destOrd="0" parTransId="{8B039DF2-0935-41EB-9FD0-EC3526DF28F7}" sibTransId="{05A9036F-A69E-419D-B850-26A8681A6AAD}"/>
    <dgm:cxn modelId="{9DF51A8C-D538-4CA9-8CBC-E0EE9886B78B}" srcId="{4471176B-49FF-4083-A172-C76F9A3BC501}" destId="{8F980FCC-F5D7-48AF-9D65-310DBB1CC46D}" srcOrd="3" destOrd="0" parTransId="{B6032E82-BA24-4C96-8248-D97068E5D2BA}" sibTransId="{3011D83C-C071-4348-92B2-9250B799367A}"/>
    <dgm:cxn modelId="{F1F3BBBB-0E37-41A4-B966-81E5745937EC}" type="presOf" srcId="{02884E15-75C8-4A80-BE4C-58B350F7725B}" destId="{33AAFEBE-3899-4AB2-8613-DE57188483FC}" srcOrd="0" destOrd="0" presId="urn:microsoft.com/office/officeart/2018/2/layout/IconVerticalSolidList"/>
    <dgm:cxn modelId="{0954E9E3-D987-441E-8F8D-0F404DE91B9B}" srcId="{4471176B-49FF-4083-A172-C76F9A3BC501}" destId="{F47D347A-2EB2-4C40-AD85-16B764EF31E3}" srcOrd="0" destOrd="0" parTransId="{99878F72-25B0-4146-9EF4-7FE207EB29C4}" sibTransId="{57951144-36A9-4AB7-8D70-07A96605969A}"/>
    <dgm:cxn modelId="{1682BF0C-2F4C-4D0C-ABB1-2C89EE1B0333}" type="presParOf" srcId="{0A9084CA-88B2-430A-B82B-65AE4249CDD8}" destId="{250A2487-A554-4961-B10E-01F67D0C39D8}" srcOrd="0" destOrd="0" presId="urn:microsoft.com/office/officeart/2018/2/layout/IconVerticalSolidList"/>
    <dgm:cxn modelId="{BF470056-6F3B-473C-92D2-18C6F18B28B9}" type="presParOf" srcId="{250A2487-A554-4961-B10E-01F67D0C39D8}" destId="{E601675C-34C0-40FE-B0EE-744254CE0AD9}" srcOrd="0" destOrd="0" presId="urn:microsoft.com/office/officeart/2018/2/layout/IconVerticalSolidList"/>
    <dgm:cxn modelId="{964A60BD-8DA4-4D1D-845B-5492986E80D8}" type="presParOf" srcId="{250A2487-A554-4961-B10E-01F67D0C39D8}" destId="{7EB3CAE8-D532-4ED5-AC70-3894C82A9A8C}" srcOrd="1" destOrd="0" presId="urn:microsoft.com/office/officeart/2018/2/layout/IconVerticalSolidList"/>
    <dgm:cxn modelId="{40535A9F-8443-4BB7-A3E1-0569BBC68D6A}" type="presParOf" srcId="{250A2487-A554-4961-B10E-01F67D0C39D8}" destId="{2AD6D630-E677-452F-92A2-DB7FE67C322B}" srcOrd="2" destOrd="0" presId="urn:microsoft.com/office/officeart/2018/2/layout/IconVerticalSolidList"/>
    <dgm:cxn modelId="{5D4D3649-9B17-4C49-8602-BA0A7FF8C652}" type="presParOf" srcId="{250A2487-A554-4961-B10E-01F67D0C39D8}" destId="{33330A5C-A951-4CBF-B750-E282271B2922}" srcOrd="3" destOrd="0" presId="urn:microsoft.com/office/officeart/2018/2/layout/IconVerticalSolidList"/>
    <dgm:cxn modelId="{F76682C1-77A2-48B0-A796-272DA6FF6616}" type="presParOf" srcId="{0A9084CA-88B2-430A-B82B-65AE4249CDD8}" destId="{C552295F-BE24-40D9-A5B4-F100F00B9AE0}" srcOrd="1" destOrd="0" presId="urn:microsoft.com/office/officeart/2018/2/layout/IconVerticalSolidList"/>
    <dgm:cxn modelId="{72462439-5724-4CA3-AF96-DFED0B8C4DA0}" type="presParOf" srcId="{0A9084CA-88B2-430A-B82B-65AE4249CDD8}" destId="{BFAEC685-22C2-4D96-815E-92D7A6365B18}" srcOrd="2" destOrd="0" presId="urn:microsoft.com/office/officeart/2018/2/layout/IconVerticalSolidList"/>
    <dgm:cxn modelId="{9CF72021-07B2-4C73-9B22-96A480CB1606}" type="presParOf" srcId="{BFAEC685-22C2-4D96-815E-92D7A6365B18}" destId="{AB084819-2776-4E0F-BBC8-3FFC3B082530}" srcOrd="0" destOrd="0" presId="urn:microsoft.com/office/officeart/2018/2/layout/IconVerticalSolidList"/>
    <dgm:cxn modelId="{05D47BBA-57EC-4C65-8D14-5F3DC0BAEED3}" type="presParOf" srcId="{BFAEC685-22C2-4D96-815E-92D7A6365B18}" destId="{3BE8DA57-5969-4A3D-B423-FE6A0E084DC8}" srcOrd="1" destOrd="0" presId="urn:microsoft.com/office/officeart/2018/2/layout/IconVerticalSolidList"/>
    <dgm:cxn modelId="{A424D09D-2481-47F0-A360-A50694D6BF49}" type="presParOf" srcId="{BFAEC685-22C2-4D96-815E-92D7A6365B18}" destId="{09814E17-4166-4B0B-9583-89909CEFA7F0}" srcOrd="2" destOrd="0" presId="urn:microsoft.com/office/officeart/2018/2/layout/IconVerticalSolidList"/>
    <dgm:cxn modelId="{565B2B18-57BD-4F27-8B8C-464015AAFB1E}" type="presParOf" srcId="{BFAEC685-22C2-4D96-815E-92D7A6365B18}" destId="{33AAFEBE-3899-4AB2-8613-DE57188483FC}" srcOrd="3" destOrd="0" presId="urn:microsoft.com/office/officeart/2018/2/layout/IconVerticalSolidList"/>
    <dgm:cxn modelId="{492D263C-11E5-41F6-8227-F91B579BBA65}" type="presParOf" srcId="{0A9084CA-88B2-430A-B82B-65AE4249CDD8}" destId="{EC8E6751-6205-41DC-82A5-46173EC00607}" srcOrd="3" destOrd="0" presId="urn:microsoft.com/office/officeart/2018/2/layout/IconVerticalSolidList"/>
    <dgm:cxn modelId="{BC4BA846-26A7-4700-869F-92F6844EF42E}" type="presParOf" srcId="{0A9084CA-88B2-430A-B82B-65AE4249CDD8}" destId="{096EFB67-9370-4954-9BC4-7F9D7144D654}" srcOrd="4" destOrd="0" presId="urn:microsoft.com/office/officeart/2018/2/layout/IconVerticalSolidList"/>
    <dgm:cxn modelId="{9ED42EB8-1CBE-4A30-92F1-C641C7E22069}" type="presParOf" srcId="{096EFB67-9370-4954-9BC4-7F9D7144D654}" destId="{5276E56B-6AD8-445B-A74D-A851E246D516}" srcOrd="0" destOrd="0" presId="urn:microsoft.com/office/officeart/2018/2/layout/IconVerticalSolidList"/>
    <dgm:cxn modelId="{7BD1D731-65CA-4A83-ABA8-6738BD1EFB73}" type="presParOf" srcId="{096EFB67-9370-4954-9BC4-7F9D7144D654}" destId="{B6643712-1550-45C0-8717-CD2F9E704EF5}" srcOrd="1" destOrd="0" presId="urn:microsoft.com/office/officeart/2018/2/layout/IconVerticalSolidList"/>
    <dgm:cxn modelId="{D6FC6C95-A021-45E2-94D7-1FC96116DE97}" type="presParOf" srcId="{096EFB67-9370-4954-9BC4-7F9D7144D654}" destId="{DADD71A6-4CA0-4113-9E6C-35679F60E602}" srcOrd="2" destOrd="0" presId="urn:microsoft.com/office/officeart/2018/2/layout/IconVerticalSolidList"/>
    <dgm:cxn modelId="{9435538F-178A-47FF-9962-59C33368A238}" type="presParOf" srcId="{096EFB67-9370-4954-9BC4-7F9D7144D654}" destId="{3419E8F4-6C57-4277-B4F5-5E1456F2AD26}" srcOrd="3" destOrd="0" presId="urn:microsoft.com/office/officeart/2018/2/layout/IconVerticalSolidList"/>
    <dgm:cxn modelId="{CEBF85B1-34B5-413C-BB99-D5AF0F6FC7B5}" type="presParOf" srcId="{0A9084CA-88B2-430A-B82B-65AE4249CDD8}" destId="{68A493CE-5153-4DAB-A336-513353A7F6E6}" srcOrd="5" destOrd="0" presId="urn:microsoft.com/office/officeart/2018/2/layout/IconVerticalSolidList"/>
    <dgm:cxn modelId="{313F0029-C0FF-465B-9360-8E8F5751006F}" type="presParOf" srcId="{0A9084CA-88B2-430A-B82B-65AE4249CDD8}" destId="{8E94C016-652D-44C5-AF54-8FFA7F388DD1}" srcOrd="6" destOrd="0" presId="urn:microsoft.com/office/officeart/2018/2/layout/IconVerticalSolidList"/>
    <dgm:cxn modelId="{8BA81E9B-DCEE-4D7E-AC66-428FA8554F67}" type="presParOf" srcId="{8E94C016-652D-44C5-AF54-8FFA7F388DD1}" destId="{EEBEA0CA-473D-4EBE-A1BB-F76CBA549B26}" srcOrd="0" destOrd="0" presId="urn:microsoft.com/office/officeart/2018/2/layout/IconVerticalSolidList"/>
    <dgm:cxn modelId="{7CA69AF9-39C5-49B3-BCC9-ABE7A96BBDA9}" type="presParOf" srcId="{8E94C016-652D-44C5-AF54-8FFA7F388DD1}" destId="{C063CB03-E77D-4775-BD8A-4BAA89B9CF48}" srcOrd="1" destOrd="0" presId="urn:microsoft.com/office/officeart/2018/2/layout/IconVerticalSolidList"/>
    <dgm:cxn modelId="{189EE908-461E-4050-8750-87A37B76B8A8}" type="presParOf" srcId="{8E94C016-652D-44C5-AF54-8FFA7F388DD1}" destId="{A96EC582-9E9C-47B0-B53A-7754817741C6}" srcOrd="2" destOrd="0" presId="urn:microsoft.com/office/officeart/2018/2/layout/IconVerticalSolidList"/>
    <dgm:cxn modelId="{FDA9AB19-2BD8-46CB-8BDE-D9E0A8AD899F}" type="presParOf" srcId="{8E94C016-652D-44C5-AF54-8FFA7F388DD1}" destId="{7CAEC245-02DE-48CE-BDAB-C9139E60D6BA}" srcOrd="3" destOrd="0" presId="urn:microsoft.com/office/officeart/2018/2/layout/IconVerticalSolidList"/>
    <dgm:cxn modelId="{BD6221BC-70FA-4531-A06F-D920FDD1C600}" type="presParOf" srcId="{0A9084CA-88B2-430A-B82B-65AE4249CDD8}" destId="{2E3FF83D-E566-41BA-B84A-8C9DDA907613}" srcOrd="7" destOrd="0" presId="urn:microsoft.com/office/officeart/2018/2/layout/IconVerticalSolidList"/>
    <dgm:cxn modelId="{52FFC9AB-2B95-4E48-9E9A-7F82B7166CD9}" type="presParOf" srcId="{0A9084CA-88B2-430A-B82B-65AE4249CDD8}" destId="{7C47D338-3B77-46D5-8800-3FA5BDEECACF}" srcOrd="8" destOrd="0" presId="urn:microsoft.com/office/officeart/2018/2/layout/IconVerticalSolidList"/>
    <dgm:cxn modelId="{C169ED75-E5ED-464A-9E93-6684A436FE46}" type="presParOf" srcId="{7C47D338-3B77-46D5-8800-3FA5BDEECACF}" destId="{11F9056F-7620-4F92-8FBC-CBBCC98D49EB}" srcOrd="0" destOrd="0" presId="urn:microsoft.com/office/officeart/2018/2/layout/IconVerticalSolidList"/>
    <dgm:cxn modelId="{20E11A8D-9B72-48E6-B99B-A7546ABA0B4B}" type="presParOf" srcId="{7C47D338-3B77-46D5-8800-3FA5BDEECACF}" destId="{06722F3A-61E5-4E21-83DC-BF56925D42A6}" srcOrd="1" destOrd="0" presId="urn:microsoft.com/office/officeart/2018/2/layout/IconVerticalSolidList"/>
    <dgm:cxn modelId="{9E35AEF1-C7FE-4768-B461-EE25958AB325}" type="presParOf" srcId="{7C47D338-3B77-46D5-8800-3FA5BDEECACF}" destId="{AC1FD068-0248-42A0-A9FE-0F8F7B78C3B1}" srcOrd="2" destOrd="0" presId="urn:microsoft.com/office/officeart/2018/2/layout/IconVerticalSolidList"/>
    <dgm:cxn modelId="{01F411F9-0DB6-444F-A22A-9DF44AD5482A}" type="presParOf" srcId="{7C47D338-3B77-46D5-8800-3FA5BDEECACF}" destId="{9FE876C8-EE78-4437-A3DA-A79C10DD5BC2}" srcOrd="3" destOrd="0" presId="urn:microsoft.com/office/officeart/2018/2/layout/IconVerticalSolidList"/>
    <dgm:cxn modelId="{3185AA27-A2A8-471E-9CD3-11CC046733BD}" type="presParOf" srcId="{0A9084CA-88B2-430A-B82B-65AE4249CDD8}" destId="{F63D23AC-A30E-4949-899B-ACA31B6203C6}" srcOrd="9" destOrd="0" presId="urn:microsoft.com/office/officeart/2018/2/layout/IconVerticalSolidList"/>
    <dgm:cxn modelId="{E5705668-FE44-4FD1-A604-DA517C0BBA18}" type="presParOf" srcId="{0A9084CA-88B2-430A-B82B-65AE4249CDD8}" destId="{4AB01577-BA7F-45E6-86AA-718E639640DB}" srcOrd="10" destOrd="0" presId="urn:microsoft.com/office/officeart/2018/2/layout/IconVerticalSolidList"/>
    <dgm:cxn modelId="{C27D612D-22C0-4689-9851-1C2D99A34308}" type="presParOf" srcId="{4AB01577-BA7F-45E6-86AA-718E639640DB}" destId="{26206047-FAEB-433C-924F-17686A27FD67}" srcOrd="0" destOrd="0" presId="urn:microsoft.com/office/officeart/2018/2/layout/IconVerticalSolidList"/>
    <dgm:cxn modelId="{EB38B52F-6003-42A8-BC34-35E46AD1A104}" type="presParOf" srcId="{4AB01577-BA7F-45E6-86AA-718E639640DB}" destId="{13339F0C-A9F2-4E3D-9019-90BA8EDABA3B}" srcOrd="1" destOrd="0" presId="urn:microsoft.com/office/officeart/2018/2/layout/IconVerticalSolidList"/>
    <dgm:cxn modelId="{8AFA6134-5D6B-4447-BCF7-596D0A915CA3}" type="presParOf" srcId="{4AB01577-BA7F-45E6-86AA-718E639640DB}" destId="{F043C5F2-CE60-4848-9D38-5E1A9CD157F7}" srcOrd="2" destOrd="0" presId="urn:microsoft.com/office/officeart/2018/2/layout/IconVerticalSolidList"/>
    <dgm:cxn modelId="{D7480832-3078-458B-B4D5-00D99E4F73C2}" type="presParOf" srcId="{4AB01577-BA7F-45E6-86AA-718E639640DB}" destId="{EEE74FB7-41F5-465A-AC9F-8AB43FAAA7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54187E-260D-4501-8DAA-C8CFABE0E7F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B2BC65-9A21-4A1D-B92F-88E9E154ACCC}">
      <dgm:prSet/>
      <dgm:spPr/>
      <dgm:t>
        <a:bodyPr/>
        <a:lstStyle/>
        <a:p>
          <a:r>
            <a:rPr lang="en-US"/>
            <a:t>1. Probabilistic Model: Uses binary vectors and cosine similarity.</a:t>
          </a:r>
          <a:endParaRPr lang="en-US" dirty="0"/>
        </a:p>
      </dgm:t>
    </dgm:pt>
    <dgm:pt modelId="{7DA47FB5-92E4-4532-B14F-31A6C74F1319}" type="parTrans" cxnId="{EFE8FDB8-0A62-4623-B24A-26B2B7178EDF}">
      <dgm:prSet/>
      <dgm:spPr/>
      <dgm:t>
        <a:bodyPr/>
        <a:lstStyle/>
        <a:p>
          <a:endParaRPr lang="en-US"/>
        </a:p>
      </dgm:t>
    </dgm:pt>
    <dgm:pt modelId="{52D15DD8-65EE-4850-9EC5-C3FF3053F4A0}" type="sibTrans" cxnId="{EFE8FDB8-0A62-4623-B24A-26B2B7178EDF}">
      <dgm:prSet/>
      <dgm:spPr/>
      <dgm:t>
        <a:bodyPr/>
        <a:lstStyle/>
        <a:p>
          <a:endParaRPr lang="en-US"/>
        </a:p>
      </dgm:t>
    </dgm:pt>
    <dgm:pt modelId="{5F76C0DA-AE9C-465B-B1AB-C89599AE7FC2}">
      <dgm:prSet/>
      <dgm:spPr/>
      <dgm:t>
        <a:bodyPr/>
        <a:lstStyle/>
        <a:p>
          <a:r>
            <a:rPr lang="en-US"/>
            <a:t>2. Non-Overlapped List Model: Combines results for multiple terms.</a:t>
          </a:r>
        </a:p>
      </dgm:t>
    </dgm:pt>
    <dgm:pt modelId="{30BEDA4B-AB0D-49D8-9D91-700CFEEB2E45}" type="parTrans" cxnId="{6F502469-102A-4672-99EA-E0050420FC0E}">
      <dgm:prSet/>
      <dgm:spPr/>
      <dgm:t>
        <a:bodyPr/>
        <a:lstStyle/>
        <a:p>
          <a:endParaRPr lang="en-US"/>
        </a:p>
      </dgm:t>
    </dgm:pt>
    <dgm:pt modelId="{6BA8BADA-552F-4602-BEA4-714A18D1B46E}" type="sibTrans" cxnId="{6F502469-102A-4672-99EA-E0050420FC0E}">
      <dgm:prSet/>
      <dgm:spPr/>
      <dgm:t>
        <a:bodyPr/>
        <a:lstStyle/>
        <a:p>
          <a:endParaRPr lang="en-US"/>
        </a:p>
      </dgm:t>
    </dgm:pt>
    <dgm:pt modelId="{55954563-3700-44FF-AB1E-6193E7CAF0AF}">
      <dgm:prSet/>
      <dgm:spPr/>
      <dgm:t>
        <a:bodyPr/>
        <a:lstStyle/>
        <a:p>
          <a:r>
            <a:rPr lang="en-US" dirty="0"/>
            <a:t>3. Proximal Nodes Model: Leverages graph relationships for retrieval.</a:t>
          </a:r>
        </a:p>
      </dgm:t>
    </dgm:pt>
    <dgm:pt modelId="{12F047CF-E63F-4295-A2B9-E9373A074007}" type="parTrans" cxnId="{F6CB88DF-F97C-4743-BC41-12345B5109D7}">
      <dgm:prSet/>
      <dgm:spPr/>
      <dgm:t>
        <a:bodyPr/>
        <a:lstStyle/>
        <a:p>
          <a:endParaRPr lang="en-US"/>
        </a:p>
      </dgm:t>
    </dgm:pt>
    <dgm:pt modelId="{B912CEBA-B465-4D61-ABEF-2FD57D4240CB}" type="sibTrans" cxnId="{F6CB88DF-F97C-4743-BC41-12345B5109D7}">
      <dgm:prSet/>
      <dgm:spPr/>
      <dgm:t>
        <a:bodyPr/>
        <a:lstStyle/>
        <a:p>
          <a:endParaRPr lang="en-US"/>
        </a:p>
      </dgm:t>
    </dgm:pt>
    <dgm:pt modelId="{4D110288-809E-45AD-BA6D-B061B8774F9C}" type="pres">
      <dgm:prSet presAssocID="{B554187E-260D-4501-8DAA-C8CFABE0E7F5}" presName="linear" presStyleCnt="0">
        <dgm:presLayoutVars>
          <dgm:animLvl val="lvl"/>
          <dgm:resizeHandles val="exact"/>
        </dgm:presLayoutVars>
      </dgm:prSet>
      <dgm:spPr/>
    </dgm:pt>
    <dgm:pt modelId="{930D6006-0715-4504-BDFA-095CE6A700AF}" type="pres">
      <dgm:prSet presAssocID="{5EB2BC65-9A21-4A1D-B92F-88E9E154ACCC}" presName="parentText" presStyleLbl="node1" presStyleIdx="0" presStyleCnt="3">
        <dgm:presLayoutVars>
          <dgm:chMax val="0"/>
          <dgm:bulletEnabled val="1"/>
        </dgm:presLayoutVars>
      </dgm:prSet>
      <dgm:spPr/>
    </dgm:pt>
    <dgm:pt modelId="{10AB21D4-1CC9-4892-B74C-C021D04A1AE2}" type="pres">
      <dgm:prSet presAssocID="{52D15DD8-65EE-4850-9EC5-C3FF3053F4A0}" presName="spacer" presStyleCnt="0"/>
      <dgm:spPr/>
    </dgm:pt>
    <dgm:pt modelId="{1A97D4B6-7722-44DA-A4F4-31D7603E541D}" type="pres">
      <dgm:prSet presAssocID="{5F76C0DA-AE9C-465B-B1AB-C89599AE7FC2}" presName="parentText" presStyleLbl="node1" presStyleIdx="1" presStyleCnt="3">
        <dgm:presLayoutVars>
          <dgm:chMax val="0"/>
          <dgm:bulletEnabled val="1"/>
        </dgm:presLayoutVars>
      </dgm:prSet>
      <dgm:spPr/>
    </dgm:pt>
    <dgm:pt modelId="{0AAD3BF4-8433-4FB4-BF3C-165C2ACF0F8D}" type="pres">
      <dgm:prSet presAssocID="{6BA8BADA-552F-4602-BEA4-714A18D1B46E}" presName="spacer" presStyleCnt="0"/>
      <dgm:spPr/>
    </dgm:pt>
    <dgm:pt modelId="{4723FB3E-1111-42E3-A2BF-7E1E2ED527C8}" type="pres">
      <dgm:prSet presAssocID="{55954563-3700-44FF-AB1E-6193E7CAF0AF}" presName="parentText" presStyleLbl="node1" presStyleIdx="2" presStyleCnt="3">
        <dgm:presLayoutVars>
          <dgm:chMax val="0"/>
          <dgm:bulletEnabled val="1"/>
        </dgm:presLayoutVars>
      </dgm:prSet>
      <dgm:spPr/>
    </dgm:pt>
  </dgm:ptLst>
  <dgm:cxnLst>
    <dgm:cxn modelId="{A302D51D-09D6-4F85-AB80-87524CA747B4}" type="presOf" srcId="{5EB2BC65-9A21-4A1D-B92F-88E9E154ACCC}" destId="{930D6006-0715-4504-BDFA-095CE6A700AF}" srcOrd="0" destOrd="0" presId="urn:microsoft.com/office/officeart/2005/8/layout/vList2"/>
    <dgm:cxn modelId="{81CAB534-A8E9-4DB2-A67D-08680A0D187C}" type="presOf" srcId="{5F76C0DA-AE9C-465B-B1AB-C89599AE7FC2}" destId="{1A97D4B6-7722-44DA-A4F4-31D7603E541D}" srcOrd="0" destOrd="0" presId="urn:microsoft.com/office/officeart/2005/8/layout/vList2"/>
    <dgm:cxn modelId="{6F502469-102A-4672-99EA-E0050420FC0E}" srcId="{B554187E-260D-4501-8DAA-C8CFABE0E7F5}" destId="{5F76C0DA-AE9C-465B-B1AB-C89599AE7FC2}" srcOrd="1" destOrd="0" parTransId="{30BEDA4B-AB0D-49D8-9D91-700CFEEB2E45}" sibTransId="{6BA8BADA-552F-4602-BEA4-714A18D1B46E}"/>
    <dgm:cxn modelId="{EFE8FDB8-0A62-4623-B24A-26B2B7178EDF}" srcId="{B554187E-260D-4501-8DAA-C8CFABE0E7F5}" destId="{5EB2BC65-9A21-4A1D-B92F-88E9E154ACCC}" srcOrd="0" destOrd="0" parTransId="{7DA47FB5-92E4-4532-B14F-31A6C74F1319}" sibTransId="{52D15DD8-65EE-4850-9EC5-C3FF3053F4A0}"/>
    <dgm:cxn modelId="{66CFBCDB-02C2-4917-B50A-0A47869B0493}" type="presOf" srcId="{B554187E-260D-4501-8DAA-C8CFABE0E7F5}" destId="{4D110288-809E-45AD-BA6D-B061B8774F9C}" srcOrd="0" destOrd="0" presId="urn:microsoft.com/office/officeart/2005/8/layout/vList2"/>
    <dgm:cxn modelId="{F6CB88DF-F97C-4743-BC41-12345B5109D7}" srcId="{B554187E-260D-4501-8DAA-C8CFABE0E7F5}" destId="{55954563-3700-44FF-AB1E-6193E7CAF0AF}" srcOrd="2" destOrd="0" parTransId="{12F047CF-E63F-4295-A2B9-E9373A074007}" sibTransId="{B912CEBA-B465-4D61-ABEF-2FD57D4240CB}"/>
    <dgm:cxn modelId="{F9C47DEC-5D59-4D07-A0C4-D957D68847B8}" type="presOf" srcId="{55954563-3700-44FF-AB1E-6193E7CAF0AF}" destId="{4723FB3E-1111-42E3-A2BF-7E1E2ED527C8}" srcOrd="0" destOrd="0" presId="urn:microsoft.com/office/officeart/2005/8/layout/vList2"/>
    <dgm:cxn modelId="{6A43E06B-0959-44CE-859A-E4E5CF4CD0B3}" type="presParOf" srcId="{4D110288-809E-45AD-BA6D-B061B8774F9C}" destId="{930D6006-0715-4504-BDFA-095CE6A700AF}" srcOrd="0" destOrd="0" presId="urn:microsoft.com/office/officeart/2005/8/layout/vList2"/>
    <dgm:cxn modelId="{D06EEDF7-51D0-477E-B808-14F3C0DCE1E8}" type="presParOf" srcId="{4D110288-809E-45AD-BA6D-B061B8774F9C}" destId="{10AB21D4-1CC9-4892-B74C-C021D04A1AE2}" srcOrd="1" destOrd="0" presId="urn:microsoft.com/office/officeart/2005/8/layout/vList2"/>
    <dgm:cxn modelId="{8C203C7E-DE75-4A7F-95E7-0896DE44CDA7}" type="presParOf" srcId="{4D110288-809E-45AD-BA6D-B061B8774F9C}" destId="{1A97D4B6-7722-44DA-A4F4-31D7603E541D}" srcOrd="2" destOrd="0" presId="urn:microsoft.com/office/officeart/2005/8/layout/vList2"/>
    <dgm:cxn modelId="{DD752C90-D5EC-4471-ACE9-0D220C867B7D}" type="presParOf" srcId="{4D110288-809E-45AD-BA6D-B061B8774F9C}" destId="{0AAD3BF4-8433-4FB4-BF3C-165C2ACF0F8D}" srcOrd="3" destOrd="0" presId="urn:microsoft.com/office/officeart/2005/8/layout/vList2"/>
    <dgm:cxn modelId="{3C7A51F5-6C92-4115-823B-C8575F66B338}" type="presParOf" srcId="{4D110288-809E-45AD-BA6D-B061B8774F9C}" destId="{4723FB3E-1111-42E3-A2BF-7E1E2ED527C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F359F-443D-4506-9BC5-BC6BFB3F519B}">
      <dsp:nvSpPr>
        <dsp:cNvPr id="0" name=""/>
        <dsp:cNvSpPr/>
      </dsp:nvSpPr>
      <dsp:spPr>
        <a:xfrm>
          <a:off x="2835440" y="2283145"/>
          <a:ext cx="566478" cy="1217929"/>
        </a:xfrm>
        <a:custGeom>
          <a:avLst/>
          <a:gdLst/>
          <a:ahLst/>
          <a:cxnLst/>
          <a:rect l="0" t="0" r="0" b="0"/>
          <a:pathLst>
            <a:path>
              <a:moveTo>
                <a:pt x="0" y="0"/>
              </a:moveTo>
              <a:lnTo>
                <a:pt x="283239" y="0"/>
              </a:lnTo>
              <a:lnTo>
                <a:pt x="283239" y="1217929"/>
              </a:lnTo>
              <a:lnTo>
                <a:pt x="566478" y="121792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7855AF-56A9-45A8-8BD0-F58906EE7A5C}">
      <dsp:nvSpPr>
        <dsp:cNvPr id="0" name=""/>
        <dsp:cNvSpPr/>
      </dsp:nvSpPr>
      <dsp:spPr>
        <a:xfrm>
          <a:off x="2835440" y="2237425"/>
          <a:ext cx="566478" cy="91440"/>
        </a:xfrm>
        <a:custGeom>
          <a:avLst/>
          <a:gdLst/>
          <a:ahLst/>
          <a:cxnLst/>
          <a:rect l="0" t="0" r="0" b="0"/>
          <a:pathLst>
            <a:path>
              <a:moveTo>
                <a:pt x="0" y="45720"/>
              </a:moveTo>
              <a:lnTo>
                <a:pt x="566478"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E9F011-366A-440F-9D14-5270D85CF21E}">
      <dsp:nvSpPr>
        <dsp:cNvPr id="0" name=""/>
        <dsp:cNvSpPr/>
      </dsp:nvSpPr>
      <dsp:spPr>
        <a:xfrm>
          <a:off x="2835440" y="1065215"/>
          <a:ext cx="566478" cy="1217929"/>
        </a:xfrm>
        <a:custGeom>
          <a:avLst/>
          <a:gdLst/>
          <a:ahLst/>
          <a:cxnLst/>
          <a:rect l="0" t="0" r="0" b="0"/>
          <a:pathLst>
            <a:path>
              <a:moveTo>
                <a:pt x="0" y="1217929"/>
              </a:moveTo>
              <a:lnTo>
                <a:pt x="283239" y="1217929"/>
              </a:lnTo>
              <a:lnTo>
                <a:pt x="283239" y="0"/>
              </a:lnTo>
              <a:lnTo>
                <a:pt x="566478"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DFBF1F-DB4E-4471-8D36-1D4D461771F0}">
      <dsp:nvSpPr>
        <dsp:cNvPr id="0" name=""/>
        <dsp:cNvSpPr/>
      </dsp:nvSpPr>
      <dsp:spPr>
        <a:xfrm>
          <a:off x="3045" y="1851205"/>
          <a:ext cx="2832394" cy="8638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To build a </a:t>
          </a:r>
          <a:r>
            <a:rPr lang="en-US" sz="1500" b="1" kern="1200"/>
            <a:t>Document Retrieval System</a:t>
          </a:r>
          <a:r>
            <a:rPr lang="en-US" sz="1500" kern="1200"/>
            <a:t> that allows users to search for relevant documents using:</a:t>
          </a:r>
        </a:p>
      </dsp:txBody>
      <dsp:txXfrm>
        <a:off x="3045" y="1851205"/>
        <a:ext cx="2832394" cy="863880"/>
      </dsp:txXfrm>
    </dsp:sp>
    <dsp:sp modelId="{302BDC7C-BB33-4630-8213-A5B16270D1EB}">
      <dsp:nvSpPr>
        <dsp:cNvPr id="0" name=""/>
        <dsp:cNvSpPr/>
      </dsp:nvSpPr>
      <dsp:spPr>
        <a:xfrm>
          <a:off x="3401918" y="633275"/>
          <a:ext cx="2832394" cy="8638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Probabilistic Model (Binary Independence Model - BIM)</a:t>
          </a:r>
        </a:p>
      </dsp:txBody>
      <dsp:txXfrm>
        <a:off x="3401918" y="633275"/>
        <a:ext cx="2832394" cy="863880"/>
      </dsp:txXfrm>
    </dsp:sp>
    <dsp:sp modelId="{E283E56E-A501-4353-95FD-CF128EFD388A}">
      <dsp:nvSpPr>
        <dsp:cNvPr id="0" name=""/>
        <dsp:cNvSpPr/>
      </dsp:nvSpPr>
      <dsp:spPr>
        <a:xfrm>
          <a:off x="3401918" y="1851205"/>
          <a:ext cx="2832394" cy="8638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Non-Overlapping List Model</a:t>
          </a:r>
        </a:p>
      </dsp:txBody>
      <dsp:txXfrm>
        <a:off x="3401918" y="1851205"/>
        <a:ext cx="2832394" cy="863880"/>
      </dsp:txXfrm>
    </dsp:sp>
    <dsp:sp modelId="{C19E8A31-6D13-4B69-A182-7054718AD786}">
      <dsp:nvSpPr>
        <dsp:cNvPr id="0" name=""/>
        <dsp:cNvSpPr/>
      </dsp:nvSpPr>
      <dsp:spPr>
        <a:xfrm>
          <a:off x="3401918" y="3069134"/>
          <a:ext cx="2832394" cy="8638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Proximal Nodes Model</a:t>
          </a:r>
        </a:p>
      </dsp:txBody>
      <dsp:txXfrm>
        <a:off x="3401918" y="3069134"/>
        <a:ext cx="2832394" cy="863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0D3EA-C9CF-468B-8795-8F9AE4DF1372}">
      <dsp:nvSpPr>
        <dsp:cNvPr id="0" name=""/>
        <dsp:cNvSpPr/>
      </dsp:nvSpPr>
      <dsp:spPr>
        <a:xfrm>
          <a:off x="0" y="0"/>
          <a:ext cx="5518943" cy="153162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Binary Independence Model (BIM) is a probabilistic information retrieval model. </a:t>
          </a:r>
        </a:p>
      </dsp:txBody>
      <dsp:txXfrm>
        <a:off x="44860" y="44860"/>
        <a:ext cx="3866205" cy="1441900"/>
      </dsp:txXfrm>
    </dsp:sp>
    <dsp:sp modelId="{88A7105F-64E1-4C0C-B1C1-C9EAA46B8C7B}">
      <dsp:nvSpPr>
        <dsp:cNvPr id="0" name=""/>
        <dsp:cNvSpPr/>
      </dsp:nvSpPr>
      <dsp:spPr>
        <a:xfrm>
          <a:off x="486965" y="1786890"/>
          <a:ext cx="5518943" cy="1531620"/>
        </a:xfrm>
        <a:prstGeom prst="roundRect">
          <a:avLst>
            <a:gd name="adj" fmla="val 10000"/>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treats each term in a document as independent and assigns binary weights (1 if present, 0 if absent). </a:t>
          </a:r>
        </a:p>
      </dsp:txBody>
      <dsp:txXfrm>
        <a:off x="531825" y="1831750"/>
        <a:ext cx="3946705" cy="1441900"/>
      </dsp:txXfrm>
    </dsp:sp>
    <dsp:sp modelId="{EC817B04-9BDD-4294-8149-00D396FAB85D}">
      <dsp:nvSpPr>
        <dsp:cNvPr id="0" name=""/>
        <dsp:cNvSpPr/>
      </dsp:nvSpPr>
      <dsp:spPr>
        <a:xfrm>
          <a:off x="973931" y="3573780"/>
          <a:ext cx="5518943" cy="1531620"/>
        </a:xfrm>
        <a:prstGeom prst="roundRect">
          <a:avLst>
            <a:gd name="adj" fmla="val 10000"/>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BIM uses similarity measures such as Jaccard or Dice coefficients to rank documents.</a:t>
          </a:r>
        </a:p>
      </dsp:txBody>
      <dsp:txXfrm>
        <a:off x="1018791" y="3618640"/>
        <a:ext cx="3946705" cy="1441900"/>
      </dsp:txXfrm>
    </dsp:sp>
    <dsp:sp modelId="{992F442B-0DEA-473E-BC81-41C1C6D690ED}">
      <dsp:nvSpPr>
        <dsp:cNvPr id="0" name=""/>
        <dsp:cNvSpPr/>
      </dsp:nvSpPr>
      <dsp:spPr>
        <a:xfrm>
          <a:off x="4523390" y="1161478"/>
          <a:ext cx="995553" cy="995553"/>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47389" y="1161478"/>
        <a:ext cx="547555" cy="749154"/>
      </dsp:txXfrm>
    </dsp:sp>
    <dsp:sp modelId="{7C175DE1-C9A5-499D-A5EF-DD6CF5289826}">
      <dsp:nvSpPr>
        <dsp:cNvPr id="0" name=""/>
        <dsp:cNvSpPr/>
      </dsp:nvSpPr>
      <dsp:spPr>
        <a:xfrm>
          <a:off x="5010356" y="2938157"/>
          <a:ext cx="995553" cy="995553"/>
        </a:xfrm>
        <a:prstGeom prst="downArrow">
          <a:avLst>
            <a:gd name="adj1" fmla="val 55000"/>
            <a:gd name="adj2" fmla="val 45000"/>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4355" y="2938157"/>
        <a:ext cx="547555" cy="749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602B8-2865-4022-B434-662130ADD300}">
      <dsp:nvSpPr>
        <dsp:cNvPr id="0" name=""/>
        <dsp:cNvSpPr/>
      </dsp:nvSpPr>
      <dsp:spPr>
        <a:xfrm>
          <a:off x="1189"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DE9A9-B6F7-4008-B68D-C38410A5BA95}">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For example, a library system might use BIM to rank books based on how many terms in the user's query match the terms in the books. </a:t>
          </a:r>
        </a:p>
      </dsp:txBody>
      <dsp:txXfrm>
        <a:off x="542630" y="520934"/>
        <a:ext cx="4018990" cy="2495385"/>
      </dsp:txXfrm>
    </dsp:sp>
    <dsp:sp modelId="{D7AF0D5D-D41E-4424-B941-F774824C03A9}">
      <dsp:nvSpPr>
        <dsp:cNvPr id="0" name=""/>
        <dsp:cNvSpPr/>
      </dsp:nvSpPr>
      <dsp:spPr>
        <a:xfrm>
          <a:off x="5103062"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2669D-06A4-437C-A636-785EEC510891}">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 query about 'machine learning' might rank books containing those specific terms.</a:t>
          </a:r>
        </a:p>
      </dsp:txBody>
      <dsp:txXfrm>
        <a:off x="5644504" y="520934"/>
        <a:ext cx="4018990" cy="2495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8D9D5-4658-4677-A2EA-686089CF1E74}">
      <dsp:nvSpPr>
        <dsp:cNvPr id="0" name=""/>
        <dsp:cNvSpPr/>
      </dsp:nvSpPr>
      <dsp:spPr>
        <a:xfrm>
          <a:off x="0" y="0"/>
          <a:ext cx="5518943" cy="229743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Non-Overlapping List Model combines documents from different sets, where each set corresponds to a specific term or keyword. </a:t>
          </a:r>
        </a:p>
      </dsp:txBody>
      <dsp:txXfrm>
        <a:off x="67289" y="67289"/>
        <a:ext cx="3144371" cy="2162852"/>
      </dsp:txXfrm>
    </dsp:sp>
    <dsp:sp modelId="{76BE5CAB-7CB1-4B81-8CCD-DB79A721F9C2}">
      <dsp:nvSpPr>
        <dsp:cNvPr id="0" name=""/>
        <dsp:cNvSpPr/>
      </dsp:nvSpPr>
      <dsp:spPr>
        <a:xfrm>
          <a:off x="973931" y="2807970"/>
          <a:ext cx="5518943" cy="229743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results are merged using a set union, ensuring that documents from different terms do not overlap.</a:t>
          </a:r>
        </a:p>
      </dsp:txBody>
      <dsp:txXfrm>
        <a:off x="1041220" y="2875259"/>
        <a:ext cx="2917105" cy="2162852"/>
      </dsp:txXfrm>
    </dsp:sp>
    <dsp:sp modelId="{9A42A68E-E777-4F7E-A356-E3C985D2DF16}">
      <dsp:nvSpPr>
        <dsp:cNvPr id="0" name=""/>
        <dsp:cNvSpPr/>
      </dsp:nvSpPr>
      <dsp:spPr>
        <a:xfrm>
          <a:off x="4025614" y="1806035"/>
          <a:ext cx="1493329" cy="1493329"/>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61613" y="1806035"/>
        <a:ext cx="821331" cy="11237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F0BDA-EB48-4577-80C9-58D536361ED5}">
      <dsp:nvSpPr>
        <dsp:cNvPr id="0" name=""/>
        <dsp:cNvSpPr/>
      </dsp:nvSpPr>
      <dsp:spPr>
        <a:xfrm>
          <a:off x="824171" y="1339889"/>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CAA9D5-BBCF-42F3-8735-2FD291D45028}">
      <dsp:nvSpPr>
        <dsp:cNvPr id="0" name=""/>
        <dsp:cNvSpPr/>
      </dsp:nvSpPr>
      <dsp:spPr>
        <a:xfrm>
          <a:off x="4328" y="304551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The Proximal Nodes Model uses a network of interconnected entities, such as documents and terms. </a:t>
          </a:r>
        </a:p>
      </dsp:txBody>
      <dsp:txXfrm>
        <a:off x="4328" y="3045510"/>
        <a:ext cx="2981250" cy="720000"/>
      </dsp:txXfrm>
    </dsp:sp>
    <dsp:sp modelId="{62796EA9-B774-43E4-BCB8-1019B41399AD}">
      <dsp:nvSpPr>
        <dsp:cNvPr id="0" name=""/>
        <dsp:cNvSpPr/>
      </dsp:nvSpPr>
      <dsp:spPr>
        <a:xfrm>
          <a:off x="4327140" y="1339889"/>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CAB5A-C4BC-452E-A27A-722D5C8A2904}">
      <dsp:nvSpPr>
        <dsp:cNvPr id="0" name=""/>
        <dsp:cNvSpPr/>
      </dsp:nvSpPr>
      <dsp:spPr>
        <a:xfrm>
          <a:off x="3507296" y="304551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retrieves documents connected to 'proximal nodes' or entities, based on relationships or proximity in the network.</a:t>
          </a:r>
        </a:p>
      </dsp:txBody>
      <dsp:txXfrm>
        <a:off x="3507296" y="3045510"/>
        <a:ext cx="2981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497A8-41FC-4585-97D4-4B107D7AFDAD}">
      <dsp:nvSpPr>
        <dsp:cNvPr id="0" name=""/>
        <dsp:cNvSpPr/>
      </dsp:nvSpPr>
      <dsp:spPr>
        <a:xfrm>
          <a:off x="0" y="70855"/>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def get_non_overlapping_documents(terms):</a:t>
          </a:r>
        </a:p>
      </dsp:txBody>
      <dsp:txXfrm>
        <a:off x="22246" y="93101"/>
        <a:ext cx="6274076" cy="411223"/>
      </dsp:txXfrm>
    </dsp:sp>
    <dsp:sp modelId="{18F52B98-C80B-4129-B876-C3839454EE69}">
      <dsp:nvSpPr>
        <dsp:cNvPr id="0" name=""/>
        <dsp:cNvSpPr/>
      </dsp:nvSpPr>
      <dsp:spPr>
        <a:xfrm>
          <a:off x="0" y="581290"/>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combined_documents = set()</a:t>
          </a:r>
        </a:p>
      </dsp:txBody>
      <dsp:txXfrm>
        <a:off x="22246" y="603536"/>
        <a:ext cx="6274076" cy="411223"/>
      </dsp:txXfrm>
    </dsp:sp>
    <dsp:sp modelId="{96E83D85-EAF1-48A7-B7FD-703DF399E20E}">
      <dsp:nvSpPr>
        <dsp:cNvPr id="0" name=""/>
        <dsp:cNvSpPr/>
      </dsp:nvSpPr>
      <dsp:spPr>
        <a:xfrm>
          <a:off x="0" y="1091725"/>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for term in terms:</a:t>
          </a:r>
        </a:p>
      </dsp:txBody>
      <dsp:txXfrm>
        <a:off x="22246" y="1113971"/>
        <a:ext cx="6274076" cy="411223"/>
      </dsp:txXfrm>
    </dsp:sp>
    <dsp:sp modelId="{085B6648-CCCC-4A65-B073-9B908774C8FD}">
      <dsp:nvSpPr>
        <dsp:cNvPr id="0" name=""/>
        <dsp:cNvSpPr/>
      </dsp:nvSpPr>
      <dsp:spPr>
        <a:xfrm>
          <a:off x="0" y="1602160"/>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documents_for_term = get_documents_by_term(term)</a:t>
          </a:r>
        </a:p>
      </dsp:txBody>
      <dsp:txXfrm>
        <a:off x="22246" y="1624406"/>
        <a:ext cx="6274076" cy="411223"/>
      </dsp:txXfrm>
    </dsp:sp>
    <dsp:sp modelId="{D8EE92EF-FF10-464E-9D9B-5A7D222DBDB9}">
      <dsp:nvSpPr>
        <dsp:cNvPr id="0" name=""/>
        <dsp:cNvSpPr/>
      </dsp:nvSpPr>
      <dsp:spPr>
        <a:xfrm>
          <a:off x="0" y="2112595"/>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combined_documents.update(documents_for_term)</a:t>
          </a:r>
        </a:p>
      </dsp:txBody>
      <dsp:txXfrm>
        <a:off x="22246" y="2134841"/>
        <a:ext cx="6274076" cy="411223"/>
      </dsp:txXfrm>
    </dsp:sp>
    <dsp:sp modelId="{AB5A7212-D688-4B70-AE3C-F367CF43004B}">
      <dsp:nvSpPr>
        <dsp:cNvPr id="0" name=""/>
        <dsp:cNvSpPr/>
      </dsp:nvSpPr>
      <dsp:spPr>
        <a:xfrm>
          <a:off x="0" y="2623030"/>
          <a:ext cx="6318568" cy="455715"/>
        </a:xfrm>
        <a:prstGeom prst="roundRect">
          <a:avLst/>
        </a:prstGeom>
        <a:solidFill>
          <a:srgbClr val="30ACEC">
            <a:tint val="40000"/>
            <a:hueOff val="0"/>
            <a:satOff val="0"/>
            <a:lumOff val="0"/>
            <a:alphaOff val="0"/>
          </a:srgb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rPr>
            <a:t>return list(combined_documents)</a:t>
          </a:r>
        </a:p>
      </dsp:txBody>
      <dsp:txXfrm>
        <a:off x="22246" y="2645276"/>
        <a:ext cx="6274076" cy="411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420C1-92F7-446F-84DA-8FD4BBC5603F}">
      <dsp:nvSpPr>
        <dsp:cNvPr id="0" name=""/>
        <dsp:cNvSpPr/>
      </dsp:nvSpPr>
      <dsp:spPr>
        <a:xfrm>
          <a:off x="0" y="2440"/>
          <a:ext cx="5639468" cy="519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D0AF7-D817-4C1F-8E21-3CD0258AFE79}">
      <dsp:nvSpPr>
        <dsp:cNvPr id="0" name=""/>
        <dsp:cNvSpPr/>
      </dsp:nvSpPr>
      <dsp:spPr>
        <a:xfrm>
          <a:off x="157265" y="119415"/>
          <a:ext cx="285937" cy="2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A7BDC-3A22-4725-94CE-FC802840C115}">
      <dsp:nvSpPr>
        <dsp:cNvPr id="0" name=""/>
        <dsp:cNvSpPr/>
      </dsp:nvSpPr>
      <dsp:spPr>
        <a:xfrm>
          <a:off x="600468" y="2440"/>
          <a:ext cx="5038999" cy="51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21" tIns="55021" rIns="55021" bIns="55021" numCol="1" spcCol="1270" anchor="ctr" anchorCtr="0">
          <a:noAutofit/>
        </a:bodyPr>
        <a:lstStyle/>
        <a:p>
          <a:pPr marL="0" lvl="0" indent="0" algn="l" defTabSz="844550">
            <a:lnSpc>
              <a:spcPct val="100000"/>
            </a:lnSpc>
            <a:spcBef>
              <a:spcPct val="0"/>
            </a:spcBef>
            <a:spcAft>
              <a:spcPct val="35000"/>
            </a:spcAft>
            <a:buNone/>
          </a:pPr>
          <a:r>
            <a:rPr lang="en-US" sz="1900" kern="1200"/>
            <a:t>def preprocess_and_build_graph():</a:t>
          </a:r>
        </a:p>
      </dsp:txBody>
      <dsp:txXfrm>
        <a:off x="600468" y="2440"/>
        <a:ext cx="5038999" cy="519886"/>
      </dsp:txXfrm>
    </dsp:sp>
    <dsp:sp modelId="{A261E787-73E4-4AFE-B3E3-ABE9D37B1FAC}">
      <dsp:nvSpPr>
        <dsp:cNvPr id="0" name=""/>
        <dsp:cNvSpPr/>
      </dsp:nvSpPr>
      <dsp:spPr>
        <a:xfrm>
          <a:off x="0" y="652298"/>
          <a:ext cx="5639468" cy="519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049C2-02D1-4366-ADEB-BA3872B67969}">
      <dsp:nvSpPr>
        <dsp:cNvPr id="0" name=""/>
        <dsp:cNvSpPr/>
      </dsp:nvSpPr>
      <dsp:spPr>
        <a:xfrm>
          <a:off x="157265" y="769273"/>
          <a:ext cx="285937" cy="2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29FCD6-A3E3-4FCC-9A98-2C640F3726E0}">
      <dsp:nvSpPr>
        <dsp:cNvPr id="0" name=""/>
        <dsp:cNvSpPr/>
      </dsp:nvSpPr>
      <dsp:spPr>
        <a:xfrm>
          <a:off x="600468" y="652298"/>
          <a:ext cx="5038999" cy="51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21" tIns="55021" rIns="55021" bIns="55021" numCol="1" spcCol="1270" anchor="ctr" anchorCtr="0">
          <a:noAutofit/>
        </a:bodyPr>
        <a:lstStyle/>
        <a:p>
          <a:pPr marL="0" lvl="0" indent="0" algn="l" defTabSz="844550">
            <a:lnSpc>
              <a:spcPct val="100000"/>
            </a:lnSpc>
            <a:spcBef>
              <a:spcPct val="0"/>
            </a:spcBef>
            <a:spcAft>
              <a:spcPct val="35000"/>
            </a:spcAft>
            <a:buNone/>
          </a:pPr>
          <a:r>
            <a:rPr lang="en-US" sz="1900" kern="1200"/>
            <a:t>for doc in Document.objects.all():</a:t>
          </a:r>
        </a:p>
      </dsp:txBody>
      <dsp:txXfrm>
        <a:off x="600468" y="652298"/>
        <a:ext cx="5038999" cy="519886"/>
      </dsp:txXfrm>
    </dsp:sp>
    <dsp:sp modelId="{9DA9A2F7-83E5-4D5E-AD0E-B36D07DCEA01}">
      <dsp:nvSpPr>
        <dsp:cNvPr id="0" name=""/>
        <dsp:cNvSpPr/>
      </dsp:nvSpPr>
      <dsp:spPr>
        <a:xfrm>
          <a:off x="0" y="1302157"/>
          <a:ext cx="5639468" cy="519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B3821-5C97-4A02-929A-9279A4F6C8C0}">
      <dsp:nvSpPr>
        <dsp:cNvPr id="0" name=""/>
        <dsp:cNvSpPr/>
      </dsp:nvSpPr>
      <dsp:spPr>
        <a:xfrm>
          <a:off x="157265" y="1419131"/>
          <a:ext cx="285937" cy="2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9CE615-7C60-455B-A65F-47F493A70580}">
      <dsp:nvSpPr>
        <dsp:cNvPr id="0" name=""/>
        <dsp:cNvSpPr/>
      </dsp:nvSpPr>
      <dsp:spPr>
        <a:xfrm>
          <a:off x="600468" y="1302157"/>
          <a:ext cx="5038999" cy="51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21" tIns="55021" rIns="55021" bIns="55021" numCol="1" spcCol="1270" anchor="ctr" anchorCtr="0">
          <a:noAutofit/>
        </a:bodyPr>
        <a:lstStyle/>
        <a:p>
          <a:pPr marL="0" lvl="0" indent="0" algn="l" defTabSz="844550">
            <a:lnSpc>
              <a:spcPct val="100000"/>
            </a:lnSpc>
            <a:spcBef>
              <a:spcPct val="0"/>
            </a:spcBef>
            <a:spcAft>
              <a:spcPct val="35000"/>
            </a:spcAft>
            <a:buNone/>
          </a:pPr>
          <a:r>
            <a:rPr lang="en-US" sz="1900" kern="1200"/>
            <a:t>content_terms = preprocess_text(doc.content)</a:t>
          </a:r>
        </a:p>
      </dsp:txBody>
      <dsp:txXfrm>
        <a:off x="600468" y="1302157"/>
        <a:ext cx="5038999" cy="519886"/>
      </dsp:txXfrm>
    </dsp:sp>
    <dsp:sp modelId="{2FBA8282-E686-497C-9F69-B1E8577F7710}">
      <dsp:nvSpPr>
        <dsp:cNvPr id="0" name=""/>
        <dsp:cNvSpPr/>
      </dsp:nvSpPr>
      <dsp:spPr>
        <a:xfrm>
          <a:off x="0" y="1952015"/>
          <a:ext cx="5639468" cy="519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CF62B-1E95-4FF6-BBBF-DFCFF39F1B33}">
      <dsp:nvSpPr>
        <dsp:cNvPr id="0" name=""/>
        <dsp:cNvSpPr/>
      </dsp:nvSpPr>
      <dsp:spPr>
        <a:xfrm>
          <a:off x="157265" y="2068989"/>
          <a:ext cx="285937" cy="2859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FF69D6-A475-41C5-9BBB-A832BDCF0CC8}">
      <dsp:nvSpPr>
        <dsp:cNvPr id="0" name=""/>
        <dsp:cNvSpPr/>
      </dsp:nvSpPr>
      <dsp:spPr>
        <a:xfrm>
          <a:off x="600468" y="1952015"/>
          <a:ext cx="5038999" cy="51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21" tIns="55021" rIns="55021" bIns="55021" numCol="1" spcCol="1270" anchor="ctr" anchorCtr="0">
          <a:noAutofit/>
        </a:bodyPr>
        <a:lstStyle/>
        <a:p>
          <a:pPr marL="0" lvl="0" indent="0" algn="l" defTabSz="844550">
            <a:lnSpc>
              <a:spcPct val="100000"/>
            </a:lnSpc>
            <a:spcBef>
              <a:spcPct val="0"/>
            </a:spcBef>
            <a:spcAft>
              <a:spcPct val="35000"/>
            </a:spcAft>
            <a:buNone/>
          </a:pPr>
          <a:r>
            <a:rPr lang="en-US" sz="1900" kern="1200"/>
            <a:t>for term in content_terms:</a:t>
          </a:r>
        </a:p>
      </dsp:txBody>
      <dsp:txXfrm>
        <a:off x="600468" y="1952015"/>
        <a:ext cx="5038999" cy="519886"/>
      </dsp:txXfrm>
    </dsp:sp>
    <dsp:sp modelId="{49897135-59BE-41D7-80CD-45ACB3499A56}">
      <dsp:nvSpPr>
        <dsp:cNvPr id="0" name=""/>
        <dsp:cNvSpPr/>
      </dsp:nvSpPr>
      <dsp:spPr>
        <a:xfrm>
          <a:off x="0" y="2601873"/>
          <a:ext cx="5639468" cy="519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2C440-20E5-41A5-9DB0-449C89250688}">
      <dsp:nvSpPr>
        <dsp:cNvPr id="0" name=""/>
        <dsp:cNvSpPr/>
      </dsp:nvSpPr>
      <dsp:spPr>
        <a:xfrm>
          <a:off x="157265" y="2718848"/>
          <a:ext cx="285937" cy="2859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9C672-9EB3-4C72-A6EC-690968F630DC}">
      <dsp:nvSpPr>
        <dsp:cNvPr id="0" name=""/>
        <dsp:cNvSpPr/>
      </dsp:nvSpPr>
      <dsp:spPr>
        <a:xfrm>
          <a:off x="600468" y="2601873"/>
          <a:ext cx="5038999" cy="519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021" tIns="55021" rIns="55021" bIns="55021" numCol="1" spcCol="1270" anchor="ctr" anchorCtr="0">
          <a:noAutofit/>
        </a:bodyPr>
        <a:lstStyle/>
        <a:p>
          <a:pPr marL="0" lvl="0" indent="0" algn="l" defTabSz="844550">
            <a:lnSpc>
              <a:spcPct val="100000"/>
            </a:lnSpc>
            <a:spcBef>
              <a:spcPct val="0"/>
            </a:spcBef>
            <a:spcAft>
              <a:spcPct val="35000"/>
            </a:spcAft>
            <a:buNone/>
          </a:pPr>
          <a:r>
            <a:rPr lang="en-US" sz="1900" kern="1200"/>
            <a:t>document_graph.add_edge(term, doc)</a:t>
          </a:r>
        </a:p>
      </dsp:txBody>
      <dsp:txXfrm>
        <a:off x="600468" y="2601873"/>
        <a:ext cx="5038999" cy="5198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1675C-34C0-40FE-B0EE-744254CE0AD9}">
      <dsp:nvSpPr>
        <dsp:cNvPr id="0" name=""/>
        <dsp:cNvSpPr/>
      </dsp:nvSpPr>
      <dsp:spPr>
        <a:xfrm>
          <a:off x="0" y="1010"/>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3CAE8-D532-4ED5-AC70-3894C82A9A8C}">
      <dsp:nvSpPr>
        <dsp:cNvPr id="0" name=""/>
        <dsp:cNvSpPr/>
      </dsp:nvSpPr>
      <dsp:spPr>
        <a:xfrm>
          <a:off x="130270" y="97905"/>
          <a:ext cx="236855" cy="2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30A5C-A951-4CBF-B750-E282271B2922}">
      <dsp:nvSpPr>
        <dsp:cNvPr id="0" name=""/>
        <dsp:cNvSpPr/>
      </dsp:nvSpPr>
      <dsp:spPr>
        <a:xfrm>
          <a:off x="497395" y="1010"/>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def get_connected_documents(self, terms):</a:t>
          </a:r>
        </a:p>
      </dsp:txBody>
      <dsp:txXfrm>
        <a:off x="497395" y="1010"/>
        <a:ext cx="5284334" cy="430645"/>
      </dsp:txXfrm>
    </dsp:sp>
    <dsp:sp modelId="{AB084819-2776-4E0F-BBC8-3FFC3B082530}">
      <dsp:nvSpPr>
        <dsp:cNvPr id="0" name=""/>
        <dsp:cNvSpPr/>
      </dsp:nvSpPr>
      <dsp:spPr>
        <a:xfrm>
          <a:off x="0" y="539317"/>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8DA57-5969-4A3D-B423-FE6A0E084DC8}">
      <dsp:nvSpPr>
        <dsp:cNvPr id="0" name=""/>
        <dsp:cNvSpPr/>
      </dsp:nvSpPr>
      <dsp:spPr>
        <a:xfrm>
          <a:off x="130270" y="636212"/>
          <a:ext cx="236855" cy="2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AFEBE-3899-4AB2-8613-DE57188483FC}">
      <dsp:nvSpPr>
        <dsp:cNvPr id="0" name=""/>
        <dsp:cNvSpPr/>
      </dsp:nvSpPr>
      <dsp:spPr>
        <a:xfrm>
          <a:off x="497395" y="539317"/>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connected_documents = set()</a:t>
          </a:r>
        </a:p>
      </dsp:txBody>
      <dsp:txXfrm>
        <a:off x="497395" y="539317"/>
        <a:ext cx="5284334" cy="430645"/>
      </dsp:txXfrm>
    </dsp:sp>
    <dsp:sp modelId="{5276E56B-6AD8-445B-A74D-A851E246D516}">
      <dsp:nvSpPr>
        <dsp:cNvPr id="0" name=""/>
        <dsp:cNvSpPr/>
      </dsp:nvSpPr>
      <dsp:spPr>
        <a:xfrm>
          <a:off x="0" y="1077624"/>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43712-1550-45C0-8717-CD2F9E704EF5}">
      <dsp:nvSpPr>
        <dsp:cNvPr id="0" name=""/>
        <dsp:cNvSpPr/>
      </dsp:nvSpPr>
      <dsp:spPr>
        <a:xfrm>
          <a:off x="130270" y="1174519"/>
          <a:ext cx="236855" cy="2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9E8F4-6C57-4277-B4F5-5E1456F2AD26}">
      <dsp:nvSpPr>
        <dsp:cNvPr id="0" name=""/>
        <dsp:cNvSpPr/>
      </dsp:nvSpPr>
      <dsp:spPr>
        <a:xfrm>
          <a:off x="497395" y="1077624"/>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for term in terms:</a:t>
          </a:r>
        </a:p>
      </dsp:txBody>
      <dsp:txXfrm>
        <a:off x="497395" y="1077624"/>
        <a:ext cx="5284334" cy="430645"/>
      </dsp:txXfrm>
    </dsp:sp>
    <dsp:sp modelId="{EEBEA0CA-473D-4EBE-A1BB-F76CBA549B26}">
      <dsp:nvSpPr>
        <dsp:cNvPr id="0" name=""/>
        <dsp:cNvSpPr/>
      </dsp:nvSpPr>
      <dsp:spPr>
        <a:xfrm>
          <a:off x="0" y="1615931"/>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3CB03-E77D-4775-BD8A-4BAA89B9CF48}">
      <dsp:nvSpPr>
        <dsp:cNvPr id="0" name=""/>
        <dsp:cNvSpPr/>
      </dsp:nvSpPr>
      <dsp:spPr>
        <a:xfrm>
          <a:off x="130270" y="1712826"/>
          <a:ext cx="236855" cy="2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EC245-02DE-48CE-BDAB-C9139E60D6BA}">
      <dsp:nvSpPr>
        <dsp:cNvPr id="0" name=""/>
        <dsp:cNvSpPr/>
      </dsp:nvSpPr>
      <dsp:spPr>
        <a:xfrm>
          <a:off x="497395" y="1615931"/>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if term in self.graph:</a:t>
          </a:r>
        </a:p>
      </dsp:txBody>
      <dsp:txXfrm>
        <a:off x="497395" y="1615931"/>
        <a:ext cx="5284334" cy="430645"/>
      </dsp:txXfrm>
    </dsp:sp>
    <dsp:sp modelId="{11F9056F-7620-4F92-8FBC-CBBCC98D49EB}">
      <dsp:nvSpPr>
        <dsp:cNvPr id="0" name=""/>
        <dsp:cNvSpPr/>
      </dsp:nvSpPr>
      <dsp:spPr>
        <a:xfrm>
          <a:off x="0" y="2154238"/>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22F3A-61E5-4E21-83DC-BF56925D42A6}">
      <dsp:nvSpPr>
        <dsp:cNvPr id="0" name=""/>
        <dsp:cNvSpPr/>
      </dsp:nvSpPr>
      <dsp:spPr>
        <a:xfrm>
          <a:off x="130270" y="2251133"/>
          <a:ext cx="236855" cy="2368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E876C8-EE78-4437-A3DA-A79C10DD5BC2}">
      <dsp:nvSpPr>
        <dsp:cNvPr id="0" name=""/>
        <dsp:cNvSpPr/>
      </dsp:nvSpPr>
      <dsp:spPr>
        <a:xfrm>
          <a:off x="497395" y="2154238"/>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connected_documents.update(self.graph[term])</a:t>
          </a:r>
        </a:p>
      </dsp:txBody>
      <dsp:txXfrm>
        <a:off x="497395" y="2154238"/>
        <a:ext cx="5284334" cy="430645"/>
      </dsp:txXfrm>
    </dsp:sp>
    <dsp:sp modelId="{26206047-FAEB-433C-924F-17686A27FD67}">
      <dsp:nvSpPr>
        <dsp:cNvPr id="0" name=""/>
        <dsp:cNvSpPr/>
      </dsp:nvSpPr>
      <dsp:spPr>
        <a:xfrm>
          <a:off x="0" y="2692544"/>
          <a:ext cx="5781730" cy="4306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39F0C-A9F2-4E3D-9019-90BA8EDABA3B}">
      <dsp:nvSpPr>
        <dsp:cNvPr id="0" name=""/>
        <dsp:cNvSpPr/>
      </dsp:nvSpPr>
      <dsp:spPr>
        <a:xfrm>
          <a:off x="130270" y="2789440"/>
          <a:ext cx="236855" cy="2368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74FB7-41F5-465A-AC9F-8AB43FAAA72B}">
      <dsp:nvSpPr>
        <dsp:cNvPr id="0" name=""/>
        <dsp:cNvSpPr/>
      </dsp:nvSpPr>
      <dsp:spPr>
        <a:xfrm>
          <a:off x="497395" y="2692544"/>
          <a:ext cx="5284334" cy="43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77" tIns="45577" rIns="45577" bIns="45577" numCol="1" spcCol="1270" anchor="ctr" anchorCtr="0">
          <a:noAutofit/>
        </a:bodyPr>
        <a:lstStyle/>
        <a:p>
          <a:pPr marL="0" lvl="0" indent="0" algn="l" defTabSz="755650">
            <a:lnSpc>
              <a:spcPct val="100000"/>
            </a:lnSpc>
            <a:spcBef>
              <a:spcPct val="0"/>
            </a:spcBef>
            <a:spcAft>
              <a:spcPct val="35000"/>
            </a:spcAft>
            <a:buNone/>
          </a:pPr>
          <a:r>
            <a:rPr lang="en-US" sz="1700" kern="1200"/>
            <a:t>return list(connected_documents)</a:t>
          </a:r>
        </a:p>
      </dsp:txBody>
      <dsp:txXfrm>
        <a:off x="497395" y="2692544"/>
        <a:ext cx="5284334" cy="4306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D6006-0715-4504-BDFA-095CE6A700AF}">
      <dsp:nvSpPr>
        <dsp:cNvPr id="0" name=""/>
        <dsp:cNvSpPr/>
      </dsp:nvSpPr>
      <dsp:spPr>
        <a:xfrm>
          <a:off x="0" y="551099"/>
          <a:ext cx="6492875" cy="12729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1. Probabilistic Model: Uses binary vectors and cosine similarity.</a:t>
          </a:r>
          <a:endParaRPr lang="en-US" sz="3200" kern="1200" dirty="0"/>
        </a:p>
      </dsp:txBody>
      <dsp:txXfrm>
        <a:off x="62141" y="613240"/>
        <a:ext cx="6368593" cy="1148678"/>
      </dsp:txXfrm>
    </dsp:sp>
    <dsp:sp modelId="{1A97D4B6-7722-44DA-A4F4-31D7603E541D}">
      <dsp:nvSpPr>
        <dsp:cNvPr id="0" name=""/>
        <dsp:cNvSpPr/>
      </dsp:nvSpPr>
      <dsp:spPr>
        <a:xfrm>
          <a:off x="0" y="1916220"/>
          <a:ext cx="6492875" cy="127296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2. Non-Overlapped List Model: Combines results for multiple terms.</a:t>
          </a:r>
        </a:p>
      </dsp:txBody>
      <dsp:txXfrm>
        <a:off x="62141" y="1978361"/>
        <a:ext cx="6368593" cy="1148678"/>
      </dsp:txXfrm>
    </dsp:sp>
    <dsp:sp modelId="{4723FB3E-1111-42E3-A2BF-7E1E2ED527C8}">
      <dsp:nvSpPr>
        <dsp:cNvPr id="0" name=""/>
        <dsp:cNvSpPr/>
      </dsp:nvSpPr>
      <dsp:spPr>
        <a:xfrm>
          <a:off x="0" y="3281340"/>
          <a:ext cx="6492875" cy="127296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3. Proximal Nodes Model: Leverages graph relationships for retrieval.</a:t>
          </a:r>
        </a:p>
      </dsp:txBody>
      <dsp:txXfrm>
        <a:off x="62141" y="3343481"/>
        <a:ext cx="6368593" cy="114867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A1919-AB0D-4586-98C7-9B089FFEF510}"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050A7-AD69-47F5-A3CC-A159EB97DA2F}" type="slidenum">
              <a:rPr lang="en-US" smtClean="0"/>
              <a:t>‹#›</a:t>
            </a:fld>
            <a:endParaRPr lang="en-US"/>
          </a:p>
        </p:txBody>
      </p:sp>
    </p:spTree>
    <p:extLst>
      <p:ext uri="{BB962C8B-B14F-4D97-AF65-F5344CB8AC3E}">
        <p14:creationId xmlns:p14="http://schemas.microsoft.com/office/powerpoint/2010/main" val="4243355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2050A7-AD69-47F5-A3CC-A159EB97DA2F}" type="slidenum">
              <a:rPr lang="en-US" smtClean="0"/>
              <a:t>12</a:t>
            </a:fld>
            <a:endParaRPr lang="en-US"/>
          </a:p>
        </p:txBody>
      </p:sp>
    </p:spTree>
    <p:extLst>
      <p:ext uri="{BB962C8B-B14F-4D97-AF65-F5344CB8AC3E}">
        <p14:creationId xmlns:p14="http://schemas.microsoft.com/office/powerpoint/2010/main" val="11318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92622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73B27-2D96-4194-949F-8393180759F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235646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90490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22101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1730933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178892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01043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28582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1168916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833-640D-DBAD-24BB-AADD9F17853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F5917CB6-117E-74DD-9584-FCBFF12DAAD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1E9D3-2F40-0509-60F9-F23744C3FAE4}"/>
              </a:ext>
            </a:extLst>
          </p:cNvPr>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a:extLst>
              <a:ext uri="{FF2B5EF4-FFF2-40B4-BE49-F238E27FC236}">
                <a16:creationId xmlns:a16="http://schemas.microsoft.com/office/drawing/2014/main" id="{6D7919A0-57FF-83EE-B09A-869C31671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0F892-0389-6D4F-FBBA-41C2F04C4F6A}"/>
              </a:ext>
            </a:extLst>
          </p:cNvPr>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66381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12024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73B27-2D96-4194-949F-8393180759F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44635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D73B27-2D96-4194-949F-8393180759F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87351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D73B27-2D96-4194-949F-8393180759F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318842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73B27-2D96-4194-949F-8393180759F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48743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73B27-2D96-4194-949F-8393180759F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40561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73B27-2D96-4194-949F-8393180759F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163946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73B27-2D96-4194-949F-8393180759F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EF076-33B1-4B72-9EAA-B2B1C21FC274}" type="slidenum">
              <a:rPr lang="en-US" smtClean="0"/>
              <a:t>‹#›</a:t>
            </a:fld>
            <a:endParaRPr lang="en-US"/>
          </a:p>
        </p:txBody>
      </p:sp>
    </p:spTree>
    <p:extLst>
      <p:ext uri="{BB962C8B-B14F-4D97-AF65-F5344CB8AC3E}">
        <p14:creationId xmlns:p14="http://schemas.microsoft.com/office/powerpoint/2010/main" val="144608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D73B27-2D96-4194-949F-8393180759F4}" type="datetimeFigureOut">
              <a:rPr lang="en-US" smtClean="0"/>
              <a:t>12/11/2024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CEF076-33B1-4B72-9EAA-B2B1C21FC274}" type="slidenum">
              <a:rPr lang="en-US" smtClean="0"/>
              <a:t>‹#›</a:t>
            </a:fld>
            <a:endParaRPr lang="en-US"/>
          </a:p>
        </p:txBody>
      </p:sp>
    </p:spTree>
    <p:extLst>
      <p:ext uri="{BB962C8B-B14F-4D97-AF65-F5344CB8AC3E}">
        <p14:creationId xmlns:p14="http://schemas.microsoft.com/office/powerpoint/2010/main" val="220452953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1.pn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2.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95E6-20BE-CF1E-4634-C4A898C6DC63}"/>
              </a:ext>
            </a:extLst>
          </p:cNvPr>
          <p:cNvSpPr>
            <a:spLocks noGrp="1"/>
          </p:cNvSpPr>
          <p:nvPr>
            <p:ph type="ctrTitle"/>
          </p:nvPr>
        </p:nvSpPr>
        <p:spPr>
          <a:xfrm>
            <a:off x="2428240" y="457200"/>
            <a:ext cx="9186543" cy="2616199"/>
          </a:xfrm>
        </p:spPr>
        <p:txBody>
          <a:bodyPr/>
          <a:lstStyle/>
          <a:p>
            <a:r>
              <a:rPr lang="en-US" dirty="0"/>
              <a:t>Document Retrieval Models</a:t>
            </a:r>
          </a:p>
        </p:txBody>
      </p:sp>
      <p:sp>
        <p:nvSpPr>
          <p:cNvPr id="3" name="Subtitle 2">
            <a:extLst>
              <a:ext uri="{FF2B5EF4-FFF2-40B4-BE49-F238E27FC236}">
                <a16:creationId xmlns:a16="http://schemas.microsoft.com/office/drawing/2014/main" id="{719F1CBA-D4BA-43FC-1E9D-B75131720D45}"/>
              </a:ext>
            </a:extLst>
          </p:cNvPr>
          <p:cNvSpPr>
            <a:spLocks noGrp="1"/>
          </p:cNvSpPr>
          <p:nvPr>
            <p:ph type="subTitle" idx="1"/>
          </p:nvPr>
        </p:nvSpPr>
        <p:spPr>
          <a:xfrm>
            <a:off x="4185921" y="3073399"/>
            <a:ext cx="7317102" cy="1388534"/>
          </a:xfrm>
        </p:spPr>
        <p:txBody>
          <a:bodyPr/>
          <a:lstStyle/>
          <a:p>
            <a:r>
              <a:rPr lang="en-US" dirty="0"/>
              <a:t>Probabilistic, Non-Overlapping List, and Proximal Nodes Models</a:t>
            </a:r>
          </a:p>
        </p:txBody>
      </p:sp>
      <p:sp>
        <p:nvSpPr>
          <p:cNvPr id="4" name="Subtitle 2">
            <a:extLst>
              <a:ext uri="{FF2B5EF4-FFF2-40B4-BE49-F238E27FC236}">
                <a16:creationId xmlns:a16="http://schemas.microsoft.com/office/drawing/2014/main" id="{9A43AE3E-9108-E0CF-0210-81B07E03B7CD}"/>
              </a:ext>
            </a:extLst>
          </p:cNvPr>
          <p:cNvSpPr txBox="1">
            <a:spLocks/>
          </p:cNvSpPr>
          <p:nvPr/>
        </p:nvSpPr>
        <p:spPr>
          <a:xfrm>
            <a:off x="5545393" y="5925370"/>
            <a:ext cx="6646607" cy="4754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Khadim Hussain 2021-cs-204</a:t>
            </a:r>
          </a:p>
        </p:txBody>
      </p:sp>
    </p:spTree>
    <p:extLst>
      <p:ext uri="{BB962C8B-B14F-4D97-AF65-F5344CB8AC3E}">
        <p14:creationId xmlns:p14="http://schemas.microsoft.com/office/powerpoint/2010/main" val="277220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727A069C-FA10-AB2F-BC82-3CAED0DB83EE}"/>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5"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6"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6"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D17A6B9-CDFF-CFC0-C1C9-CB595DCAB306}"/>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lnSpc>
                <a:spcPct val="90000"/>
              </a:lnSpc>
            </a:pPr>
            <a:r>
              <a:rPr lang="en-US" sz="6000" dirty="0"/>
              <a:t>BIM Code Flow</a:t>
            </a:r>
            <a:br>
              <a:rPr lang="en-US" sz="6000" dirty="0"/>
            </a:br>
            <a:r>
              <a:rPr lang="en-US" sz="2400" dirty="0"/>
              <a:t>Query Vector Generation</a:t>
            </a:r>
            <a:endParaRPr lang="en-US" sz="6000" dirty="0"/>
          </a:p>
        </p:txBody>
      </p:sp>
      <p:sp>
        <p:nvSpPr>
          <p:cNvPr id="25"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creen with white squares&#10;&#10;Description automatically generated">
            <a:extLst>
              <a:ext uri="{FF2B5EF4-FFF2-40B4-BE49-F238E27FC236}">
                <a16:creationId xmlns:a16="http://schemas.microsoft.com/office/drawing/2014/main" id="{881F0302-CF88-493B-0A93-68F453F83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588" y="1011765"/>
            <a:ext cx="1909616" cy="4546708"/>
          </a:xfrm>
          <a:prstGeom prst="rect">
            <a:avLst/>
          </a:prstGeom>
        </p:spPr>
      </p:pic>
    </p:spTree>
    <p:extLst>
      <p:ext uri="{BB962C8B-B14F-4D97-AF65-F5344CB8AC3E}">
        <p14:creationId xmlns:p14="http://schemas.microsoft.com/office/powerpoint/2010/main" val="198348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B9D5A633-11DD-3F0C-0834-C92205C5B9D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6177E84-ECA1-6540-A804-6DD3F427AE77}"/>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lnSpc>
                <a:spcPct val="90000"/>
              </a:lnSpc>
            </a:pPr>
            <a:r>
              <a:rPr lang="en-US" sz="6000" dirty="0"/>
              <a:t>BIM Code Flow</a:t>
            </a:r>
            <a:br>
              <a:rPr lang="en-US" sz="6000" dirty="0"/>
            </a:br>
            <a:r>
              <a:rPr lang="en-US" sz="2400" dirty="0"/>
              <a:t>Calculating Relevance</a:t>
            </a:r>
            <a:endParaRPr lang="en-US" sz="6000" dirty="0"/>
          </a:p>
        </p:txBody>
      </p:sp>
      <p:sp>
        <p:nvSpPr>
          <p:cNvPr id="27"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up of a black and white rectangular object&#10;&#10;Description automatically generated">
            <a:extLst>
              <a:ext uri="{FF2B5EF4-FFF2-40B4-BE49-F238E27FC236}">
                <a16:creationId xmlns:a16="http://schemas.microsoft.com/office/drawing/2014/main" id="{8B287744-E8BD-9AC2-211F-60E54B37F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023" y="1011765"/>
            <a:ext cx="1386745" cy="4546708"/>
          </a:xfrm>
          <a:prstGeom prst="rect">
            <a:avLst/>
          </a:prstGeom>
        </p:spPr>
      </p:pic>
    </p:spTree>
    <p:extLst>
      <p:ext uri="{BB962C8B-B14F-4D97-AF65-F5344CB8AC3E}">
        <p14:creationId xmlns:p14="http://schemas.microsoft.com/office/powerpoint/2010/main" val="132046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BB69-28B2-9217-906F-CFF23A61F4C3}"/>
              </a:ext>
            </a:extLst>
          </p:cNvPr>
          <p:cNvSpPr>
            <a:spLocks noGrp="1"/>
          </p:cNvSpPr>
          <p:nvPr>
            <p:ph type="title"/>
          </p:nvPr>
        </p:nvSpPr>
        <p:spPr>
          <a:xfrm>
            <a:off x="0" y="190500"/>
            <a:ext cx="10018713" cy="1752599"/>
          </a:xfrm>
        </p:spPr>
        <p:txBody>
          <a:bodyPr/>
          <a:lstStyle/>
          <a:p>
            <a:r>
              <a:rPr lang="en-US" dirty="0"/>
              <a:t>Non-Overlapping List Code Flow</a:t>
            </a:r>
          </a:p>
        </p:txBody>
      </p:sp>
      <p:pic>
        <p:nvPicPr>
          <p:cNvPr id="8" name="Picture 7" descr="A screenshot of a cell phone&#10;&#10;Description automatically generated">
            <a:extLst>
              <a:ext uri="{FF2B5EF4-FFF2-40B4-BE49-F238E27FC236}">
                <a16:creationId xmlns:a16="http://schemas.microsoft.com/office/drawing/2014/main" id="{C824DB21-1289-89F0-5F62-DD523DAAC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108" y="1292860"/>
            <a:ext cx="1332629" cy="5374640"/>
          </a:xfrm>
          <a:prstGeom prst="rect">
            <a:avLst/>
          </a:prstGeom>
        </p:spPr>
      </p:pic>
      <p:graphicFrame>
        <p:nvGraphicFramePr>
          <p:cNvPr id="12" name="Text Placeholder 2">
            <a:extLst>
              <a:ext uri="{FF2B5EF4-FFF2-40B4-BE49-F238E27FC236}">
                <a16:creationId xmlns:a16="http://schemas.microsoft.com/office/drawing/2014/main" id="{CCC78B80-7191-AC24-C7B3-DB88EB455AFE}"/>
              </a:ext>
            </a:extLst>
          </p:cNvPr>
          <p:cNvGraphicFramePr/>
          <p:nvPr>
            <p:extLst>
              <p:ext uri="{D42A27DB-BD31-4B8C-83A1-F6EECF244321}">
                <p14:modId xmlns:p14="http://schemas.microsoft.com/office/powerpoint/2010/main" val="3040503238"/>
              </p:ext>
            </p:extLst>
          </p:nvPr>
        </p:nvGraphicFramePr>
        <p:xfrm>
          <a:off x="1484311" y="2641601"/>
          <a:ext cx="6318569" cy="314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087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43" name="Group 42">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4"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5"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6"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7"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8"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9"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60DE485-9FEB-BDC8-CE9E-EFFC5B14FAD3}"/>
              </a:ext>
            </a:extLst>
          </p:cNvPr>
          <p:cNvSpPr>
            <a:spLocks noGrp="1"/>
          </p:cNvSpPr>
          <p:nvPr>
            <p:ph type="title"/>
          </p:nvPr>
        </p:nvSpPr>
        <p:spPr>
          <a:xfrm>
            <a:off x="1415487" y="685800"/>
            <a:ext cx="6023929" cy="1752599"/>
          </a:xfrm>
        </p:spPr>
        <p:txBody>
          <a:bodyPr vert="horz" lIns="91440" tIns="45720" rIns="91440" bIns="45720" rtlCol="0" anchor="ctr">
            <a:normAutofit/>
          </a:bodyPr>
          <a:lstStyle/>
          <a:p>
            <a:r>
              <a:rPr lang="en-US" dirty="0"/>
              <a:t>Proximal Nodes Code Flow</a:t>
            </a:r>
          </a:p>
        </p:txBody>
      </p:sp>
      <p:sp>
        <p:nvSpPr>
          <p:cNvPr id="51"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background with white rectangles&#10;&#10;Description automatically generated">
            <a:extLst>
              <a:ext uri="{FF2B5EF4-FFF2-40B4-BE49-F238E27FC236}">
                <a16:creationId xmlns:a16="http://schemas.microsoft.com/office/drawing/2014/main" id="{C4198DF0-3D2F-2D22-A910-74B659232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641" y="811739"/>
            <a:ext cx="1915040" cy="5006643"/>
          </a:xfrm>
          <a:prstGeom prst="rect">
            <a:avLst/>
          </a:prstGeom>
        </p:spPr>
      </p:pic>
      <p:graphicFrame>
        <p:nvGraphicFramePr>
          <p:cNvPr id="53" name="Text Placeholder 2">
            <a:extLst>
              <a:ext uri="{FF2B5EF4-FFF2-40B4-BE49-F238E27FC236}">
                <a16:creationId xmlns:a16="http://schemas.microsoft.com/office/drawing/2014/main" id="{BF1AEC22-EAB9-4B54-F834-FA1931FBC747}"/>
              </a:ext>
            </a:extLst>
          </p:cNvPr>
          <p:cNvGraphicFramePr/>
          <p:nvPr>
            <p:extLst>
              <p:ext uri="{D42A27DB-BD31-4B8C-83A1-F6EECF244321}">
                <p14:modId xmlns:p14="http://schemas.microsoft.com/office/powerpoint/2010/main" val="3910896273"/>
              </p:ext>
            </p:extLst>
          </p:nvPr>
        </p:nvGraphicFramePr>
        <p:xfrm>
          <a:off x="1484310" y="2666999"/>
          <a:ext cx="5639468"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0912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CCA28D61-89C4-3B07-F733-8F91A6F19FBC}"/>
            </a:ext>
          </a:extLst>
        </p:cNvPr>
        <p:cNvGrpSpPr/>
        <p:nvPr/>
      </p:nvGrpSpPr>
      <p:grpSpPr>
        <a:xfrm>
          <a:off x="0" y="0"/>
          <a:ext cx="0" cy="0"/>
          <a:chOff x="0" y="0"/>
          <a:chExt cx="0" cy="0"/>
        </a:xfrm>
      </p:grpSpPr>
      <p:grpSp>
        <p:nvGrpSpPr>
          <p:cNvPr id="35" name="Group 34">
            <a:extLst>
              <a:ext uri="{FF2B5EF4-FFF2-40B4-BE49-F238E27FC236}">
                <a16:creationId xmlns:a16="http://schemas.microsoft.com/office/drawing/2014/main" id="{496163DF-9598-5252-E19C-B2391B4317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F25965F5-8F76-67A4-B652-E80A56975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BCF19C3B-A343-3524-2FB7-87FBBCD6F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8" name="Freeform 8">
              <a:extLst>
                <a:ext uri="{FF2B5EF4-FFF2-40B4-BE49-F238E27FC236}">
                  <a16:creationId xmlns:a16="http://schemas.microsoft.com/office/drawing/2014/main" id="{877BDABC-33D1-2357-FF82-048FB4D19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9" name="Freeform 9">
              <a:extLst>
                <a:ext uri="{FF2B5EF4-FFF2-40B4-BE49-F238E27FC236}">
                  <a16:creationId xmlns:a16="http://schemas.microsoft.com/office/drawing/2014/main" id="{7C3F776E-10C0-0FE2-91E3-AAB9EABF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0" name="Freeform 10">
              <a:extLst>
                <a:ext uri="{FF2B5EF4-FFF2-40B4-BE49-F238E27FC236}">
                  <a16:creationId xmlns:a16="http://schemas.microsoft.com/office/drawing/2014/main" id="{B0C5646F-83D8-8109-1879-02B163BCD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1" name="Freeform 11">
              <a:extLst>
                <a:ext uri="{FF2B5EF4-FFF2-40B4-BE49-F238E27FC236}">
                  <a16:creationId xmlns:a16="http://schemas.microsoft.com/office/drawing/2014/main" id="{16456398-236E-8D90-47F8-4F7A61DF7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43" name="Group 42">
            <a:extLst>
              <a:ext uri="{FF2B5EF4-FFF2-40B4-BE49-F238E27FC236}">
                <a16:creationId xmlns:a16="http://schemas.microsoft.com/office/drawing/2014/main" id="{A24C8A94-2CD8-DB73-2493-551ED9711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4" name="Freeform 6">
              <a:extLst>
                <a:ext uri="{FF2B5EF4-FFF2-40B4-BE49-F238E27FC236}">
                  <a16:creationId xmlns:a16="http://schemas.microsoft.com/office/drawing/2014/main" id="{0A5AE734-C5F0-C8E3-E947-EBC178982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5" name="Freeform 7">
              <a:extLst>
                <a:ext uri="{FF2B5EF4-FFF2-40B4-BE49-F238E27FC236}">
                  <a16:creationId xmlns:a16="http://schemas.microsoft.com/office/drawing/2014/main" id="{A990EB00-3772-4CA1-BA26-9FAC39EAB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6" name="Freeform 8">
              <a:extLst>
                <a:ext uri="{FF2B5EF4-FFF2-40B4-BE49-F238E27FC236}">
                  <a16:creationId xmlns:a16="http://schemas.microsoft.com/office/drawing/2014/main" id="{E475FA0A-35A2-E2FA-B391-98D348F01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7" name="Freeform 9">
              <a:extLst>
                <a:ext uri="{FF2B5EF4-FFF2-40B4-BE49-F238E27FC236}">
                  <a16:creationId xmlns:a16="http://schemas.microsoft.com/office/drawing/2014/main" id="{4EBE9265-D3CF-5265-C63C-FA3386845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8" name="Freeform 10">
              <a:extLst>
                <a:ext uri="{FF2B5EF4-FFF2-40B4-BE49-F238E27FC236}">
                  <a16:creationId xmlns:a16="http://schemas.microsoft.com/office/drawing/2014/main" id="{20AF6D85-F8CB-978B-61F2-656C7FE6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9" name="Freeform 11">
              <a:extLst>
                <a:ext uri="{FF2B5EF4-FFF2-40B4-BE49-F238E27FC236}">
                  <a16:creationId xmlns:a16="http://schemas.microsoft.com/office/drawing/2014/main" id="{1AE5354F-0617-DAC8-93B1-70686EE9A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AB67F76-ECC7-2A0D-D92D-3F40787D542D}"/>
              </a:ext>
            </a:extLst>
          </p:cNvPr>
          <p:cNvSpPr>
            <a:spLocks noGrp="1"/>
          </p:cNvSpPr>
          <p:nvPr>
            <p:ph type="title"/>
          </p:nvPr>
        </p:nvSpPr>
        <p:spPr>
          <a:xfrm>
            <a:off x="1484311" y="685800"/>
            <a:ext cx="5795041" cy="1752599"/>
          </a:xfrm>
        </p:spPr>
        <p:txBody>
          <a:bodyPr vert="horz" lIns="91440" tIns="45720" rIns="91440" bIns="45720" rtlCol="0" anchor="ctr">
            <a:normAutofit/>
          </a:bodyPr>
          <a:lstStyle/>
          <a:p>
            <a:r>
              <a:rPr lang="en-US" dirty="0"/>
              <a:t>Proximal Nodes Code Flow</a:t>
            </a:r>
          </a:p>
        </p:txBody>
      </p:sp>
      <p:sp>
        <p:nvSpPr>
          <p:cNvPr id="51" name="Rounded Rectangle 16">
            <a:extLst>
              <a:ext uri="{FF2B5EF4-FFF2-40B4-BE49-F238E27FC236}">
                <a16:creationId xmlns:a16="http://schemas.microsoft.com/office/drawing/2014/main" id="{6490DC91-1D3F-CEC8-0833-BC8E60DF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Text Placeholder 2">
            <a:extLst>
              <a:ext uri="{FF2B5EF4-FFF2-40B4-BE49-F238E27FC236}">
                <a16:creationId xmlns:a16="http://schemas.microsoft.com/office/drawing/2014/main" id="{B4386BB4-3EF0-F7E7-61BC-0B268482EC61}"/>
              </a:ext>
            </a:extLst>
          </p:cNvPr>
          <p:cNvGraphicFramePr/>
          <p:nvPr/>
        </p:nvGraphicFramePr>
        <p:xfrm>
          <a:off x="1484310" y="2666999"/>
          <a:ext cx="5781730"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black and white screen with white rectangles&#10;&#10;Description automatically generated">
            <a:extLst>
              <a:ext uri="{FF2B5EF4-FFF2-40B4-BE49-F238E27FC236}">
                <a16:creationId xmlns:a16="http://schemas.microsoft.com/office/drawing/2014/main" id="{F66BE04E-0C1B-6F88-4A26-1BF4382B7F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91221" y="728979"/>
            <a:ext cx="1794389" cy="5080796"/>
          </a:xfrm>
          <a:prstGeom prst="rect">
            <a:avLst/>
          </a:prstGeom>
        </p:spPr>
      </p:pic>
    </p:spTree>
    <p:extLst>
      <p:ext uri="{BB962C8B-B14F-4D97-AF65-F5344CB8AC3E}">
        <p14:creationId xmlns:p14="http://schemas.microsoft.com/office/powerpoint/2010/main" val="42923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0" name="Rectangle 1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EC17AE-FFAC-3B84-A766-1D56B52369D3}"/>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Conclusion</a:t>
            </a:r>
          </a:p>
        </p:txBody>
      </p:sp>
      <p:grpSp>
        <p:nvGrpSpPr>
          <p:cNvPr id="24" name="Group 2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8" name="Text Placeholder 2">
            <a:extLst>
              <a:ext uri="{FF2B5EF4-FFF2-40B4-BE49-F238E27FC236}">
                <a16:creationId xmlns:a16="http://schemas.microsoft.com/office/drawing/2014/main" id="{11CF8402-15B8-AEF7-9817-BF6E2E384767}"/>
              </a:ext>
            </a:extLst>
          </p:cNvPr>
          <p:cNvGraphicFramePr/>
          <p:nvPr>
            <p:extLst>
              <p:ext uri="{D42A27DB-BD31-4B8C-83A1-F6EECF244321}">
                <p14:modId xmlns:p14="http://schemas.microsoft.com/office/powerpoint/2010/main" val="85013426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54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17" name="Rectangle 16">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A57070A7-5376-616C-419A-E5ACB74FC06B}"/>
              </a:ext>
            </a:extLst>
          </p:cNvPr>
          <p:cNvSpPr>
            <a:spLocks noGrp="1"/>
          </p:cNvSpPr>
          <p:nvPr>
            <p:ph type="title"/>
          </p:nvPr>
        </p:nvSpPr>
        <p:spPr>
          <a:xfrm>
            <a:off x="1484312" y="1284051"/>
            <a:ext cx="2812385" cy="3723836"/>
          </a:xfrm>
        </p:spPr>
        <p:txBody>
          <a:bodyPr vert="horz" lIns="91440" tIns="45720" rIns="91440" bIns="45720" rtlCol="0" anchor="ctr">
            <a:normAutofit/>
          </a:bodyPr>
          <a:lstStyle/>
          <a:p>
            <a:r>
              <a:rPr lang="en-US" sz="3600">
                <a:solidFill>
                  <a:srgbClr val="000000"/>
                </a:solidFill>
              </a:rPr>
              <a:t>Objective</a:t>
            </a:r>
          </a:p>
        </p:txBody>
      </p:sp>
      <p:sp useBgFill="1">
        <p:nvSpPr>
          <p:cNvPr id="27"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8D4194A8-7DC6-FED2-6CBC-2E765F81487B}"/>
              </a:ext>
            </a:extLst>
          </p:cNvPr>
          <p:cNvGraphicFramePr/>
          <p:nvPr>
            <p:extLst>
              <p:ext uri="{D42A27DB-BD31-4B8C-83A1-F6EECF244321}">
                <p14:modId xmlns:p14="http://schemas.microsoft.com/office/powerpoint/2010/main" val="123178056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7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5DA4E9-88C8-259A-CB26-BAC259188BA2}"/>
              </a:ext>
            </a:extLst>
          </p:cNvPr>
          <p:cNvSpPr>
            <a:spLocks noGrp="1"/>
          </p:cNvSpPr>
          <p:nvPr>
            <p:ph type="title"/>
          </p:nvPr>
        </p:nvSpPr>
        <p:spPr>
          <a:xfrm>
            <a:off x="150811" y="685800"/>
            <a:ext cx="3024172" cy="5105400"/>
          </a:xfrm>
        </p:spPr>
        <p:txBody>
          <a:bodyPr vert="horz" lIns="91440" tIns="45720" rIns="91440" bIns="45720" rtlCol="0" anchor="ctr">
            <a:normAutofit/>
          </a:bodyPr>
          <a:lstStyle/>
          <a:p>
            <a:r>
              <a:rPr lang="en-US" sz="2400" dirty="0">
                <a:solidFill>
                  <a:srgbClr val="FFFFFF"/>
                </a:solidFill>
              </a:rPr>
              <a:t>Binary Independence Model (BIM)</a:t>
            </a: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Text Placeholder 2">
            <a:extLst>
              <a:ext uri="{FF2B5EF4-FFF2-40B4-BE49-F238E27FC236}">
                <a16:creationId xmlns:a16="http://schemas.microsoft.com/office/drawing/2014/main" id="{53C6A361-8E4B-694F-78D2-170C8DD7D3DF}"/>
              </a:ext>
            </a:extLst>
          </p:cNvPr>
          <p:cNvGraphicFramePr/>
          <p:nvPr>
            <p:extLst>
              <p:ext uri="{D42A27DB-BD31-4B8C-83A1-F6EECF244321}">
                <p14:modId xmlns:p14="http://schemas.microsoft.com/office/powerpoint/2010/main" val="60408720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90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126BA5E-CF0D-8250-7B2B-6DFFE7245842}"/>
              </a:ext>
            </a:extLst>
          </p:cNvPr>
          <p:cNvSpPr>
            <a:spLocks noGrp="1"/>
          </p:cNvSpPr>
          <p:nvPr>
            <p:ph type="title"/>
          </p:nvPr>
        </p:nvSpPr>
        <p:spPr>
          <a:xfrm>
            <a:off x="1760706" y="685800"/>
            <a:ext cx="9742318" cy="1752599"/>
          </a:xfrm>
        </p:spPr>
        <p:txBody>
          <a:bodyPr vert="horz" lIns="91440" tIns="45720" rIns="91440" bIns="45720" rtlCol="0" anchor="ctr">
            <a:normAutofit/>
          </a:bodyPr>
          <a:lstStyle/>
          <a:p>
            <a:r>
              <a:rPr lang="en-US"/>
              <a:t>Real-Life Example of BIM</a:t>
            </a:r>
          </a:p>
        </p:txBody>
      </p:sp>
      <p:graphicFrame>
        <p:nvGraphicFramePr>
          <p:cNvPr id="5" name="Text Placeholder 2">
            <a:extLst>
              <a:ext uri="{FF2B5EF4-FFF2-40B4-BE49-F238E27FC236}">
                <a16:creationId xmlns:a16="http://schemas.microsoft.com/office/drawing/2014/main" id="{D7378D61-0132-EB4F-22B3-1CDFD11616B8}"/>
              </a:ext>
            </a:extLst>
          </p:cNvPr>
          <p:cNvGraphicFramePr/>
          <p:nvPr>
            <p:extLst>
              <p:ext uri="{D42A27DB-BD31-4B8C-83A1-F6EECF244321}">
                <p14:modId xmlns:p14="http://schemas.microsoft.com/office/powerpoint/2010/main" val="394136638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81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279F9D1-89A6-E269-FBE7-02F41EEC3C64}"/>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sz="3700">
                <a:solidFill>
                  <a:srgbClr val="FFFFFF"/>
                </a:solidFill>
              </a:rPr>
              <a:t>Non-Overlapping List Model</a:t>
            </a: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Text Placeholder 2">
            <a:extLst>
              <a:ext uri="{FF2B5EF4-FFF2-40B4-BE49-F238E27FC236}">
                <a16:creationId xmlns:a16="http://schemas.microsoft.com/office/drawing/2014/main" id="{BCA2C6E8-3C71-FF98-6516-CA51464E5208}"/>
              </a:ext>
            </a:extLst>
          </p:cNvPr>
          <p:cNvGraphicFramePr/>
          <p:nvPr>
            <p:extLst>
              <p:ext uri="{D42A27DB-BD31-4B8C-83A1-F6EECF244321}">
                <p14:modId xmlns:p14="http://schemas.microsoft.com/office/powerpoint/2010/main" val="33455327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22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9AD64118-61F1-0B25-4C45-FFCAB5C7F45B}"/>
              </a:ext>
            </a:extLst>
          </p:cNvPr>
          <p:cNvPicPr>
            <a:picLocks noChangeAspect="1"/>
          </p:cNvPicPr>
          <p:nvPr/>
        </p:nvPicPr>
        <p:blipFill>
          <a:blip r:embed="rId3"/>
          <a:srcRect l="25985" r="1606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4CAE23F-2B69-AEF4-6A32-4EB2B38F0E1A}"/>
              </a:ext>
            </a:extLst>
          </p:cNvPr>
          <p:cNvSpPr>
            <a:spLocks noGrp="1"/>
          </p:cNvSpPr>
          <p:nvPr>
            <p:ph type="title"/>
          </p:nvPr>
        </p:nvSpPr>
        <p:spPr>
          <a:xfrm>
            <a:off x="972080" y="685800"/>
            <a:ext cx="5260680" cy="1752599"/>
          </a:xfrm>
        </p:spPr>
        <p:txBody>
          <a:bodyPr vert="horz" lIns="91440" tIns="45720" rIns="91440" bIns="45720" rtlCol="0" anchor="ctr">
            <a:normAutofit/>
          </a:bodyPr>
          <a:lstStyle/>
          <a:p>
            <a:pPr algn="l"/>
            <a:r>
              <a:rPr lang="en-US"/>
              <a:t>Real-Life Example of Non-Overlapping List</a:t>
            </a:r>
          </a:p>
        </p:txBody>
      </p:sp>
      <p:sp>
        <p:nvSpPr>
          <p:cNvPr id="3" name="Text Placeholder 2">
            <a:extLst>
              <a:ext uri="{FF2B5EF4-FFF2-40B4-BE49-F238E27FC236}">
                <a16:creationId xmlns:a16="http://schemas.microsoft.com/office/drawing/2014/main" id="{601D3067-14E1-2C72-63FE-4DCA21D42AA4}"/>
              </a:ext>
            </a:extLst>
          </p:cNvPr>
          <p:cNvSpPr>
            <a:spLocks noGrp="1"/>
          </p:cNvSpPr>
          <p:nvPr>
            <p:ph type="body" idx="1"/>
          </p:nvPr>
        </p:nvSpPr>
        <p:spPr>
          <a:xfrm>
            <a:off x="643468" y="2666999"/>
            <a:ext cx="5260680" cy="3124201"/>
          </a:xfrm>
        </p:spPr>
        <p:txBody>
          <a:bodyPr vert="horz" lIns="91440" tIns="45720" rIns="91440" bIns="45720" rtlCol="0" anchor="ctr">
            <a:normAutofit/>
          </a:bodyPr>
          <a:lstStyle/>
          <a:p>
            <a:r>
              <a:rPr lang="en-US" sz="2000"/>
              <a:t>For example, if a user searches for 'machine learning' and 'data visualization,' the system retrieves documents that are related to either 'machine learning' or 'data visualization,' but without any overlap.</a:t>
            </a:r>
          </a:p>
        </p:txBody>
      </p:sp>
    </p:spTree>
    <p:extLst>
      <p:ext uri="{BB962C8B-B14F-4D97-AF65-F5344CB8AC3E}">
        <p14:creationId xmlns:p14="http://schemas.microsoft.com/office/powerpoint/2010/main" val="21726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A4436C-B54A-9A11-A29F-F91E2E99F291}"/>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Proximal Nodes Model</a:t>
            </a: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Text Placeholder 2">
            <a:extLst>
              <a:ext uri="{FF2B5EF4-FFF2-40B4-BE49-F238E27FC236}">
                <a16:creationId xmlns:a16="http://schemas.microsoft.com/office/drawing/2014/main" id="{5ACD29BF-781B-B6A7-5E9C-409E075154D4}"/>
              </a:ext>
            </a:extLst>
          </p:cNvPr>
          <p:cNvGraphicFramePr/>
          <p:nvPr>
            <p:extLst>
              <p:ext uri="{D42A27DB-BD31-4B8C-83A1-F6EECF244321}">
                <p14:modId xmlns:p14="http://schemas.microsoft.com/office/powerpoint/2010/main" val="275675835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51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0"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4"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6"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B34E282-767D-286C-F506-C13A74AEAE48}"/>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a:t>Real-Life Example of Proximal Nodes</a:t>
            </a:r>
          </a:p>
        </p:txBody>
      </p:sp>
      <p:pic>
        <p:nvPicPr>
          <p:cNvPr id="5" name="Picture 4">
            <a:extLst>
              <a:ext uri="{FF2B5EF4-FFF2-40B4-BE49-F238E27FC236}">
                <a16:creationId xmlns:a16="http://schemas.microsoft.com/office/drawing/2014/main" id="{8BD4F768-0BE0-DA92-8BEF-C55609F4F528}"/>
              </a:ext>
            </a:extLst>
          </p:cNvPr>
          <p:cNvPicPr>
            <a:picLocks noChangeAspect="1"/>
          </p:cNvPicPr>
          <p:nvPr/>
        </p:nvPicPr>
        <p:blipFill>
          <a:blip r:embed="rId3"/>
          <a:srcRect l="31870" r="37867"/>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 Placeholder 2">
            <a:extLst>
              <a:ext uri="{FF2B5EF4-FFF2-40B4-BE49-F238E27FC236}">
                <a16:creationId xmlns:a16="http://schemas.microsoft.com/office/drawing/2014/main" id="{6A872880-4BBD-2C1E-4A93-D4E9B81C3E19}"/>
              </a:ext>
            </a:extLst>
          </p:cNvPr>
          <p:cNvSpPr>
            <a:spLocks noGrp="1"/>
          </p:cNvSpPr>
          <p:nvPr>
            <p:ph type="body" idx="1"/>
          </p:nvPr>
        </p:nvSpPr>
        <p:spPr>
          <a:xfrm>
            <a:off x="3843867" y="2048933"/>
            <a:ext cx="7659156" cy="3742267"/>
          </a:xfrm>
        </p:spPr>
        <p:txBody>
          <a:bodyPr vert="horz" lIns="91440" tIns="45720" rIns="91440" bIns="45720" rtlCol="0" anchor="ctr">
            <a:normAutofit/>
          </a:bodyPr>
          <a:lstStyle/>
          <a:p>
            <a:r>
              <a:rPr lang="en-US" dirty="0"/>
              <a:t>For example, if a user searches for 'space exploration,' the system may use proximal nodes like 'NASA' or 'astronauts' to find documents related to these nodes, such as articles on NASA missions or astronauts in space.</a:t>
            </a:r>
          </a:p>
        </p:txBody>
      </p:sp>
    </p:spTree>
    <p:extLst>
      <p:ext uri="{BB962C8B-B14F-4D97-AF65-F5344CB8AC3E}">
        <p14:creationId xmlns:p14="http://schemas.microsoft.com/office/powerpoint/2010/main" val="281374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6"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7"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8"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0"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1"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23" name="Rectangle 22">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92368-B2A2-7136-5720-DAB23A2AD411}"/>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BIM Code Flow</a:t>
            </a:r>
          </a:p>
        </p:txBody>
      </p:sp>
      <p:grpSp>
        <p:nvGrpSpPr>
          <p:cNvPr id="25" name="Group 24">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6"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8"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9"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0"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1"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33"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screen&#10;&#10;Description automatically generated">
            <a:extLst>
              <a:ext uri="{FF2B5EF4-FFF2-40B4-BE49-F238E27FC236}">
                <a16:creationId xmlns:a16="http://schemas.microsoft.com/office/drawing/2014/main" id="{90A27983-DC56-A955-60D4-21CC932DB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193" y="1011765"/>
            <a:ext cx="3751034" cy="4546708"/>
          </a:xfrm>
          <a:prstGeom prst="rect">
            <a:avLst/>
          </a:prstGeom>
        </p:spPr>
      </p:pic>
    </p:spTree>
    <p:extLst>
      <p:ext uri="{BB962C8B-B14F-4D97-AF65-F5344CB8AC3E}">
        <p14:creationId xmlns:p14="http://schemas.microsoft.com/office/powerpoint/2010/main" val="2123267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223</TotalTime>
  <Words>540</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Corbel</vt:lpstr>
      <vt:lpstr>Parallax</vt:lpstr>
      <vt:lpstr>Document Retrieval Models</vt:lpstr>
      <vt:lpstr>Objective</vt:lpstr>
      <vt:lpstr>Binary Independence Model (BIM)</vt:lpstr>
      <vt:lpstr>Real-Life Example of BIM</vt:lpstr>
      <vt:lpstr>Non-Overlapping List Model</vt:lpstr>
      <vt:lpstr>Real-Life Example of Non-Overlapping List</vt:lpstr>
      <vt:lpstr>Proximal Nodes Model</vt:lpstr>
      <vt:lpstr>Real-Life Example of Proximal Nodes</vt:lpstr>
      <vt:lpstr>BIM Code Flow</vt:lpstr>
      <vt:lpstr>BIM Code Flow Query Vector Generation</vt:lpstr>
      <vt:lpstr>BIM Code Flow Calculating Relevance</vt:lpstr>
      <vt:lpstr>Non-Overlapping List Code Flow</vt:lpstr>
      <vt:lpstr>Proximal Nodes Code Flow</vt:lpstr>
      <vt:lpstr>Proximal Nodes Code Flow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Khadim Hussain</dc:creator>
  <cp:lastModifiedBy>Khadim Hussain</cp:lastModifiedBy>
  <cp:revision>3</cp:revision>
  <dcterms:created xsi:type="dcterms:W3CDTF">2024-12-10T13:19:50Z</dcterms:created>
  <dcterms:modified xsi:type="dcterms:W3CDTF">2024-12-11T03:15:49Z</dcterms:modified>
</cp:coreProperties>
</file>