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65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94A02-AC36-43B3-A877-E18C6E59A8B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2BC186-8505-4604-A8E0-64ACBE6A106F}">
      <dgm:prSet/>
      <dgm:spPr/>
      <dgm:t>
        <a:bodyPr/>
        <a:lstStyle/>
        <a:p>
          <a:r>
            <a:rPr lang="en-US" dirty="0"/>
            <a:t>A way to search documents using AND, OR, NOT operations</a:t>
          </a:r>
        </a:p>
      </dgm:t>
    </dgm:pt>
    <dgm:pt modelId="{C279C31A-85AE-47BA-83B9-E331BC48326E}" type="parTrans" cxnId="{015338E6-7E10-41E1-A34D-430D2B1161A8}">
      <dgm:prSet/>
      <dgm:spPr/>
      <dgm:t>
        <a:bodyPr/>
        <a:lstStyle/>
        <a:p>
          <a:endParaRPr lang="en-US"/>
        </a:p>
      </dgm:t>
    </dgm:pt>
    <dgm:pt modelId="{279D53E4-534C-4A3E-B7F7-78C13B59A388}" type="sibTrans" cxnId="{015338E6-7E10-41E1-A34D-430D2B1161A8}">
      <dgm:prSet/>
      <dgm:spPr/>
      <dgm:t>
        <a:bodyPr/>
        <a:lstStyle/>
        <a:p>
          <a:endParaRPr lang="en-US"/>
        </a:p>
      </dgm:t>
    </dgm:pt>
    <dgm:pt modelId="{54C5F22B-123A-4490-A5BA-22D152A71A6A}">
      <dgm:prSet/>
      <dgm:spPr/>
      <dgm:t>
        <a:bodyPr/>
        <a:lstStyle/>
        <a:p>
          <a:r>
            <a:rPr lang="en-US" dirty="0"/>
            <a:t>Extends traditional Boolean search by:</a:t>
          </a:r>
        </a:p>
      </dgm:t>
    </dgm:pt>
    <dgm:pt modelId="{4085367A-37CF-434C-9609-276F86B2EF91}" type="parTrans" cxnId="{8C17CDBB-7548-4347-8C0C-1F7A841CE739}">
      <dgm:prSet/>
      <dgm:spPr/>
      <dgm:t>
        <a:bodyPr/>
        <a:lstStyle/>
        <a:p>
          <a:endParaRPr lang="en-US"/>
        </a:p>
      </dgm:t>
    </dgm:pt>
    <dgm:pt modelId="{499FEA3B-476C-44B9-9624-91FC13693E3E}" type="sibTrans" cxnId="{8C17CDBB-7548-4347-8C0C-1F7A841CE739}">
      <dgm:prSet/>
      <dgm:spPr/>
      <dgm:t>
        <a:bodyPr/>
        <a:lstStyle/>
        <a:p>
          <a:endParaRPr lang="en-US"/>
        </a:p>
      </dgm:t>
    </dgm:pt>
    <dgm:pt modelId="{186CE951-9B54-4073-9373-57359C68420F}">
      <dgm:prSet/>
      <dgm:spPr/>
      <dgm:t>
        <a:bodyPr/>
        <a:lstStyle/>
        <a:p>
          <a:r>
            <a:rPr lang="en-US" dirty="0"/>
            <a:t> Allowing more precise control over search results</a:t>
          </a:r>
        </a:p>
      </dgm:t>
    </dgm:pt>
    <dgm:pt modelId="{A1C6ADEF-31DF-4026-80D4-F05C877D030E}" type="parTrans" cxnId="{801DDDBD-AAFF-4FCE-9EC4-74A289C7603E}">
      <dgm:prSet/>
      <dgm:spPr/>
      <dgm:t>
        <a:bodyPr/>
        <a:lstStyle/>
        <a:p>
          <a:endParaRPr lang="en-US"/>
        </a:p>
      </dgm:t>
    </dgm:pt>
    <dgm:pt modelId="{C04B296A-6DCB-4E2D-99E5-D3575006DDA2}" type="sibTrans" cxnId="{801DDDBD-AAFF-4FCE-9EC4-74A289C7603E}">
      <dgm:prSet/>
      <dgm:spPr/>
      <dgm:t>
        <a:bodyPr/>
        <a:lstStyle/>
        <a:p>
          <a:endParaRPr lang="en-US"/>
        </a:p>
      </dgm:t>
    </dgm:pt>
    <dgm:pt modelId="{582538AB-5122-4C5D-9A0C-EEE103500BC8}">
      <dgm:prSet/>
      <dgm:spPr/>
      <dgm:t>
        <a:bodyPr/>
        <a:lstStyle/>
        <a:p>
          <a:r>
            <a:rPr lang="en-US" dirty="0"/>
            <a:t>Combining different operations effective</a:t>
          </a:r>
        </a:p>
      </dgm:t>
    </dgm:pt>
    <dgm:pt modelId="{2008F7E9-58F5-4158-8665-FBA9A9DBEDE6}" type="parTrans" cxnId="{43EEE4D9-7302-4188-B195-4E89EC705917}">
      <dgm:prSet/>
      <dgm:spPr/>
      <dgm:t>
        <a:bodyPr/>
        <a:lstStyle/>
        <a:p>
          <a:endParaRPr lang="en-US"/>
        </a:p>
      </dgm:t>
    </dgm:pt>
    <dgm:pt modelId="{7468BCC8-460E-4DCD-AFD8-B212C76BEA76}" type="sibTrans" cxnId="{43EEE4D9-7302-4188-B195-4E89EC705917}">
      <dgm:prSet/>
      <dgm:spPr/>
      <dgm:t>
        <a:bodyPr/>
        <a:lstStyle/>
        <a:p>
          <a:endParaRPr lang="en-US"/>
        </a:p>
      </dgm:t>
    </dgm:pt>
    <dgm:pt modelId="{C90E6A6E-D2D8-48E5-9615-7A396903997B}">
      <dgm:prSet/>
      <dgm:spPr/>
      <dgm:t>
        <a:bodyPr/>
        <a:lstStyle/>
        <a:p>
          <a:r>
            <a:rPr lang="en-US" dirty="0"/>
            <a:t>Filtering out unwanted results</a:t>
          </a:r>
        </a:p>
      </dgm:t>
    </dgm:pt>
    <dgm:pt modelId="{E27C6AA4-EEA3-4900-97CF-8BCBA93B15BB}" type="parTrans" cxnId="{E0BCB0B8-0BBC-4FE5-923A-337EF2C3FA31}">
      <dgm:prSet/>
      <dgm:spPr/>
      <dgm:t>
        <a:bodyPr/>
        <a:lstStyle/>
        <a:p>
          <a:endParaRPr lang="en-US"/>
        </a:p>
      </dgm:t>
    </dgm:pt>
    <dgm:pt modelId="{B43A89C8-C38C-4FDD-BF72-5579A9F667FF}" type="sibTrans" cxnId="{E0BCB0B8-0BBC-4FE5-923A-337EF2C3FA31}">
      <dgm:prSet/>
      <dgm:spPr/>
      <dgm:t>
        <a:bodyPr/>
        <a:lstStyle/>
        <a:p>
          <a:endParaRPr lang="en-US"/>
        </a:p>
      </dgm:t>
    </dgm:pt>
    <dgm:pt modelId="{3F5C686C-10B2-46E4-9DF6-8981CE86D7CE}" type="pres">
      <dgm:prSet presAssocID="{7E294A02-AC36-43B3-A877-E18C6E59A8B0}" presName="root" presStyleCnt="0">
        <dgm:presLayoutVars>
          <dgm:dir/>
          <dgm:resizeHandles val="exact"/>
        </dgm:presLayoutVars>
      </dgm:prSet>
      <dgm:spPr/>
    </dgm:pt>
    <dgm:pt modelId="{70B26F91-C99A-46B6-A8D1-22E549D8E580}" type="pres">
      <dgm:prSet presAssocID="{7E294A02-AC36-43B3-A877-E18C6E59A8B0}" presName="container" presStyleCnt="0">
        <dgm:presLayoutVars>
          <dgm:dir/>
          <dgm:resizeHandles val="exact"/>
        </dgm:presLayoutVars>
      </dgm:prSet>
      <dgm:spPr/>
    </dgm:pt>
    <dgm:pt modelId="{B5C52764-2E44-4517-8BB2-7A0632C164E3}" type="pres">
      <dgm:prSet presAssocID="{CE2BC186-8505-4604-A8E0-64ACBE6A106F}" presName="compNode" presStyleCnt="0"/>
      <dgm:spPr/>
    </dgm:pt>
    <dgm:pt modelId="{36652363-7561-47F2-B990-7DB76B3EFC0B}" type="pres">
      <dgm:prSet presAssocID="{CE2BC186-8505-4604-A8E0-64ACBE6A106F}" presName="iconBgRect" presStyleLbl="bgShp" presStyleIdx="0" presStyleCnt="5"/>
      <dgm:spPr/>
    </dgm:pt>
    <dgm:pt modelId="{2CEB5545-F3AF-4AF5-888E-1EDF39674FB5}" type="pres">
      <dgm:prSet presAssocID="{CE2BC186-8505-4604-A8E0-64ACBE6A106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7E5F1ED-70D2-45C4-B537-27DF99F2011B}" type="pres">
      <dgm:prSet presAssocID="{CE2BC186-8505-4604-A8E0-64ACBE6A106F}" presName="spaceRect" presStyleCnt="0"/>
      <dgm:spPr/>
    </dgm:pt>
    <dgm:pt modelId="{20F81918-985F-477B-B175-1149B22B1E2E}" type="pres">
      <dgm:prSet presAssocID="{CE2BC186-8505-4604-A8E0-64ACBE6A106F}" presName="textRect" presStyleLbl="revTx" presStyleIdx="0" presStyleCnt="5">
        <dgm:presLayoutVars>
          <dgm:chMax val="1"/>
          <dgm:chPref val="1"/>
        </dgm:presLayoutVars>
      </dgm:prSet>
      <dgm:spPr/>
    </dgm:pt>
    <dgm:pt modelId="{EA536A0F-BB06-4121-9664-E3BBF760ACF5}" type="pres">
      <dgm:prSet presAssocID="{279D53E4-534C-4A3E-B7F7-78C13B59A388}" presName="sibTrans" presStyleLbl="sibTrans2D1" presStyleIdx="0" presStyleCnt="0"/>
      <dgm:spPr/>
    </dgm:pt>
    <dgm:pt modelId="{8CB681A4-ACC1-4EBF-9AF9-61AB999966B6}" type="pres">
      <dgm:prSet presAssocID="{54C5F22B-123A-4490-A5BA-22D152A71A6A}" presName="compNode" presStyleCnt="0"/>
      <dgm:spPr/>
    </dgm:pt>
    <dgm:pt modelId="{23F4C716-E603-484E-87AD-5EC7D5E3D301}" type="pres">
      <dgm:prSet presAssocID="{54C5F22B-123A-4490-A5BA-22D152A71A6A}" presName="iconBgRect" presStyleLbl="bgShp" presStyleIdx="1" presStyleCnt="5"/>
      <dgm:spPr/>
    </dgm:pt>
    <dgm:pt modelId="{F3350E7A-B98C-4B8A-8DF1-FD365AC53E78}" type="pres">
      <dgm:prSet presAssocID="{54C5F22B-123A-4490-A5BA-22D152A71A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D15DEE9-2399-4BE8-A8AC-A45289AF6F41}" type="pres">
      <dgm:prSet presAssocID="{54C5F22B-123A-4490-A5BA-22D152A71A6A}" presName="spaceRect" presStyleCnt="0"/>
      <dgm:spPr/>
    </dgm:pt>
    <dgm:pt modelId="{47034A52-EE93-4E2C-8C88-528C72AFC6CC}" type="pres">
      <dgm:prSet presAssocID="{54C5F22B-123A-4490-A5BA-22D152A71A6A}" presName="textRect" presStyleLbl="revTx" presStyleIdx="1" presStyleCnt="5">
        <dgm:presLayoutVars>
          <dgm:chMax val="1"/>
          <dgm:chPref val="1"/>
        </dgm:presLayoutVars>
      </dgm:prSet>
      <dgm:spPr/>
    </dgm:pt>
    <dgm:pt modelId="{13C2BDE6-4ABE-464E-8DFF-162FFA151685}" type="pres">
      <dgm:prSet presAssocID="{499FEA3B-476C-44B9-9624-91FC13693E3E}" presName="sibTrans" presStyleLbl="sibTrans2D1" presStyleIdx="0" presStyleCnt="0"/>
      <dgm:spPr/>
    </dgm:pt>
    <dgm:pt modelId="{DACFD4FB-9BD7-49BB-9F83-F422B292377B}" type="pres">
      <dgm:prSet presAssocID="{186CE951-9B54-4073-9373-57359C68420F}" presName="compNode" presStyleCnt="0"/>
      <dgm:spPr/>
    </dgm:pt>
    <dgm:pt modelId="{3CC5941A-1F54-4FEA-A877-82FC4052950F}" type="pres">
      <dgm:prSet presAssocID="{186CE951-9B54-4073-9373-57359C68420F}" presName="iconBgRect" presStyleLbl="bgShp" presStyleIdx="2" presStyleCnt="5" custLinFactX="-384645" custLinFactY="67892" custLinFactNeighborX="-400000" custLinFactNeighborY="100000"/>
      <dgm:spPr/>
    </dgm:pt>
    <dgm:pt modelId="{773F1F2E-E360-4618-A6DD-DE20C5842594}" type="pres">
      <dgm:prSet presAssocID="{186CE951-9B54-4073-9373-57359C68420F}" presName="iconRect" presStyleLbl="node1" presStyleIdx="2" presStyleCnt="5" custLinFactX="-652835" custLinFactY="100000" custLinFactNeighborX="-700000" custLinFactNeighborY="18946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C563CD6-BB20-4DDE-B37B-AB8765B9156C}" type="pres">
      <dgm:prSet presAssocID="{186CE951-9B54-4073-9373-57359C68420F}" presName="spaceRect" presStyleCnt="0"/>
      <dgm:spPr/>
    </dgm:pt>
    <dgm:pt modelId="{18274BA6-DEF2-4F95-BB0D-F9DBAA19A07D}" type="pres">
      <dgm:prSet presAssocID="{186CE951-9B54-4073-9373-57359C68420F}" presName="textRect" presStyleLbl="revTx" presStyleIdx="2" presStyleCnt="5" custLinFactX="-132879" custLinFactY="67892" custLinFactNeighborX="-200000" custLinFactNeighborY="100000">
        <dgm:presLayoutVars>
          <dgm:chMax val="1"/>
          <dgm:chPref val="1"/>
        </dgm:presLayoutVars>
      </dgm:prSet>
      <dgm:spPr/>
    </dgm:pt>
    <dgm:pt modelId="{2C884ABF-FD54-4AE1-A52F-73A3DD17CACD}" type="pres">
      <dgm:prSet presAssocID="{C04B296A-6DCB-4E2D-99E5-D3575006DDA2}" presName="sibTrans" presStyleLbl="sibTrans2D1" presStyleIdx="0" presStyleCnt="0"/>
      <dgm:spPr/>
    </dgm:pt>
    <dgm:pt modelId="{2E27286F-2D8D-4059-887F-9A415396CBCB}" type="pres">
      <dgm:prSet presAssocID="{582538AB-5122-4C5D-9A0C-EEE103500BC8}" presName="compNode" presStyleCnt="0"/>
      <dgm:spPr/>
    </dgm:pt>
    <dgm:pt modelId="{E38CC4D4-3F46-4737-A409-D397C36A8545}" type="pres">
      <dgm:prSet presAssocID="{582538AB-5122-4C5D-9A0C-EEE103500BC8}" presName="iconBgRect" presStyleLbl="bgShp" presStyleIdx="3" presStyleCnt="5" custLinFactX="200000" custLinFactNeighborX="202205" custLinFactNeighborY="-4115"/>
      <dgm:spPr/>
    </dgm:pt>
    <dgm:pt modelId="{5ADFEF11-04E1-4536-A4C4-2A5EF15EE85E}" type="pres">
      <dgm:prSet presAssocID="{582538AB-5122-4C5D-9A0C-EEE103500BC8}" presName="iconRect" presStyleLbl="node1" presStyleIdx="3" presStyleCnt="5" custLinFactX="300000" custLinFactNeighborX="389616" custLinFactNeighborY="-1123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93CDE86-236E-47D0-BA1D-55C57A420F06}" type="pres">
      <dgm:prSet presAssocID="{582538AB-5122-4C5D-9A0C-EEE103500BC8}" presName="spaceRect" presStyleCnt="0"/>
      <dgm:spPr/>
    </dgm:pt>
    <dgm:pt modelId="{5F3808AD-483D-4F33-929F-AAB4713A8F6A}" type="pres">
      <dgm:prSet presAssocID="{582538AB-5122-4C5D-9A0C-EEE103500BC8}" presName="textRect" presStyleLbl="revTx" presStyleIdx="3" presStyleCnt="5" custLinFactX="64900" custLinFactNeighborX="100000" custLinFactNeighborY="-4115">
        <dgm:presLayoutVars>
          <dgm:chMax val="1"/>
          <dgm:chPref val="1"/>
        </dgm:presLayoutVars>
      </dgm:prSet>
      <dgm:spPr/>
    </dgm:pt>
    <dgm:pt modelId="{897FB1A4-5089-424E-B103-C99DC367CB0F}" type="pres">
      <dgm:prSet presAssocID="{7468BCC8-460E-4DCD-AFD8-B212C76BEA76}" presName="sibTrans" presStyleLbl="sibTrans2D1" presStyleIdx="0" presStyleCnt="0"/>
      <dgm:spPr/>
    </dgm:pt>
    <dgm:pt modelId="{BE51CEEE-E9D6-40CD-BA8E-B2817E83FA17}" type="pres">
      <dgm:prSet presAssocID="{C90E6A6E-D2D8-48E5-9615-7A396903997B}" presName="compNode" presStyleCnt="0"/>
      <dgm:spPr/>
    </dgm:pt>
    <dgm:pt modelId="{11B150B7-86E5-44F4-B87B-6421F95A7C27}" type="pres">
      <dgm:prSet presAssocID="{C90E6A6E-D2D8-48E5-9615-7A396903997B}" presName="iconBgRect" presStyleLbl="bgShp" presStyleIdx="4" presStyleCnt="5" custLinFactX="199977" custLinFactNeighborX="200000" custLinFactNeighborY="-6517"/>
      <dgm:spPr/>
    </dgm:pt>
    <dgm:pt modelId="{A5F37FF1-B81E-4D37-880B-113E063F882B}" type="pres">
      <dgm:prSet presAssocID="{C90E6A6E-D2D8-48E5-9615-7A396903997B}" presName="iconRect" presStyleLbl="node1" presStyleIdx="4" presStyleCnt="5" custLinFactX="300000" custLinFactNeighborX="385400" custLinFactNeighborY="-912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B0E83F6-990E-4033-AD50-C7E7B2136932}" type="pres">
      <dgm:prSet presAssocID="{C90E6A6E-D2D8-48E5-9615-7A396903997B}" presName="spaceRect" presStyleCnt="0"/>
      <dgm:spPr/>
    </dgm:pt>
    <dgm:pt modelId="{30E97C8A-4F00-480F-B404-9C51E9ED8460}" type="pres">
      <dgm:prSet presAssocID="{C90E6A6E-D2D8-48E5-9615-7A396903997B}" presName="textRect" presStyleLbl="revTx" presStyleIdx="4" presStyleCnt="5" custLinFactX="74583" custLinFactNeighborX="100000" custLinFactNeighborY="-10760">
        <dgm:presLayoutVars>
          <dgm:chMax val="1"/>
          <dgm:chPref val="1"/>
        </dgm:presLayoutVars>
      </dgm:prSet>
      <dgm:spPr/>
    </dgm:pt>
  </dgm:ptLst>
  <dgm:cxnLst>
    <dgm:cxn modelId="{E6361119-A668-4D4A-85FC-49DCD0C5B576}" type="presOf" srcId="{499FEA3B-476C-44B9-9624-91FC13693E3E}" destId="{13C2BDE6-4ABE-464E-8DFF-162FFA151685}" srcOrd="0" destOrd="0" presId="urn:microsoft.com/office/officeart/2018/2/layout/IconCircleList"/>
    <dgm:cxn modelId="{D6BF8D19-318A-40C1-BD11-8C41D722FAB2}" type="presOf" srcId="{7E294A02-AC36-43B3-A877-E18C6E59A8B0}" destId="{3F5C686C-10B2-46E4-9DF6-8981CE86D7CE}" srcOrd="0" destOrd="0" presId="urn:microsoft.com/office/officeart/2018/2/layout/IconCircleList"/>
    <dgm:cxn modelId="{E3747427-4DDF-4D8E-921A-5726A5BA093B}" type="presOf" srcId="{CE2BC186-8505-4604-A8E0-64ACBE6A106F}" destId="{20F81918-985F-477B-B175-1149B22B1E2E}" srcOrd="0" destOrd="0" presId="urn:microsoft.com/office/officeart/2018/2/layout/IconCircleList"/>
    <dgm:cxn modelId="{4272D133-E0C3-4C6D-A400-3ACE927DE3DA}" type="presOf" srcId="{582538AB-5122-4C5D-9A0C-EEE103500BC8}" destId="{5F3808AD-483D-4F33-929F-AAB4713A8F6A}" srcOrd="0" destOrd="0" presId="urn:microsoft.com/office/officeart/2018/2/layout/IconCircleList"/>
    <dgm:cxn modelId="{95F8B63F-6462-4309-A449-66A9B7A1C4A9}" type="presOf" srcId="{54C5F22B-123A-4490-A5BA-22D152A71A6A}" destId="{47034A52-EE93-4E2C-8C88-528C72AFC6CC}" srcOrd="0" destOrd="0" presId="urn:microsoft.com/office/officeart/2018/2/layout/IconCircleList"/>
    <dgm:cxn modelId="{A3EFD071-B430-4368-BAEC-1C073577078C}" type="presOf" srcId="{C90E6A6E-D2D8-48E5-9615-7A396903997B}" destId="{30E97C8A-4F00-480F-B404-9C51E9ED8460}" srcOrd="0" destOrd="0" presId="urn:microsoft.com/office/officeart/2018/2/layout/IconCircleList"/>
    <dgm:cxn modelId="{4CCDCEA3-1562-4581-90D5-B811236E6854}" type="presOf" srcId="{7468BCC8-460E-4DCD-AFD8-B212C76BEA76}" destId="{897FB1A4-5089-424E-B103-C99DC367CB0F}" srcOrd="0" destOrd="0" presId="urn:microsoft.com/office/officeart/2018/2/layout/IconCircleList"/>
    <dgm:cxn modelId="{A146B8A7-C620-4625-8AAC-D7D46EE6F5B8}" type="presOf" srcId="{279D53E4-534C-4A3E-B7F7-78C13B59A388}" destId="{EA536A0F-BB06-4121-9664-E3BBF760ACF5}" srcOrd="0" destOrd="0" presId="urn:microsoft.com/office/officeart/2018/2/layout/IconCircleList"/>
    <dgm:cxn modelId="{505167AC-CAFF-4F55-881F-080841DC421A}" type="presOf" srcId="{C04B296A-6DCB-4E2D-99E5-D3575006DDA2}" destId="{2C884ABF-FD54-4AE1-A52F-73A3DD17CACD}" srcOrd="0" destOrd="0" presId="urn:microsoft.com/office/officeart/2018/2/layout/IconCircleList"/>
    <dgm:cxn modelId="{E0BCB0B8-0BBC-4FE5-923A-337EF2C3FA31}" srcId="{7E294A02-AC36-43B3-A877-E18C6E59A8B0}" destId="{C90E6A6E-D2D8-48E5-9615-7A396903997B}" srcOrd="4" destOrd="0" parTransId="{E27C6AA4-EEA3-4900-97CF-8BCBA93B15BB}" sibTransId="{B43A89C8-C38C-4FDD-BF72-5579A9F667FF}"/>
    <dgm:cxn modelId="{8C17CDBB-7548-4347-8C0C-1F7A841CE739}" srcId="{7E294A02-AC36-43B3-A877-E18C6E59A8B0}" destId="{54C5F22B-123A-4490-A5BA-22D152A71A6A}" srcOrd="1" destOrd="0" parTransId="{4085367A-37CF-434C-9609-276F86B2EF91}" sibTransId="{499FEA3B-476C-44B9-9624-91FC13693E3E}"/>
    <dgm:cxn modelId="{801DDDBD-AAFF-4FCE-9EC4-74A289C7603E}" srcId="{7E294A02-AC36-43B3-A877-E18C6E59A8B0}" destId="{186CE951-9B54-4073-9373-57359C68420F}" srcOrd="2" destOrd="0" parTransId="{A1C6ADEF-31DF-4026-80D4-F05C877D030E}" sibTransId="{C04B296A-6DCB-4E2D-99E5-D3575006DDA2}"/>
    <dgm:cxn modelId="{43EEE4D9-7302-4188-B195-4E89EC705917}" srcId="{7E294A02-AC36-43B3-A877-E18C6E59A8B0}" destId="{582538AB-5122-4C5D-9A0C-EEE103500BC8}" srcOrd="3" destOrd="0" parTransId="{2008F7E9-58F5-4158-8665-FBA9A9DBEDE6}" sibTransId="{7468BCC8-460E-4DCD-AFD8-B212C76BEA76}"/>
    <dgm:cxn modelId="{015338E6-7E10-41E1-A34D-430D2B1161A8}" srcId="{7E294A02-AC36-43B3-A877-E18C6E59A8B0}" destId="{CE2BC186-8505-4604-A8E0-64ACBE6A106F}" srcOrd="0" destOrd="0" parTransId="{C279C31A-85AE-47BA-83B9-E331BC48326E}" sibTransId="{279D53E4-534C-4A3E-B7F7-78C13B59A388}"/>
    <dgm:cxn modelId="{95116EEC-D58B-47D4-86C5-5C14238C6EE1}" type="presOf" srcId="{186CE951-9B54-4073-9373-57359C68420F}" destId="{18274BA6-DEF2-4F95-BB0D-F9DBAA19A07D}" srcOrd="0" destOrd="0" presId="urn:microsoft.com/office/officeart/2018/2/layout/IconCircleList"/>
    <dgm:cxn modelId="{CBDD780E-F0A9-4E72-AA04-D65B673A3806}" type="presParOf" srcId="{3F5C686C-10B2-46E4-9DF6-8981CE86D7CE}" destId="{70B26F91-C99A-46B6-A8D1-22E549D8E580}" srcOrd="0" destOrd="0" presId="urn:microsoft.com/office/officeart/2018/2/layout/IconCircleList"/>
    <dgm:cxn modelId="{29756AB8-11B6-460E-A43F-5EE603D43A75}" type="presParOf" srcId="{70B26F91-C99A-46B6-A8D1-22E549D8E580}" destId="{B5C52764-2E44-4517-8BB2-7A0632C164E3}" srcOrd="0" destOrd="0" presId="urn:microsoft.com/office/officeart/2018/2/layout/IconCircleList"/>
    <dgm:cxn modelId="{7CADFD27-4543-4D6D-9B19-ADF442040F61}" type="presParOf" srcId="{B5C52764-2E44-4517-8BB2-7A0632C164E3}" destId="{36652363-7561-47F2-B990-7DB76B3EFC0B}" srcOrd="0" destOrd="0" presId="urn:microsoft.com/office/officeart/2018/2/layout/IconCircleList"/>
    <dgm:cxn modelId="{883EE82D-9014-4842-A7C6-7676BCD8AFEC}" type="presParOf" srcId="{B5C52764-2E44-4517-8BB2-7A0632C164E3}" destId="{2CEB5545-F3AF-4AF5-888E-1EDF39674FB5}" srcOrd="1" destOrd="0" presId="urn:microsoft.com/office/officeart/2018/2/layout/IconCircleList"/>
    <dgm:cxn modelId="{B9CDCC2D-3E3C-4214-A178-8D4C88A0DBBD}" type="presParOf" srcId="{B5C52764-2E44-4517-8BB2-7A0632C164E3}" destId="{57E5F1ED-70D2-45C4-B537-27DF99F2011B}" srcOrd="2" destOrd="0" presId="urn:microsoft.com/office/officeart/2018/2/layout/IconCircleList"/>
    <dgm:cxn modelId="{4B981C26-B218-461D-8290-70E28E8B44F4}" type="presParOf" srcId="{B5C52764-2E44-4517-8BB2-7A0632C164E3}" destId="{20F81918-985F-477B-B175-1149B22B1E2E}" srcOrd="3" destOrd="0" presId="urn:microsoft.com/office/officeart/2018/2/layout/IconCircleList"/>
    <dgm:cxn modelId="{5EC3516B-F403-470F-ADE6-479658D7ACB8}" type="presParOf" srcId="{70B26F91-C99A-46B6-A8D1-22E549D8E580}" destId="{EA536A0F-BB06-4121-9664-E3BBF760ACF5}" srcOrd="1" destOrd="0" presId="urn:microsoft.com/office/officeart/2018/2/layout/IconCircleList"/>
    <dgm:cxn modelId="{83DC92AD-807F-4054-A26B-EEF963E25B94}" type="presParOf" srcId="{70B26F91-C99A-46B6-A8D1-22E549D8E580}" destId="{8CB681A4-ACC1-4EBF-9AF9-61AB999966B6}" srcOrd="2" destOrd="0" presId="urn:microsoft.com/office/officeart/2018/2/layout/IconCircleList"/>
    <dgm:cxn modelId="{B5BC4C5D-1BE9-4B5C-8372-72F39BC56B8F}" type="presParOf" srcId="{8CB681A4-ACC1-4EBF-9AF9-61AB999966B6}" destId="{23F4C716-E603-484E-87AD-5EC7D5E3D301}" srcOrd="0" destOrd="0" presId="urn:microsoft.com/office/officeart/2018/2/layout/IconCircleList"/>
    <dgm:cxn modelId="{3A9000DA-9E43-47A0-8501-8753ECC897B1}" type="presParOf" srcId="{8CB681A4-ACC1-4EBF-9AF9-61AB999966B6}" destId="{F3350E7A-B98C-4B8A-8DF1-FD365AC53E78}" srcOrd="1" destOrd="0" presId="urn:microsoft.com/office/officeart/2018/2/layout/IconCircleList"/>
    <dgm:cxn modelId="{65D9931F-F3E8-4AC5-938A-193CFC1A9551}" type="presParOf" srcId="{8CB681A4-ACC1-4EBF-9AF9-61AB999966B6}" destId="{BD15DEE9-2399-4BE8-A8AC-A45289AF6F41}" srcOrd="2" destOrd="0" presId="urn:microsoft.com/office/officeart/2018/2/layout/IconCircleList"/>
    <dgm:cxn modelId="{FC3B03AA-6B69-4E94-B7C8-2F69C3CF4DA4}" type="presParOf" srcId="{8CB681A4-ACC1-4EBF-9AF9-61AB999966B6}" destId="{47034A52-EE93-4E2C-8C88-528C72AFC6CC}" srcOrd="3" destOrd="0" presId="urn:microsoft.com/office/officeart/2018/2/layout/IconCircleList"/>
    <dgm:cxn modelId="{C05ABFE4-D2D0-4600-97DF-817379287341}" type="presParOf" srcId="{70B26F91-C99A-46B6-A8D1-22E549D8E580}" destId="{13C2BDE6-4ABE-464E-8DFF-162FFA151685}" srcOrd="3" destOrd="0" presId="urn:microsoft.com/office/officeart/2018/2/layout/IconCircleList"/>
    <dgm:cxn modelId="{5AFE8577-5768-4A19-9A8C-66D478C6A603}" type="presParOf" srcId="{70B26F91-C99A-46B6-A8D1-22E549D8E580}" destId="{DACFD4FB-9BD7-49BB-9F83-F422B292377B}" srcOrd="4" destOrd="0" presId="urn:microsoft.com/office/officeart/2018/2/layout/IconCircleList"/>
    <dgm:cxn modelId="{A03AEFD5-9DA4-4184-9F13-15F6941E658A}" type="presParOf" srcId="{DACFD4FB-9BD7-49BB-9F83-F422B292377B}" destId="{3CC5941A-1F54-4FEA-A877-82FC4052950F}" srcOrd="0" destOrd="0" presId="urn:microsoft.com/office/officeart/2018/2/layout/IconCircleList"/>
    <dgm:cxn modelId="{7BD22BB0-A51E-4D86-9ECF-379F23480F31}" type="presParOf" srcId="{DACFD4FB-9BD7-49BB-9F83-F422B292377B}" destId="{773F1F2E-E360-4618-A6DD-DE20C5842594}" srcOrd="1" destOrd="0" presId="urn:microsoft.com/office/officeart/2018/2/layout/IconCircleList"/>
    <dgm:cxn modelId="{8EC8FA1E-E327-41CA-9428-CDA71800DA91}" type="presParOf" srcId="{DACFD4FB-9BD7-49BB-9F83-F422B292377B}" destId="{7C563CD6-BB20-4DDE-B37B-AB8765B9156C}" srcOrd="2" destOrd="0" presId="urn:microsoft.com/office/officeart/2018/2/layout/IconCircleList"/>
    <dgm:cxn modelId="{E77B7E92-9FEB-401C-9FC1-79C9DC3F22A6}" type="presParOf" srcId="{DACFD4FB-9BD7-49BB-9F83-F422B292377B}" destId="{18274BA6-DEF2-4F95-BB0D-F9DBAA19A07D}" srcOrd="3" destOrd="0" presId="urn:microsoft.com/office/officeart/2018/2/layout/IconCircleList"/>
    <dgm:cxn modelId="{903E6C6C-7CAE-4A2C-B892-23595F26BEF8}" type="presParOf" srcId="{70B26F91-C99A-46B6-A8D1-22E549D8E580}" destId="{2C884ABF-FD54-4AE1-A52F-73A3DD17CACD}" srcOrd="5" destOrd="0" presId="urn:microsoft.com/office/officeart/2018/2/layout/IconCircleList"/>
    <dgm:cxn modelId="{C990D184-A88E-48E4-B8DD-BE19CCE07B09}" type="presParOf" srcId="{70B26F91-C99A-46B6-A8D1-22E549D8E580}" destId="{2E27286F-2D8D-4059-887F-9A415396CBCB}" srcOrd="6" destOrd="0" presId="urn:microsoft.com/office/officeart/2018/2/layout/IconCircleList"/>
    <dgm:cxn modelId="{4579F651-706D-4DFF-B93D-15D86E3B4900}" type="presParOf" srcId="{2E27286F-2D8D-4059-887F-9A415396CBCB}" destId="{E38CC4D4-3F46-4737-A409-D397C36A8545}" srcOrd="0" destOrd="0" presId="urn:microsoft.com/office/officeart/2018/2/layout/IconCircleList"/>
    <dgm:cxn modelId="{CF57EBE7-2012-40E3-81AA-5AFF8700CF5D}" type="presParOf" srcId="{2E27286F-2D8D-4059-887F-9A415396CBCB}" destId="{5ADFEF11-04E1-4536-A4C4-2A5EF15EE85E}" srcOrd="1" destOrd="0" presId="urn:microsoft.com/office/officeart/2018/2/layout/IconCircleList"/>
    <dgm:cxn modelId="{83EB796E-C194-4D6A-844A-19C0479D8433}" type="presParOf" srcId="{2E27286F-2D8D-4059-887F-9A415396CBCB}" destId="{E93CDE86-236E-47D0-BA1D-55C57A420F06}" srcOrd="2" destOrd="0" presId="urn:microsoft.com/office/officeart/2018/2/layout/IconCircleList"/>
    <dgm:cxn modelId="{A357C4CB-8C0B-4E3F-9CA3-5CA62DBBCF0B}" type="presParOf" srcId="{2E27286F-2D8D-4059-887F-9A415396CBCB}" destId="{5F3808AD-483D-4F33-929F-AAB4713A8F6A}" srcOrd="3" destOrd="0" presId="urn:microsoft.com/office/officeart/2018/2/layout/IconCircleList"/>
    <dgm:cxn modelId="{0676151C-1728-4C58-9F8B-570A77BA6C71}" type="presParOf" srcId="{70B26F91-C99A-46B6-A8D1-22E549D8E580}" destId="{897FB1A4-5089-424E-B103-C99DC367CB0F}" srcOrd="7" destOrd="0" presId="urn:microsoft.com/office/officeart/2018/2/layout/IconCircleList"/>
    <dgm:cxn modelId="{84FA8850-CBA3-4E32-9902-E44E9B7FCC46}" type="presParOf" srcId="{70B26F91-C99A-46B6-A8D1-22E549D8E580}" destId="{BE51CEEE-E9D6-40CD-BA8E-B2817E83FA17}" srcOrd="8" destOrd="0" presId="urn:microsoft.com/office/officeart/2018/2/layout/IconCircleList"/>
    <dgm:cxn modelId="{A4366DBF-F70C-4D93-99EE-8BAF7DB0F3FE}" type="presParOf" srcId="{BE51CEEE-E9D6-40CD-BA8E-B2817E83FA17}" destId="{11B150B7-86E5-44F4-B87B-6421F95A7C27}" srcOrd="0" destOrd="0" presId="urn:microsoft.com/office/officeart/2018/2/layout/IconCircleList"/>
    <dgm:cxn modelId="{EC3304D6-A69F-4091-9E7C-D370110A40D6}" type="presParOf" srcId="{BE51CEEE-E9D6-40CD-BA8E-B2817E83FA17}" destId="{A5F37FF1-B81E-4D37-880B-113E063F882B}" srcOrd="1" destOrd="0" presId="urn:microsoft.com/office/officeart/2018/2/layout/IconCircleList"/>
    <dgm:cxn modelId="{F15612CB-5C51-4329-B36B-7C20A130CF66}" type="presParOf" srcId="{BE51CEEE-E9D6-40CD-BA8E-B2817E83FA17}" destId="{2B0E83F6-990E-4033-AD50-C7E7B2136932}" srcOrd="2" destOrd="0" presId="urn:microsoft.com/office/officeart/2018/2/layout/IconCircleList"/>
    <dgm:cxn modelId="{2EA29C5C-621D-4853-9D12-37D7DC0E2242}" type="presParOf" srcId="{BE51CEEE-E9D6-40CD-BA8E-B2817E83FA17}" destId="{30E97C8A-4F00-480F-B404-9C51E9ED84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C44ED-5205-4006-BF16-092F5929D47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99D453-2AF0-4588-BC3D-C55A6125C491}">
      <dgm:prSet/>
      <dgm:spPr/>
      <dgm:t>
        <a:bodyPr/>
        <a:lstStyle/>
        <a:p>
          <a:r>
            <a:rPr lang="en-US"/>
            <a:t>Query: 'apple and mangos not juice'</a:t>
          </a:r>
        </a:p>
      </dgm:t>
    </dgm:pt>
    <dgm:pt modelId="{E4416EDC-9C7F-4D09-8924-EB441660D014}" type="parTrans" cxnId="{6F6B6A47-B068-4F5D-B249-8A0B1B2BA64B}">
      <dgm:prSet/>
      <dgm:spPr/>
      <dgm:t>
        <a:bodyPr/>
        <a:lstStyle/>
        <a:p>
          <a:endParaRPr lang="en-US"/>
        </a:p>
      </dgm:t>
    </dgm:pt>
    <dgm:pt modelId="{B0170669-421B-4184-BA0E-D5FF652C292A}" type="sibTrans" cxnId="{6F6B6A47-B068-4F5D-B249-8A0B1B2BA64B}">
      <dgm:prSet/>
      <dgm:spPr/>
      <dgm:t>
        <a:bodyPr/>
        <a:lstStyle/>
        <a:p>
          <a:endParaRPr lang="en-US"/>
        </a:p>
      </dgm:t>
    </dgm:pt>
    <dgm:pt modelId="{0F3FE1B2-EF83-4540-A432-E37A4649F2CA}">
      <dgm:prSet/>
      <dgm:spPr/>
      <dgm:t>
        <a:bodyPr/>
        <a:lstStyle/>
        <a:p>
          <a:r>
            <a:rPr lang="en-US"/>
            <a:t>1. Find documents with 'apple' ? Set A</a:t>
          </a:r>
        </a:p>
      </dgm:t>
    </dgm:pt>
    <dgm:pt modelId="{B91A5157-E508-41F0-A740-7B042AC3F272}" type="parTrans" cxnId="{E3A387D2-9B88-48EA-B392-89149133DF80}">
      <dgm:prSet/>
      <dgm:spPr/>
      <dgm:t>
        <a:bodyPr/>
        <a:lstStyle/>
        <a:p>
          <a:endParaRPr lang="en-US"/>
        </a:p>
      </dgm:t>
    </dgm:pt>
    <dgm:pt modelId="{6A392B7C-F329-4C0E-A2AC-214547AFB1D2}" type="sibTrans" cxnId="{E3A387D2-9B88-48EA-B392-89149133DF80}">
      <dgm:prSet/>
      <dgm:spPr/>
      <dgm:t>
        <a:bodyPr/>
        <a:lstStyle/>
        <a:p>
          <a:endParaRPr lang="en-US"/>
        </a:p>
      </dgm:t>
    </dgm:pt>
    <dgm:pt modelId="{69AC9FBB-FA47-49AA-9F86-F03549341C84}">
      <dgm:prSet/>
      <dgm:spPr/>
      <dgm:t>
        <a:bodyPr/>
        <a:lstStyle/>
        <a:p>
          <a:r>
            <a:rPr lang="en-US"/>
            <a:t>2. Find documents with 'mangos' ? Set B</a:t>
          </a:r>
        </a:p>
      </dgm:t>
    </dgm:pt>
    <dgm:pt modelId="{00A27687-ED4D-4540-9E03-C4CDE9728906}" type="parTrans" cxnId="{669D6997-12A6-4652-8B91-CB19E5AB2301}">
      <dgm:prSet/>
      <dgm:spPr/>
      <dgm:t>
        <a:bodyPr/>
        <a:lstStyle/>
        <a:p>
          <a:endParaRPr lang="en-US"/>
        </a:p>
      </dgm:t>
    </dgm:pt>
    <dgm:pt modelId="{5FA1E3FC-6593-4D0E-8B6F-DC9B81D8EAD6}" type="sibTrans" cxnId="{669D6997-12A6-4652-8B91-CB19E5AB2301}">
      <dgm:prSet/>
      <dgm:spPr/>
      <dgm:t>
        <a:bodyPr/>
        <a:lstStyle/>
        <a:p>
          <a:endParaRPr lang="en-US"/>
        </a:p>
      </dgm:t>
    </dgm:pt>
    <dgm:pt modelId="{2A28959A-184B-460C-998F-3BBBE74BD4F2}">
      <dgm:prSet/>
      <dgm:spPr/>
      <dgm:t>
        <a:bodyPr/>
        <a:lstStyle/>
        <a:p>
          <a:r>
            <a:rPr lang="en-US"/>
            <a:t>3. Find documents with 'juice' ? Set C</a:t>
          </a:r>
        </a:p>
      </dgm:t>
    </dgm:pt>
    <dgm:pt modelId="{F5AC37EE-B2C1-4808-8526-046DCFE2750B}" type="parTrans" cxnId="{B345ADB0-B35F-44B0-B4A4-C0F9B9022EA0}">
      <dgm:prSet/>
      <dgm:spPr/>
      <dgm:t>
        <a:bodyPr/>
        <a:lstStyle/>
        <a:p>
          <a:endParaRPr lang="en-US"/>
        </a:p>
      </dgm:t>
    </dgm:pt>
    <dgm:pt modelId="{227E5A10-1AD3-4D76-B418-D19862AAFF9F}" type="sibTrans" cxnId="{B345ADB0-B35F-44B0-B4A4-C0F9B9022EA0}">
      <dgm:prSet/>
      <dgm:spPr/>
      <dgm:t>
        <a:bodyPr/>
        <a:lstStyle/>
        <a:p>
          <a:endParaRPr lang="en-US"/>
        </a:p>
      </dgm:t>
    </dgm:pt>
    <dgm:pt modelId="{E955683E-A849-439C-9C1C-32795369F468}">
      <dgm:prSet/>
      <dgm:spPr/>
      <dgm:t>
        <a:bodyPr/>
        <a:lstStyle/>
        <a:p>
          <a:r>
            <a:rPr lang="en-US" dirty="0"/>
            <a:t>4. Result = (A n B) - C</a:t>
          </a:r>
        </a:p>
      </dgm:t>
    </dgm:pt>
    <dgm:pt modelId="{983603EB-78EF-4E6B-8373-9F6F7B5DE98F}" type="parTrans" cxnId="{592C3052-61FD-491E-A79A-A2AC7CA35495}">
      <dgm:prSet/>
      <dgm:spPr/>
      <dgm:t>
        <a:bodyPr/>
        <a:lstStyle/>
        <a:p>
          <a:endParaRPr lang="en-US"/>
        </a:p>
      </dgm:t>
    </dgm:pt>
    <dgm:pt modelId="{78C0F221-C16E-4DC1-A99F-E6776EA5D218}" type="sibTrans" cxnId="{592C3052-61FD-491E-A79A-A2AC7CA35495}">
      <dgm:prSet/>
      <dgm:spPr/>
      <dgm:t>
        <a:bodyPr/>
        <a:lstStyle/>
        <a:p>
          <a:endParaRPr lang="en-US"/>
        </a:p>
      </dgm:t>
    </dgm:pt>
    <dgm:pt modelId="{1A8FBE4E-7A80-4159-9FBC-2C1272A14C56}">
      <dgm:prSet/>
      <dgm:spPr/>
      <dgm:t>
        <a:bodyPr/>
        <a:lstStyle/>
        <a:p>
          <a:r>
            <a:rPr lang="en-US"/>
            <a:t>Returns: Documents containing both apple AND mangos, but NOT juice</a:t>
          </a:r>
        </a:p>
      </dgm:t>
    </dgm:pt>
    <dgm:pt modelId="{8C3D38C9-6D8F-4C14-AAF8-DA7D50BEA8B6}" type="parTrans" cxnId="{F2766A44-CD6B-4E1D-BCCC-47734C37E50C}">
      <dgm:prSet/>
      <dgm:spPr/>
      <dgm:t>
        <a:bodyPr/>
        <a:lstStyle/>
        <a:p>
          <a:endParaRPr lang="en-US"/>
        </a:p>
      </dgm:t>
    </dgm:pt>
    <dgm:pt modelId="{13766705-14BD-4B6C-99A3-E2E0975B300C}" type="sibTrans" cxnId="{F2766A44-CD6B-4E1D-BCCC-47734C37E50C}">
      <dgm:prSet/>
      <dgm:spPr/>
      <dgm:t>
        <a:bodyPr/>
        <a:lstStyle/>
        <a:p>
          <a:endParaRPr lang="en-US"/>
        </a:p>
      </dgm:t>
    </dgm:pt>
    <dgm:pt modelId="{5B866576-2A4E-4EC0-AB21-3940247C4EF6}" type="pres">
      <dgm:prSet presAssocID="{05DC44ED-5205-4006-BF16-092F5929D474}" presName="Name0" presStyleCnt="0">
        <dgm:presLayoutVars>
          <dgm:dir/>
          <dgm:resizeHandles val="exact"/>
        </dgm:presLayoutVars>
      </dgm:prSet>
      <dgm:spPr/>
    </dgm:pt>
    <dgm:pt modelId="{EC2E07CD-75E7-45F7-83CA-EC5D3BF30089}" type="pres">
      <dgm:prSet presAssocID="{FA99D453-2AF0-4588-BC3D-C55A6125C491}" presName="node" presStyleLbl="node1" presStyleIdx="0" presStyleCnt="6">
        <dgm:presLayoutVars>
          <dgm:bulletEnabled val="1"/>
        </dgm:presLayoutVars>
      </dgm:prSet>
      <dgm:spPr/>
    </dgm:pt>
    <dgm:pt modelId="{BD7C4D29-51FB-4407-A94F-1863BB93C085}" type="pres">
      <dgm:prSet presAssocID="{B0170669-421B-4184-BA0E-D5FF652C292A}" presName="sibTrans" presStyleLbl="sibTrans1D1" presStyleIdx="0" presStyleCnt="5"/>
      <dgm:spPr/>
    </dgm:pt>
    <dgm:pt modelId="{A4D02DC9-30B1-41B1-8DA7-01FDC2B98D89}" type="pres">
      <dgm:prSet presAssocID="{B0170669-421B-4184-BA0E-D5FF652C292A}" presName="connectorText" presStyleLbl="sibTrans1D1" presStyleIdx="0" presStyleCnt="5"/>
      <dgm:spPr/>
    </dgm:pt>
    <dgm:pt modelId="{9339673B-37F2-430E-9AAE-ABFE4ACC2DD6}" type="pres">
      <dgm:prSet presAssocID="{0F3FE1B2-EF83-4540-A432-E37A4649F2CA}" presName="node" presStyleLbl="node1" presStyleIdx="1" presStyleCnt="6">
        <dgm:presLayoutVars>
          <dgm:bulletEnabled val="1"/>
        </dgm:presLayoutVars>
      </dgm:prSet>
      <dgm:spPr/>
    </dgm:pt>
    <dgm:pt modelId="{38F40AE9-FF6B-4B40-86B1-E1204C2493D9}" type="pres">
      <dgm:prSet presAssocID="{6A392B7C-F329-4C0E-A2AC-214547AFB1D2}" presName="sibTrans" presStyleLbl="sibTrans1D1" presStyleIdx="1" presStyleCnt="5"/>
      <dgm:spPr/>
    </dgm:pt>
    <dgm:pt modelId="{5FCF6B24-58B1-4541-8E6F-D8449ED44A7F}" type="pres">
      <dgm:prSet presAssocID="{6A392B7C-F329-4C0E-A2AC-214547AFB1D2}" presName="connectorText" presStyleLbl="sibTrans1D1" presStyleIdx="1" presStyleCnt="5"/>
      <dgm:spPr/>
    </dgm:pt>
    <dgm:pt modelId="{7D7492F6-DB08-4E13-906B-DF26058CABF4}" type="pres">
      <dgm:prSet presAssocID="{69AC9FBB-FA47-49AA-9F86-F03549341C84}" presName="node" presStyleLbl="node1" presStyleIdx="2" presStyleCnt="6">
        <dgm:presLayoutVars>
          <dgm:bulletEnabled val="1"/>
        </dgm:presLayoutVars>
      </dgm:prSet>
      <dgm:spPr/>
    </dgm:pt>
    <dgm:pt modelId="{75F32B91-9B3B-4972-9538-F06CB8AA8BE9}" type="pres">
      <dgm:prSet presAssocID="{5FA1E3FC-6593-4D0E-8B6F-DC9B81D8EAD6}" presName="sibTrans" presStyleLbl="sibTrans1D1" presStyleIdx="2" presStyleCnt="5"/>
      <dgm:spPr/>
    </dgm:pt>
    <dgm:pt modelId="{FD66E081-BB5F-4A62-83BF-CF94AD8898C4}" type="pres">
      <dgm:prSet presAssocID="{5FA1E3FC-6593-4D0E-8B6F-DC9B81D8EAD6}" presName="connectorText" presStyleLbl="sibTrans1D1" presStyleIdx="2" presStyleCnt="5"/>
      <dgm:spPr/>
    </dgm:pt>
    <dgm:pt modelId="{E8BB0B44-1238-45F1-8005-992F2AEC6A6D}" type="pres">
      <dgm:prSet presAssocID="{2A28959A-184B-460C-998F-3BBBE74BD4F2}" presName="node" presStyleLbl="node1" presStyleIdx="3" presStyleCnt="6">
        <dgm:presLayoutVars>
          <dgm:bulletEnabled val="1"/>
        </dgm:presLayoutVars>
      </dgm:prSet>
      <dgm:spPr/>
    </dgm:pt>
    <dgm:pt modelId="{0FD4E9F8-6190-4D02-A122-99ED49A7AD9D}" type="pres">
      <dgm:prSet presAssocID="{227E5A10-1AD3-4D76-B418-D19862AAFF9F}" presName="sibTrans" presStyleLbl="sibTrans1D1" presStyleIdx="3" presStyleCnt="5"/>
      <dgm:spPr/>
    </dgm:pt>
    <dgm:pt modelId="{5B182D3D-5B53-4BF1-BF19-160129B50AAA}" type="pres">
      <dgm:prSet presAssocID="{227E5A10-1AD3-4D76-B418-D19862AAFF9F}" presName="connectorText" presStyleLbl="sibTrans1D1" presStyleIdx="3" presStyleCnt="5"/>
      <dgm:spPr/>
    </dgm:pt>
    <dgm:pt modelId="{0EFF0829-0508-499B-8C51-4EEEE344F90A}" type="pres">
      <dgm:prSet presAssocID="{E955683E-A849-439C-9C1C-32795369F468}" presName="node" presStyleLbl="node1" presStyleIdx="4" presStyleCnt="6">
        <dgm:presLayoutVars>
          <dgm:bulletEnabled val="1"/>
        </dgm:presLayoutVars>
      </dgm:prSet>
      <dgm:spPr/>
    </dgm:pt>
    <dgm:pt modelId="{6A043DE6-C4E3-4032-AF54-B986F933C559}" type="pres">
      <dgm:prSet presAssocID="{78C0F221-C16E-4DC1-A99F-E6776EA5D218}" presName="sibTrans" presStyleLbl="sibTrans1D1" presStyleIdx="4" presStyleCnt="5"/>
      <dgm:spPr/>
    </dgm:pt>
    <dgm:pt modelId="{44C8903A-637E-41EE-9941-7979B9EA303D}" type="pres">
      <dgm:prSet presAssocID="{78C0F221-C16E-4DC1-A99F-E6776EA5D218}" presName="connectorText" presStyleLbl="sibTrans1D1" presStyleIdx="4" presStyleCnt="5"/>
      <dgm:spPr/>
    </dgm:pt>
    <dgm:pt modelId="{EF7EE17D-9875-4FAD-AE77-A2B997DE5F35}" type="pres">
      <dgm:prSet presAssocID="{1A8FBE4E-7A80-4159-9FBC-2C1272A14C56}" presName="node" presStyleLbl="node1" presStyleIdx="5" presStyleCnt="6">
        <dgm:presLayoutVars>
          <dgm:bulletEnabled val="1"/>
        </dgm:presLayoutVars>
      </dgm:prSet>
      <dgm:spPr/>
    </dgm:pt>
  </dgm:ptLst>
  <dgm:cxnLst>
    <dgm:cxn modelId="{7E608C19-A573-42B6-8D8F-E3C929344B4A}" type="presOf" srcId="{78C0F221-C16E-4DC1-A99F-E6776EA5D218}" destId="{44C8903A-637E-41EE-9941-7979B9EA303D}" srcOrd="1" destOrd="0" presId="urn:microsoft.com/office/officeart/2016/7/layout/RepeatingBendingProcessNew"/>
    <dgm:cxn modelId="{E841071C-CBF4-4F34-B018-E63E3FC52D7C}" type="presOf" srcId="{69AC9FBB-FA47-49AA-9F86-F03549341C84}" destId="{7D7492F6-DB08-4E13-906B-DF26058CABF4}" srcOrd="0" destOrd="0" presId="urn:microsoft.com/office/officeart/2016/7/layout/RepeatingBendingProcessNew"/>
    <dgm:cxn modelId="{267FBE2C-E7FF-4F3A-9F12-5F8FA261193E}" type="presOf" srcId="{78C0F221-C16E-4DC1-A99F-E6776EA5D218}" destId="{6A043DE6-C4E3-4032-AF54-B986F933C559}" srcOrd="0" destOrd="0" presId="urn:microsoft.com/office/officeart/2016/7/layout/RepeatingBendingProcessNew"/>
    <dgm:cxn modelId="{C3800F35-9774-42BE-94FB-5EDE04A0E902}" type="presOf" srcId="{6A392B7C-F329-4C0E-A2AC-214547AFB1D2}" destId="{38F40AE9-FF6B-4B40-86B1-E1204C2493D9}" srcOrd="0" destOrd="0" presId="urn:microsoft.com/office/officeart/2016/7/layout/RepeatingBendingProcessNew"/>
    <dgm:cxn modelId="{4B14283D-7F8A-4353-AC78-26EE5EEE1724}" type="presOf" srcId="{0F3FE1B2-EF83-4540-A432-E37A4649F2CA}" destId="{9339673B-37F2-430E-9AAE-ABFE4ACC2DD6}" srcOrd="0" destOrd="0" presId="urn:microsoft.com/office/officeart/2016/7/layout/RepeatingBendingProcessNew"/>
    <dgm:cxn modelId="{F2766A44-CD6B-4E1D-BCCC-47734C37E50C}" srcId="{05DC44ED-5205-4006-BF16-092F5929D474}" destId="{1A8FBE4E-7A80-4159-9FBC-2C1272A14C56}" srcOrd="5" destOrd="0" parTransId="{8C3D38C9-6D8F-4C14-AAF8-DA7D50BEA8B6}" sibTransId="{13766705-14BD-4B6C-99A3-E2E0975B300C}"/>
    <dgm:cxn modelId="{555A9E45-B7B4-4264-A534-4EAC5115E819}" type="presOf" srcId="{E955683E-A849-439C-9C1C-32795369F468}" destId="{0EFF0829-0508-499B-8C51-4EEEE344F90A}" srcOrd="0" destOrd="0" presId="urn:microsoft.com/office/officeart/2016/7/layout/RepeatingBendingProcessNew"/>
    <dgm:cxn modelId="{6F6B6A47-B068-4F5D-B249-8A0B1B2BA64B}" srcId="{05DC44ED-5205-4006-BF16-092F5929D474}" destId="{FA99D453-2AF0-4588-BC3D-C55A6125C491}" srcOrd="0" destOrd="0" parTransId="{E4416EDC-9C7F-4D09-8924-EB441660D014}" sibTransId="{B0170669-421B-4184-BA0E-D5FF652C292A}"/>
    <dgm:cxn modelId="{71242C69-EA07-4CFB-9016-57D49457C2B2}" type="presOf" srcId="{227E5A10-1AD3-4D76-B418-D19862AAFF9F}" destId="{0FD4E9F8-6190-4D02-A122-99ED49A7AD9D}" srcOrd="0" destOrd="0" presId="urn:microsoft.com/office/officeart/2016/7/layout/RepeatingBendingProcessNew"/>
    <dgm:cxn modelId="{907B246D-78A1-4571-8BBD-CAB41DA31A97}" type="presOf" srcId="{6A392B7C-F329-4C0E-A2AC-214547AFB1D2}" destId="{5FCF6B24-58B1-4541-8E6F-D8449ED44A7F}" srcOrd="1" destOrd="0" presId="urn:microsoft.com/office/officeart/2016/7/layout/RepeatingBendingProcessNew"/>
    <dgm:cxn modelId="{592C3052-61FD-491E-A79A-A2AC7CA35495}" srcId="{05DC44ED-5205-4006-BF16-092F5929D474}" destId="{E955683E-A849-439C-9C1C-32795369F468}" srcOrd="4" destOrd="0" parTransId="{983603EB-78EF-4E6B-8373-9F6F7B5DE98F}" sibTransId="{78C0F221-C16E-4DC1-A99F-E6776EA5D218}"/>
    <dgm:cxn modelId="{4CB26A77-5F64-47A4-A0B1-361D04415A85}" type="presOf" srcId="{5FA1E3FC-6593-4D0E-8B6F-DC9B81D8EAD6}" destId="{75F32B91-9B3B-4972-9538-F06CB8AA8BE9}" srcOrd="0" destOrd="0" presId="urn:microsoft.com/office/officeart/2016/7/layout/RepeatingBendingProcessNew"/>
    <dgm:cxn modelId="{AFD8A380-A264-4313-9032-5551E78DE697}" type="presOf" srcId="{B0170669-421B-4184-BA0E-D5FF652C292A}" destId="{BD7C4D29-51FB-4407-A94F-1863BB93C085}" srcOrd="0" destOrd="0" presId="urn:microsoft.com/office/officeart/2016/7/layout/RepeatingBendingProcessNew"/>
    <dgm:cxn modelId="{02807A82-5209-4F7D-A7C0-ABB0A9A94465}" type="presOf" srcId="{227E5A10-1AD3-4D76-B418-D19862AAFF9F}" destId="{5B182D3D-5B53-4BF1-BF19-160129B50AAA}" srcOrd="1" destOrd="0" presId="urn:microsoft.com/office/officeart/2016/7/layout/RepeatingBendingProcessNew"/>
    <dgm:cxn modelId="{E963E885-A8D3-4718-994B-C7870310B41D}" type="presOf" srcId="{5FA1E3FC-6593-4D0E-8B6F-DC9B81D8EAD6}" destId="{FD66E081-BB5F-4A62-83BF-CF94AD8898C4}" srcOrd="1" destOrd="0" presId="urn:microsoft.com/office/officeart/2016/7/layout/RepeatingBendingProcessNew"/>
    <dgm:cxn modelId="{19878094-94A5-4261-91E2-0ED50A236113}" type="presOf" srcId="{05DC44ED-5205-4006-BF16-092F5929D474}" destId="{5B866576-2A4E-4EC0-AB21-3940247C4EF6}" srcOrd="0" destOrd="0" presId="urn:microsoft.com/office/officeart/2016/7/layout/RepeatingBendingProcessNew"/>
    <dgm:cxn modelId="{669D6997-12A6-4652-8B91-CB19E5AB2301}" srcId="{05DC44ED-5205-4006-BF16-092F5929D474}" destId="{69AC9FBB-FA47-49AA-9F86-F03549341C84}" srcOrd="2" destOrd="0" parTransId="{00A27687-ED4D-4540-9E03-C4CDE9728906}" sibTransId="{5FA1E3FC-6593-4D0E-8B6F-DC9B81D8EAD6}"/>
    <dgm:cxn modelId="{A7D082A1-2ACC-4E7A-A61D-EB48E69BC230}" type="presOf" srcId="{B0170669-421B-4184-BA0E-D5FF652C292A}" destId="{A4D02DC9-30B1-41B1-8DA7-01FDC2B98D89}" srcOrd="1" destOrd="0" presId="urn:microsoft.com/office/officeart/2016/7/layout/RepeatingBendingProcessNew"/>
    <dgm:cxn modelId="{1A4870AB-2A41-4B37-A327-2F0065AE9F22}" type="presOf" srcId="{FA99D453-2AF0-4588-BC3D-C55A6125C491}" destId="{EC2E07CD-75E7-45F7-83CA-EC5D3BF30089}" srcOrd="0" destOrd="0" presId="urn:microsoft.com/office/officeart/2016/7/layout/RepeatingBendingProcessNew"/>
    <dgm:cxn modelId="{B345ADB0-B35F-44B0-B4A4-C0F9B9022EA0}" srcId="{05DC44ED-5205-4006-BF16-092F5929D474}" destId="{2A28959A-184B-460C-998F-3BBBE74BD4F2}" srcOrd="3" destOrd="0" parTransId="{F5AC37EE-B2C1-4808-8526-046DCFE2750B}" sibTransId="{227E5A10-1AD3-4D76-B418-D19862AAFF9F}"/>
    <dgm:cxn modelId="{24AC5BB2-CF76-4A86-B605-08E6D858AEB7}" type="presOf" srcId="{2A28959A-184B-460C-998F-3BBBE74BD4F2}" destId="{E8BB0B44-1238-45F1-8005-992F2AEC6A6D}" srcOrd="0" destOrd="0" presId="urn:microsoft.com/office/officeart/2016/7/layout/RepeatingBendingProcessNew"/>
    <dgm:cxn modelId="{E3A387D2-9B88-48EA-B392-89149133DF80}" srcId="{05DC44ED-5205-4006-BF16-092F5929D474}" destId="{0F3FE1B2-EF83-4540-A432-E37A4649F2CA}" srcOrd="1" destOrd="0" parTransId="{B91A5157-E508-41F0-A740-7B042AC3F272}" sibTransId="{6A392B7C-F329-4C0E-A2AC-214547AFB1D2}"/>
    <dgm:cxn modelId="{83709EE7-24ED-419E-93B7-F299E4D7CF89}" type="presOf" srcId="{1A8FBE4E-7A80-4159-9FBC-2C1272A14C56}" destId="{EF7EE17D-9875-4FAD-AE77-A2B997DE5F35}" srcOrd="0" destOrd="0" presId="urn:microsoft.com/office/officeart/2016/7/layout/RepeatingBendingProcessNew"/>
    <dgm:cxn modelId="{2294BBF4-5034-4304-8F85-433FDE30B388}" type="presParOf" srcId="{5B866576-2A4E-4EC0-AB21-3940247C4EF6}" destId="{EC2E07CD-75E7-45F7-83CA-EC5D3BF30089}" srcOrd="0" destOrd="0" presId="urn:microsoft.com/office/officeart/2016/7/layout/RepeatingBendingProcessNew"/>
    <dgm:cxn modelId="{B40ECD10-E502-4861-86C9-514ACBFB904A}" type="presParOf" srcId="{5B866576-2A4E-4EC0-AB21-3940247C4EF6}" destId="{BD7C4D29-51FB-4407-A94F-1863BB93C085}" srcOrd="1" destOrd="0" presId="urn:microsoft.com/office/officeart/2016/7/layout/RepeatingBendingProcessNew"/>
    <dgm:cxn modelId="{9EAD01F2-85EB-4F8B-B7A2-B2127F84107F}" type="presParOf" srcId="{BD7C4D29-51FB-4407-A94F-1863BB93C085}" destId="{A4D02DC9-30B1-41B1-8DA7-01FDC2B98D89}" srcOrd="0" destOrd="0" presId="urn:microsoft.com/office/officeart/2016/7/layout/RepeatingBendingProcessNew"/>
    <dgm:cxn modelId="{904D796E-E670-4C3D-B63E-BE577986844C}" type="presParOf" srcId="{5B866576-2A4E-4EC0-AB21-3940247C4EF6}" destId="{9339673B-37F2-430E-9AAE-ABFE4ACC2DD6}" srcOrd="2" destOrd="0" presId="urn:microsoft.com/office/officeart/2016/7/layout/RepeatingBendingProcessNew"/>
    <dgm:cxn modelId="{D7639A5D-5D0B-4414-980B-033A7359493D}" type="presParOf" srcId="{5B866576-2A4E-4EC0-AB21-3940247C4EF6}" destId="{38F40AE9-FF6B-4B40-86B1-E1204C2493D9}" srcOrd="3" destOrd="0" presId="urn:microsoft.com/office/officeart/2016/7/layout/RepeatingBendingProcessNew"/>
    <dgm:cxn modelId="{FD1D6E83-85F0-4A6C-ACDE-10B3CD88F756}" type="presParOf" srcId="{38F40AE9-FF6B-4B40-86B1-E1204C2493D9}" destId="{5FCF6B24-58B1-4541-8E6F-D8449ED44A7F}" srcOrd="0" destOrd="0" presId="urn:microsoft.com/office/officeart/2016/7/layout/RepeatingBendingProcessNew"/>
    <dgm:cxn modelId="{55624FAC-6892-4AD5-9E8B-D926EC8E1168}" type="presParOf" srcId="{5B866576-2A4E-4EC0-AB21-3940247C4EF6}" destId="{7D7492F6-DB08-4E13-906B-DF26058CABF4}" srcOrd="4" destOrd="0" presId="urn:microsoft.com/office/officeart/2016/7/layout/RepeatingBendingProcessNew"/>
    <dgm:cxn modelId="{0D4B65E9-E8B8-4260-8AD8-009A72595DE8}" type="presParOf" srcId="{5B866576-2A4E-4EC0-AB21-3940247C4EF6}" destId="{75F32B91-9B3B-4972-9538-F06CB8AA8BE9}" srcOrd="5" destOrd="0" presId="urn:microsoft.com/office/officeart/2016/7/layout/RepeatingBendingProcessNew"/>
    <dgm:cxn modelId="{AF6ED033-00C1-4D83-8676-A5A9B7F9039E}" type="presParOf" srcId="{75F32B91-9B3B-4972-9538-F06CB8AA8BE9}" destId="{FD66E081-BB5F-4A62-83BF-CF94AD8898C4}" srcOrd="0" destOrd="0" presId="urn:microsoft.com/office/officeart/2016/7/layout/RepeatingBendingProcessNew"/>
    <dgm:cxn modelId="{B49163AB-90F0-46D6-9399-2476344DD2E9}" type="presParOf" srcId="{5B866576-2A4E-4EC0-AB21-3940247C4EF6}" destId="{E8BB0B44-1238-45F1-8005-992F2AEC6A6D}" srcOrd="6" destOrd="0" presId="urn:microsoft.com/office/officeart/2016/7/layout/RepeatingBendingProcessNew"/>
    <dgm:cxn modelId="{2A102EEC-473E-48AF-BCCB-65578CF5019D}" type="presParOf" srcId="{5B866576-2A4E-4EC0-AB21-3940247C4EF6}" destId="{0FD4E9F8-6190-4D02-A122-99ED49A7AD9D}" srcOrd="7" destOrd="0" presId="urn:microsoft.com/office/officeart/2016/7/layout/RepeatingBendingProcessNew"/>
    <dgm:cxn modelId="{28093FA5-5362-4D2D-8895-B2EF18C51966}" type="presParOf" srcId="{0FD4E9F8-6190-4D02-A122-99ED49A7AD9D}" destId="{5B182D3D-5B53-4BF1-BF19-160129B50AAA}" srcOrd="0" destOrd="0" presId="urn:microsoft.com/office/officeart/2016/7/layout/RepeatingBendingProcessNew"/>
    <dgm:cxn modelId="{714D55A2-3B55-48C4-B949-9BD5BEDEDB27}" type="presParOf" srcId="{5B866576-2A4E-4EC0-AB21-3940247C4EF6}" destId="{0EFF0829-0508-499B-8C51-4EEEE344F90A}" srcOrd="8" destOrd="0" presId="urn:microsoft.com/office/officeart/2016/7/layout/RepeatingBendingProcessNew"/>
    <dgm:cxn modelId="{1EC75409-6FB6-4A7D-A971-F6D8FF894576}" type="presParOf" srcId="{5B866576-2A4E-4EC0-AB21-3940247C4EF6}" destId="{6A043DE6-C4E3-4032-AF54-B986F933C559}" srcOrd="9" destOrd="0" presId="urn:microsoft.com/office/officeart/2016/7/layout/RepeatingBendingProcessNew"/>
    <dgm:cxn modelId="{F9EF9474-201F-46F0-A891-CB0B55604BDB}" type="presParOf" srcId="{6A043DE6-C4E3-4032-AF54-B986F933C559}" destId="{44C8903A-637E-41EE-9941-7979B9EA303D}" srcOrd="0" destOrd="0" presId="urn:microsoft.com/office/officeart/2016/7/layout/RepeatingBendingProcessNew"/>
    <dgm:cxn modelId="{ACA6B48C-E4AC-4164-B153-75A4CC9D3132}" type="presParOf" srcId="{5B866576-2A4E-4EC0-AB21-3940247C4EF6}" destId="{EF7EE17D-9875-4FAD-AE77-A2B997DE5F3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F32F1D-FC83-43BC-88BB-D27458A8F0D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3AAB87-D10E-4D97-B290-1267702879E3}">
      <dgm:prSet/>
      <dgm:spPr/>
      <dgm:t>
        <a:bodyPr/>
        <a:lstStyle/>
        <a:p>
          <a:r>
            <a:rPr lang="en-US"/>
            <a:t>• More precise search results</a:t>
          </a:r>
        </a:p>
      </dgm:t>
    </dgm:pt>
    <dgm:pt modelId="{F51F41FF-247E-4A89-9191-3564CD8C0202}" type="parTrans" cxnId="{4413CDE4-651E-4484-B954-38FC8688A923}">
      <dgm:prSet/>
      <dgm:spPr/>
      <dgm:t>
        <a:bodyPr/>
        <a:lstStyle/>
        <a:p>
          <a:endParaRPr lang="en-US"/>
        </a:p>
      </dgm:t>
    </dgm:pt>
    <dgm:pt modelId="{367A62B8-0432-45C7-AAFF-3C5948550202}" type="sibTrans" cxnId="{4413CDE4-651E-4484-B954-38FC8688A923}">
      <dgm:prSet/>
      <dgm:spPr/>
      <dgm:t>
        <a:bodyPr/>
        <a:lstStyle/>
        <a:p>
          <a:endParaRPr lang="en-US"/>
        </a:p>
      </dgm:t>
    </dgm:pt>
    <dgm:pt modelId="{DBD35D48-B2DA-443F-B6FD-574FA824F45D}">
      <dgm:prSet/>
      <dgm:spPr/>
      <dgm:t>
        <a:bodyPr/>
        <a:lstStyle/>
        <a:p>
          <a:r>
            <a:rPr lang="en-US"/>
            <a:t>• Better control over exclusions</a:t>
          </a:r>
        </a:p>
      </dgm:t>
    </dgm:pt>
    <dgm:pt modelId="{3E0786CC-C6B4-4B9E-A82B-87E0399278F6}" type="parTrans" cxnId="{407AF4FA-838B-4998-AC5D-CFD4F30E55F3}">
      <dgm:prSet/>
      <dgm:spPr/>
      <dgm:t>
        <a:bodyPr/>
        <a:lstStyle/>
        <a:p>
          <a:endParaRPr lang="en-US"/>
        </a:p>
      </dgm:t>
    </dgm:pt>
    <dgm:pt modelId="{AFE74F02-7AFA-4C23-AF0E-C81230078A67}" type="sibTrans" cxnId="{407AF4FA-838B-4998-AC5D-CFD4F30E55F3}">
      <dgm:prSet/>
      <dgm:spPr/>
      <dgm:t>
        <a:bodyPr/>
        <a:lstStyle/>
        <a:p>
          <a:endParaRPr lang="en-US"/>
        </a:p>
      </dgm:t>
    </dgm:pt>
    <dgm:pt modelId="{0C299529-08C5-4C44-B918-5C597353127E}">
      <dgm:prSet/>
      <dgm:spPr/>
      <dgm:t>
        <a:bodyPr/>
        <a:lstStyle/>
        <a:p>
          <a:r>
            <a:rPr lang="en-US"/>
            <a:t>• Simple and intuitive query format</a:t>
          </a:r>
        </a:p>
      </dgm:t>
    </dgm:pt>
    <dgm:pt modelId="{5EAA514F-4CA7-4D27-B3B8-E493AC1E3884}" type="parTrans" cxnId="{DE05572E-90E0-4480-8C01-70D90EB67693}">
      <dgm:prSet/>
      <dgm:spPr/>
      <dgm:t>
        <a:bodyPr/>
        <a:lstStyle/>
        <a:p>
          <a:endParaRPr lang="en-US"/>
        </a:p>
      </dgm:t>
    </dgm:pt>
    <dgm:pt modelId="{05CF7BAD-4314-4882-97AD-CA955A0B9A9D}" type="sibTrans" cxnId="{DE05572E-90E0-4480-8C01-70D90EB67693}">
      <dgm:prSet/>
      <dgm:spPr/>
      <dgm:t>
        <a:bodyPr/>
        <a:lstStyle/>
        <a:p>
          <a:endParaRPr lang="en-US"/>
        </a:p>
      </dgm:t>
    </dgm:pt>
    <dgm:pt modelId="{80F40240-3CF7-4E25-9A1F-1504EC738DB1}">
      <dgm:prSet/>
      <dgm:spPr/>
      <dgm:t>
        <a:bodyPr/>
        <a:lstStyle/>
        <a:p>
          <a:r>
            <a:rPr lang="en-US"/>
            <a:t>• Efficient document filtering</a:t>
          </a:r>
        </a:p>
      </dgm:t>
    </dgm:pt>
    <dgm:pt modelId="{8D39746A-2B89-4887-987B-4F02382C49D3}" type="parTrans" cxnId="{C50A6727-072F-4A11-B0B7-CDEF10272C73}">
      <dgm:prSet/>
      <dgm:spPr/>
      <dgm:t>
        <a:bodyPr/>
        <a:lstStyle/>
        <a:p>
          <a:endParaRPr lang="en-US"/>
        </a:p>
      </dgm:t>
    </dgm:pt>
    <dgm:pt modelId="{832138A7-133D-4A5D-952E-B852C7234687}" type="sibTrans" cxnId="{C50A6727-072F-4A11-B0B7-CDEF10272C73}">
      <dgm:prSet/>
      <dgm:spPr/>
      <dgm:t>
        <a:bodyPr/>
        <a:lstStyle/>
        <a:p>
          <a:endParaRPr lang="en-US"/>
        </a:p>
      </dgm:t>
    </dgm:pt>
    <dgm:pt modelId="{8AB11060-FFA8-4AF2-BADB-B55B29ED2547}">
      <dgm:prSet/>
      <dgm:spPr/>
      <dgm:t>
        <a:bodyPr/>
        <a:lstStyle/>
        <a:p>
          <a:r>
            <a:rPr lang="en-US"/>
            <a:t>• Works well with large document collections</a:t>
          </a:r>
        </a:p>
      </dgm:t>
    </dgm:pt>
    <dgm:pt modelId="{2E9586B7-FE15-4EDA-A5D1-6971BC50FD79}" type="parTrans" cxnId="{AE79DF05-0FF5-4E17-A790-95C783080E5A}">
      <dgm:prSet/>
      <dgm:spPr/>
      <dgm:t>
        <a:bodyPr/>
        <a:lstStyle/>
        <a:p>
          <a:endParaRPr lang="en-US"/>
        </a:p>
      </dgm:t>
    </dgm:pt>
    <dgm:pt modelId="{09CAD1D2-26F2-4855-AA3E-1665AED4356B}" type="sibTrans" cxnId="{AE79DF05-0FF5-4E17-A790-95C783080E5A}">
      <dgm:prSet/>
      <dgm:spPr/>
      <dgm:t>
        <a:bodyPr/>
        <a:lstStyle/>
        <a:p>
          <a:endParaRPr lang="en-US"/>
        </a:p>
      </dgm:t>
    </dgm:pt>
    <dgm:pt modelId="{055F565B-9C89-438B-A179-A683024F0883}" type="pres">
      <dgm:prSet presAssocID="{10F32F1D-FC83-43BC-88BB-D27458A8F0D0}" presName="outerComposite" presStyleCnt="0">
        <dgm:presLayoutVars>
          <dgm:chMax val="5"/>
          <dgm:dir/>
          <dgm:resizeHandles val="exact"/>
        </dgm:presLayoutVars>
      </dgm:prSet>
      <dgm:spPr/>
    </dgm:pt>
    <dgm:pt modelId="{D0643A6D-22C8-4D09-90B7-0C3177ABDC9B}" type="pres">
      <dgm:prSet presAssocID="{10F32F1D-FC83-43BC-88BB-D27458A8F0D0}" presName="dummyMaxCanvas" presStyleCnt="0">
        <dgm:presLayoutVars/>
      </dgm:prSet>
      <dgm:spPr/>
    </dgm:pt>
    <dgm:pt modelId="{06EC1E5D-43FF-40B7-A7D3-254A80A56A4C}" type="pres">
      <dgm:prSet presAssocID="{10F32F1D-FC83-43BC-88BB-D27458A8F0D0}" presName="FiveNodes_1" presStyleLbl="node1" presStyleIdx="0" presStyleCnt="5">
        <dgm:presLayoutVars>
          <dgm:bulletEnabled val="1"/>
        </dgm:presLayoutVars>
      </dgm:prSet>
      <dgm:spPr/>
    </dgm:pt>
    <dgm:pt modelId="{FC4E2D7A-91B0-4A93-B725-3C861C0E3CFD}" type="pres">
      <dgm:prSet presAssocID="{10F32F1D-FC83-43BC-88BB-D27458A8F0D0}" presName="FiveNodes_2" presStyleLbl="node1" presStyleIdx="1" presStyleCnt="5">
        <dgm:presLayoutVars>
          <dgm:bulletEnabled val="1"/>
        </dgm:presLayoutVars>
      </dgm:prSet>
      <dgm:spPr/>
    </dgm:pt>
    <dgm:pt modelId="{F02C2E60-07A9-461F-B3E5-091F4E1526A2}" type="pres">
      <dgm:prSet presAssocID="{10F32F1D-FC83-43BC-88BB-D27458A8F0D0}" presName="FiveNodes_3" presStyleLbl="node1" presStyleIdx="2" presStyleCnt="5">
        <dgm:presLayoutVars>
          <dgm:bulletEnabled val="1"/>
        </dgm:presLayoutVars>
      </dgm:prSet>
      <dgm:spPr/>
    </dgm:pt>
    <dgm:pt modelId="{14927C78-1CE6-4358-BC6B-BF901F124246}" type="pres">
      <dgm:prSet presAssocID="{10F32F1D-FC83-43BC-88BB-D27458A8F0D0}" presName="FiveNodes_4" presStyleLbl="node1" presStyleIdx="3" presStyleCnt="5">
        <dgm:presLayoutVars>
          <dgm:bulletEnabled val="1"/>
        </dgm:presLayoutVars>
      </dgm:prSet>
      <dgm:spPr/>
    </dgm:pt>
    <dgm:pt modelId="{2DC7C147-9807-4AF2-B6A9-7C73AECDE339}" type="pres">
      <dgm:prSet presAssocID="{10F32F1D-FC83-43BC-88BB-D27458A8F0D0}" presName="FiveNodes_5" presStyleLbl="node1" presStyleIdx="4" presStyleCnt="5">
        <dgm:presLayoutVars>
          <dgm:bulletEnabled val="1"/>
        </dgm:presLayoutVars>
      </dgm:prSet>
      <dgm:spPr/>
    </dgm:pt>
    <dgm:pt modelId="{B6A01FA1-2598-44A3-986D-F31365039377}" type="pres">
      <dgm:prSet presAssocID="{10F32F1D-FC83-43BC-88BB-D27458A8F0D0}" presName="FiveConn_1-2" presStyleLbl="fgAccFollowNode1" presStyleIdx="0" presStyleCnt="4">
        <dgm:presLayoutVars>
          <dgm:bulletEnabled val="1"/>
        </dgm:presLayoutVars>
      </dgm:prSet>
      <dgm:spPr/>
    </dgm:pt>
    <dgm:pt modelId="{0E98591A-4A2D-4726-82A3-7E54DFC64F87}" type="pres">
      <dgm:prSet presAssocID="{10F32F1D-FC83-43BC-88BB-D27458A8F0D0}" presName="FiveConn_2-3" presStyleLbl="fgAccFollowNode1" presStyleIdx="1" presStyleCnt="4">
        <dgm:presLayoutVars>
          <dgm:bulletEnabled val="1"/>
        </dgm:presLayoutVars>
      </dgm:prSet>
      <dgm:spPr/>
    </dgm:pt>
    <dgm:pt modelId="{689D7072-2D4D-4DF8-BA61-24079F20050A}" type="pres">
      <dgm:prSet presAssocID="{10F32F1D-FC83-43BC-88BB-D27458A8F0D0}" presName="FiveConn_3-4" presStyleLbl="fgAccFollowNode1" presStyleIdx="2" presStyleCnt="4">
        <dgm:presLayoutVars>
          <dgm:bulletEnabled val="1"/>
        </dgm:presLayoutVars>
      </dgm:prSet>
      <dgm:spPr/>
    </dgm:pt>
    <dgm:pt modelId="{E9E0F095-5591-4747-9D9F-B3815C588746}" type="pres">
      <dgm:prSet presAssocID="{10F32F1D-FC83-43BC-88BB-D27458A8F0D0}" presName="FiveConn_4-5" presStyleLbl="fgAccFollowNode1" presStyleIdx="3" presStyleCnt="4">
        <dgm:presLayoutVars>
          <dgm:bulletEnabled val="1"/>
        </dgm:presLayoutVars>
      </dgm:prSet>
      <dgm:spPr/>
    </dgm:pt>
    <dgm:pt modelId="{BBDE8E88-E8D4-449D-AB81-0B897B888524}" type="pres">
      <dgm:prSet presAssocID="{10F32F1D-FC83-43BC-88BB-D27458A8F0D0}" presName="FiveNodes_1_text" presStyleLbl="node1" presStyleIdx="4" presStyleCnt="5">
        <dgm:presLayoutVars>
          <dgm:bulletEnabled val="1"/>
        </dgm:presLayoutVars>
      </dgm:prSet>
      <dgm:spPr/>
    </dgm:pt>
    <dgm:pt modelId="{F5358F84-6F75-4E01-9C24-9395EB53B2E1}" type="pres">
      <dgm:prSet presAssocID="{10F32F1D-FC83-43BC-88BB-D27458A8F0D0}" presName="FiveNodes_2_text" presStyleLbl="node1" presStyleIdx="4" presStyleCnt="5">
        <dgm:presLayoutVars>
          <dgm:bulletEnabled val="1"/>
        </dgm:presLayoutVars>
      </dgm:prSet>
      <dgm:spPr/>
    </dgm:pt>
    <dgm:pt modelId="{8EAE6BC1-C179-4EB1-8082-C57E3E204BBA}" type="pres">
      <dgm:prSet presAssocID="{10F32F1D-FC83-43BC-88BB-D27458A8F0D0}" presName="FiveNodes_3_text" presStyleLbl="node1" presStyleIdx="4" presStyleCnt="5">
        <dgm:presLayoutVars>
          <dgm:bulletEnabled val="1"/>
        </dgm:presLayoutVars>
      </dgm:prSet>
      <dgm:spPr/>
    </dgm:pt>
    <dgm:pt modelId="{6B2AC04B-EA2F-4BA4-9C6E-A6F9EBA65258}" type="pres">
      <dgm:prSet presAssocID="{10F32F1D-FC83-43BC-88BB-D27458A8F0D0}" presName="FiveNodes_4_text" presStyleLbl="node1" presStyleIdx="4" presStyleCnt="5">
        <dgm:presLayoutVars>
          <dgm:bulletEnabled val="1"/>
        </dgm:presLayoutVars>
      </dgm:prSet>
      <dgm:spPr/>
    </dgm:pt>
    <dgm:pt modelId="{D659C574-2F52-4A6D-9542-1B471CF686BA}" type="pres">
      <dgm:prSet presAssocID="{10F32F1D-FC83-43BC-88BB-D27458A8F0D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7D1D002-693D-4DD6-BE10-0698D6422136}" type="presOf" srcId="{8AB11060-FFA8-4AF2-BADB-B55B29ED2547}" destId="{2DC7C147-9807-4AF2-B6A9-7C73AECDE339}" srcOrd="0" destOrd="0" presId="urn:microsoft.com/office/officeart/2005/8/layout/vProcess5"/>
    <dgm:cxn modelId="{AE79DF05-0FF5-4E17-A790-95C783080E5A}" srcId="{10F32F1D-FC83-43BC-88BB-D27458A8F0D0}" destId="{8AB11060-FFA8-4AF2-BADB-B55B29ED2547}" srcOrd="4" destOrd="0" parTransId="{2E9586B7-FE15-4EDA-A5D1-6971BC50FD79}" sibTransId="{09CAD1D2-26F2-4855-AA3E-1665AED4356B}"/>
    <dgm:cxn modelId="{6165ED16-90FF-475C-BBAB-876F0B0353F6}" type="presOf" srcId="{832138A7-133D-4A5D-952E-B852C7234687}" destId="{E9E0F095-5591-4747-9D9F-B3815C588746}" srcOrd="0" destOrd="0" presId="urn:microsoft.com/office/officeart/2005/8/layout/vProcess5"/>
    <dgm:cxn modelId="{BBE1B91B-7137-49B0-9B14-E596846AB0DF}" type="presOf" srcId="{AFE74F02-7AFA-4C23-AF0E-C81230078A67}" destId="{0E98591A-4A2D-4726-82A3-7E54DFC64F87}" srcOrd="0" destOrd="0" presId="urn:microsoft.com/office/officeart/2005/8/layout/vProcess5"/>
    <dgm:cxn modelId="{26885B1E-C8FA-4A17-886B-8E8EE955A9CE}" type="presOf" srcId="{367A62B8-0432-45C7-AAFF-3C5948550202}" destId="{B6A01FA1-2598-44A3-986D-F31365039377}" srcOrd="0" destOrd="0" presId="urn:microsoft.com/office/officeart/2005/8/layout/vProcess5"/>
    <dgm:cxn modelId="{ED1BDD20-CFD4-40D2-AB20-B4C443D1079E}" type="presOf" srcId="{0C299529-08C5-4C44-B918-5C597353127E}" destId="{8EAE6BC1-C179-4EB1-8082-C57E3E204BBA}" srcOrd="1" destOrd="0" presId="urn:microsoft.com/office/officeart/2005/8/layout/vProcess5"/>
    <dgm:cxn modelId="{318D9E21-F966-4EDF-B9D8-AF945BE87C64}" type="presOf" srcId="{80F40240-3CF7-4E25-9A1F-1504EC738DB1}" destId="{6B2AC04B-EA2F-4BA4-9C6E-A6F9EBA65258}" srcOrd="1" destOrd="0" presId="urn:microsoft.com/office/officeart/2005/8/layout/vProcess5"/>
    <dgm:cxn modelId="{C50A6727-072F-4A11-B0B7-CDEF10272C73}" srcId="{10F32F1D-FC83-43BC-88BB-D27458A8F0D0}" destId="{80F40240-3CF7-4E25-9A1F-1504EC738DB1}" srcOrd="3" destOrd="0" parTransId="{8D39746A-2B89-4887-987B-4F02382C49D3}" sibTransId="{832138A7-133D-4A5D-952E-B852C7234687}"/>
    <dgm:cxn modelId="{4B86862C-0A41-48FE-9BDF-92206840065F}" type="presOf" srcId="{DBD35D48-B2DA-443F-B6FD-574FA824F45D}" destId="{F5358F84-6F75-4E01-9C24-9395EB53B2E1}" srcOrd="1" destOrd="0" presId="urn:microsoft.com/office/officeart/2005/8/layout/vProcess5"/>
    <dgm:cxn modelId="{DE05572E-90E0-4480-8C01-70D90EB67693}" srcId="{10F32F1D-FC83-43BC-88BB-D27458A8F0D0}" destId="{0C299529-08C5-4C44-B918-5C597353127E}" srcOrd="2" destOrd="0" parTransId="{5EAA514F-4CA7-4D27-B3B8-E493AC1E3884}" sibTransId="{05CF7BAD-4314-4882-97AD-CA955A0B9A9D}"/>
    <dgm:cxn modelId="{0F8E6134-7155-45DE-8298-0D949D904981}" type="presOf" srcId="{1D3AAB87-D10E-4D97-B290-1267702879E3}" destId="{BBDE8E88-E8D4-449D-AB81-0B897B888524}" srcOrd="1" destOrd="0" presId="urn:microsoft.com/office/officeart/2005/8/layout/vProcess5"/>
    <dgm:cxn modelId="{CF39C947-22ED-4342-928C-AE4B3EC61850}" type="presOf" srcId="{0C299529-08C5-4C44-B918-5C597353127E}" destId="{F02C2E60-07A9-461F-B3E5-091F4E1526A2}" srcOrd="0" destOrd="0" presId="urn:microsoft.com/office/officeart/2005/8/layout/vProcess5"/>
    <dgm:cxn modelId="{24D6438A-2802-4BB3-B7EF-B171E08CC348}" type="presOf" srcId="{80F40240-3CF7-4E25-9A1F-1504EC738DB1}" destId="{14927C78-1CE6-4358-BC6B-BF901F124246}" srcOrd="0" destOrd="0" presId="urn:microsoft.com/office/officeart/2005/8/layout/vProcess5"/>
    <dgm:cxn modelId="{2F6EEF9A-AD95-45E2-AB39-13E7F55D3F0C}" type="presOf" srcId="{1D3AAB87-D10E-4D97-B290-1267702879E3}" destId="{06EC1E5D-43FF-40B7-A7D3-254A80A56A4C}" srcOrd="0" destOrd="0" presId="urn:microsoft.com/office/officeart/2005/8/layout/vProcess5"/>
    <dgm:cxn modelId="{852AEEAC-BA10-49E4-9BE9-443D07542050}" type="presOf" srcId="{05CF7BAD-4314-4882-97AD-CA955A0B9A9D}" destId="{689D7072-2D4D-4DF8-BA61-24079F20050A}" srcOrd="0" destOrd="0" presId="urn:microsoft.com/office/officeart/2005/8/layout/vProcess5"/>
    <dgm:cxn modelId="{C5B975BF-0A45-452D-8BFE-84D45E67A828}" type="presOf" srcId="{DBD35D48-B2DA-443F-B6FD-574FA824F45D}" destId="{FC4E2D7A-91B0-4A93-B725-3C861C0E3CFD}" srcOrd="0" destOrd="0" presId="urn:microsoft.com/office/officeart/2005/8/layout/vProcess5"/>
    <dgm:cxn modelId="{949F26E4-5465-48F1-A498-8026EEAE549E}" type="presOf" srcId="{10F32F1D-FC83-43BC-88BB-D27458A8F0D0}" destId="{055F565B-9C89-438B-A179-A683024F0883}" srcOrd="0" destOrd="0" presId="urn:microsoft.com/office/officeart/2005/8/layout/vProcess5"/>
    <dgm:cxn modelId="{4413CDE4-651E-4484-B954-38FC8688A923}" srcId="{10F32F1D-FC83-43BC-88BB-D27458A8F0D0}" destId="{1D3AAB87-D10E-4D97-B290-1267702879E3}" srcOrd="0" destOrd="0" parTransId="{F51F41FF-247E-4A89-9191-3564CD8C0202}" sibTransId="{367A62B8-0432-45C7-AAFF-3C5948550202}"/>
    <dgm:cxn modelId="{CBBBA7E5-A64B-436E-9DAC-A99A9274427A}" type="presOf" srcId="{8AB11060-FFA8-4AF2-BADB-B55B29ED2547}" destId="{D659C574-2F52-4A6D-9542-1B471CF686BA}" srcOrd="1" destOrd="0" presId="urn:microsoft.com/office/officeart/2005/8/layout/vProcess5"/>
    <dgm:cxn modelId="{407AF4FA-838B-4998-AC5D-CFD4F30E55F3}" srcId="{10F32F1D-FC83-43BC-88BB-D27458A8F0D0}" destId="{DBD35D48-B2DA-443F-B6FD-574FA824F45D}" srcOrd="1" destOrd="0" parTransId="{3E0786CC-C6B4-4B9E-A82B-87E0399278F6}" sibTransId="{AFE74F02-7AFA-4C23-AF0E-C81230078A67}"/>
    <dgm:cxn modelId="{8360300D-37CB-40E1-A38C-18D13FCF9D85}" type="presParOf" srcId="{055F565B-9C89-438B-A179-A683024F0883}" destId="{D0643A6D-22C8-4D09-90B7-0C3177ABDC9B}" srcOrd="0" destOrd="0" presId="urn:microsoft.com/office/officeart/2005/8/layout/vProcess5"/>
    <dgm:cxn modelId="{9CE5261A-B690-426B-A4A2-87E0E31B9CE8}" type="presParOf" srcId="{055F565B-9C89-438B-A179-A683024F0883}" destId="{06EC1E5D-43FF-40B7-A7D3-254A80A56A4C}" srcOrd="1" destOrd="0" presId="urn:microsoft.com/office/officeart/2005/8/layout/vProcess5"/>
    <dgm:cxn modelId="{03DD2CE4-E4A8-4DED-9CFC-3988ADC75078}" type="presParOf" srcId="{055F565B-9C89-438B-A179-A683024F0883}" destId="{FC4E2D7A-91B0-4A93-B725-3C861C0E3CFD}" srcOrd="2" destOrd="0" presId="urn:microsoft.com/office/officeart/2005/8/layout/vProcess5"/>
    <dgm:cxn modelId="{235DAE2A-3AA8-472E-ACBA-27ECE9557975}" type="presParOf" srcId="{055F565B-9C89-438B-A179-A683024F0883}" destId="{F02C2E60-07A9-461F-B3E5-091F4E1526A2}" srcOrd="3" destOrd="0" presId="urn:microsoft.com/office/officeart/2005/8/layout/vProcess5"/>
    <dgm:cxn modelId="{7A86EF01-2217-49D8-B3F9-7A24566A248E}" type="presParOf" srcId="{055F565B-9C89-438B-A179-A683024F0883}" destId="{14927C78-1CE6-4358-BC6B-BF901F124246}" srcOrd="4" destOrd="0" presId="urn:microsoft.com/office/officeart/2005/8/layout/vProcess5"/>
    <dgm:cxn modelId="{0AAF401F-5092-4DA4-9383-E67ED575D304}" type="presParOf" srcId="{055F565B-9C89-438B-A179-A683024F0883}" destId="{2DC7C147-9807-4AF2-B6A9-7C73AECDE339}" srcOrd="5" destOrd="0" presId="urn:microsoft.com/office/officeart/2005/8/layout/vProcess5"/>
    <dgm:cxn modelId="{EBACFE16-D5C7-46F2-940D-A9606E376180}" type="presParOf" srcId="{055F565B-9C89-438B-A179-A683024F0883}" destId="{B6A01FA1-2598-44A3-986D-F31365039377}" srcOrd="6" destOrd="0" presId="urn:microsoft.com/office/officeart/2005/8/layout/vProcess5"/>
    <dgm:cxn modelId="{C17D2FE1-DC10-4052-AF42-31C91ED2869D}" type="presParOf" srcId="{055F565B-9C89-438B-A179-A683024F0883}" destId="{0E98591A-4A2D-4726-82A3-7E54DFC64F87}" srcOrd="7" destOrd="0" presId="urn:microsoft.com/office/officeart/2005/8/layout/vProcess5"/>
    <dgm:cxn modelId="{374D56DD-EEFC-47E5-B28F-8519E531D040}" type="presParOf" srcId="{055F565B-9C89-438B-A179-A683024F0883}" destId="{689D7072-2D4D-4DF8-BA61-24079F20050A}" srcOrd="8" destOrd="0" presId="urn:microsoft.com/office/officeart/2005/8/layout/vProcess5"/>
    <dgm:cxn modelId="{000AEDD0-C01B-46B6-9303-D870DBD52708}" type="presParOf" srcId="{055F565B-9C89-438B-A179-A683024F0883}" destId="{E9E0F095-5591-4747-9D9F-B3815C588746}" srcOrd="9" destOrd="0" presId="urn:microsoft.com/office/officeart/2005/8/layout/vProcess5"/>
    <dgm:cxn modelId="{8AA7973E-9029-4F07-A556-26392986E112}" type="presParOf" srcId="{055F565B-9C89-438B-A179-A683024F0883}" destId="{BBDE8E88-E8D4-449D-AB81-0B897B888524}" srcOrd="10" destOrd="0" presId="urn:microsoft.com/office/officeart/2005/8/layout/vProcess5"/>
    <dgm:cxn modelId="{93B595C0-A0AA-437C-A872-A6E398BE6A96}" type="presParOf" srcId="{055F565B-9C89-438B-A179-A683024F0883}" destId="{F5358F84-6F75-4E01-9C24-9395EB53B2E1}" srcOrd="11" destOrd="0" presId="urn:microsoft.com/office/officeart/2005/8/layout/vProcess5"/>
    <dgm:cxn modelId="{A13524AC-135E-4D14-A627-51C1185AD8D1}" type="presParOf" srcId="{055F565B-9C89-438B-A179-A683024F0883}" destId="{8EAE6BC1-C179-4EB1-8082-C57E3E204BBA}" srcOrd="12" destOrd="0" presId="urn:microsoft.com/office/officeart/2005/8/layout/vProcess5"/>
    <dgm:cxn modelId="{44C39EAE-A38C-42CF-8EC2-106CE3467114}" type="presParOf" srcId="{055F565B-9C89-438B-A179-A683024F0883}" destId="{6B2AC04B-EA2F-4BA4-9C6E-A6F9EBA65258}" srcOrd="13" destOrd="0" presId="urn:microsoft.com/office/officeart/2005/8/layout/vProcess5"/>
    <dgm:cxn modelId="{1A447D56-4AC4-4EE8-93C2-151E01834877}" type="presParOf" srcId="{055F565B-9C89-438B-A179-A683024F0883}" destId="{D659C574-2F52-4A6D-9542-1B471CF686B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52363-7561-47F2-B990-7DB76B3EFC0B}">
      <dsp:nvSpPr>
        <dsp:cNvPr id="0" name=""/>
        <dsp:cNvSpPr/>
      </dsp:nvSpPr>
      <dsp:spPr>
        <a:xfrm>
          <a:off x="234749" y="481268"/>
          <a:ext cx="803835" cy="8038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B5545-F3AF-4AF5-888E-1EDF39674FB5}">
      <dsp:nvSpPr>
        <dsp:cNvPr id="0" name=""/>
        <dsp:cNvSpPr/>
      </dsp:nvSpPr>
      <dsp:spPr>
        <a:xfrm>
          <a:off x="403554" y="650074"/>
          <a:ext cx="466224" cy="466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81918-985F-477B-B175-1149B22B1E2E}">
      <dsp:nvSpPr>
        <dsp:cNvPr id="0" name=""/>
        <dsp:cNvSpPr/>
      </dsp:nvSpPr>
      <dsp:spPr>
        <a:xfrm>
          <a:off x="1210835" y="481268"/>
          <a:ext cx="1894755" cy="803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way to search documents using AND, OR, NOT operations</a:t>
          </a:r>
        </a:p>
      </dsp:txBody>
      <dsp:txXfrm>
        <a:off x="1210835" y="481268"/>
        <a:ext cx="1894755" cy="803835"/>
      </dsp:txXfrm>
    </dsp:sp>
    <dsp:sp modelId="{23F4C716-E603-484E-87AD-5EC7D5E3D301}">
      <dsp:nvSpPr>
        <dsp:cNvPr id="0" name=""/>
        <dsp:cNvSpPr/>
      </dsp:nvSpPr>
      <dsp:spPr>
        <a:xfrm>
          <a:off x="3435738" y="481268"/>
          <a:ext cx="803835" cy="8038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50E7A-B98C-4B8A-8DF1-FD365AC53E78}">
      <dsp:nvSpPr>
        <dsp:cNvPr id="0" name=""/>
        <dsp:cNvSpPr/>
      </dsp:nvSpPr>
      <dsp:spPr>
        <a:xfrm>
          <a:off x="3604543" y="650074"/>
          <a:ext cx="466224" cy="466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34A52-EE93-4E2C-8C88-528C72AFC6CC}">
      <dsp:nvSpPr>
        <dsp:cNvPr id="0" name=""/>
        <dsp:cNvSpPr/>
      </dsp:nvSpPr>
      <dsp:spPr>
        <a:xfrm>
          <a:off x="4411824" y="481268"/>
          <a:ext cx="1894755" cy="803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Extends traditional Boolean search by:</a:t>
          </a:r>
        </a:p>
      </dsp:txBody>
      <dsp:txXfrm>
        <a:off x="4411824" y="481268"/>
        <a:ext cx="1894755" cy="803835"/>
      </dsp:txXfrm>
    </dsp:sp>
    <dsp:sp modelId="{3CC5941A-1F54-4FEA-A877-82FC4052950F}">
      <dsp:nvSpPr>
        <dsp:cNvPr id="0" name=""/>
        <dsp:cNvSpPr/>
      </dsp:nvSpPr>
      <dsp:spPr>
        <a:xfrm>
          <a:off x="329469" y="1830845"/>
          <a:ext cx="803835" cy="8038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F1F2E-E360-4618-A6DD-DE20C5842594}">
      <dsp:nvSpPr>
        <dsp:cNvPr id="0" name=""/>
        <dsp:cNvSpPr/>
      </dsp:nvSpPr>
      <dsp:spPr>
        <a:xfrm>
          <a:off x="498280" y="1999646"/>
          <a:ext cx="466224" cy="466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74BA6-DEF2-4F95-BB0D-F9DBAA19A07D}">
      <dsp:nvSpPr>
        <dsp:cNvPr id="0" name=""/>
        <dsp:cNvSpPr/>
      </dsp:nvSpPr>
      <dsp:spPr>
        <a:xfrm>
          <a:off x="1305569" y="1830845"/>
          <a:ext cx="1894755" cy="803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Allowing more precise control over search results</a:t>
          </a:r>
        </a:p>
      </dsp:txBody>
      <dsp:txXfrm>
        <a:off x="1305569" y="1830845"/>
        <a:ext cx="1894755" cy="803835"/>
      </dsp:txXfrm>
    </dsp:sp>
    <dsp:sp modelId="{E38CC4D4-3F46-4737-A409-D397C36A8545}">
      <dsp:nvSpPr>
        <dsp:cNvPr id="0" name=""/>
        <dsp:cNvSpPr/>
      </dsp:nvSpPr>
      <dsp:spPr>
        <a:xfrm>
          <a:off x="3467817" y="1778455"/>
          <a:ext cx="803835" cy="8038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FEF11-04E1-4536-A4C4-2A5EF15EE85E}">
      <dsp:nvSpPr>
        <dsp:cNvPr id="0" name=""/>
        <dsp:cNvSpPr/>
      </dsp:nvSpPr>
      <dsp:spPr>
        <a:xfrm>
          <a:off x="3618715" y="1927949"/>
          <a:ext cx="466224" cy="466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808AD-483D-4F33-929F-AAB4713A8F6A}">
      <dsp:nvSpPr>
        <dsp:cNvPr id="0" name=""/>
        <dsp:cNvSpPr/>
      </dsp:nvSpPr>
      <dsp:spPr>
        <a:xfrm>
          <a:off x="4335288" y="1778455"/>
          <a:ext cx="1894755" cy="803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Combining different operations effective</a:t>
          </a:r>
        </a:p>
      </dsp:txBody>
      <dsp:txXfrm>
        <a:off x="4335288" y="1778455"/>
        <a:ext cx="1894755" cy="803835"/>
      </dsp:txXfrm>
    </dsp:sp>
    <dsp:sp modelId="{11B150B7-86E5-44F4-B87B-6421F95A7C27}">
      <dsp:nvSpPr>
        <dsp:cNvPr id="0" name=""/>
        <dsp:cNvSpPr/>
      </dsp:nvSpPr>
      <dsp:spPr>
        <a:xfrm>
          <a:off x="6650896" y="1759147"/>
          <a:ext cx="803835" cy="8038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37FF1-B81E-4D37-880B-113E063F882B}">
      <dsp:nvSpPr>
        <dsp:cNvPr id="0" name=""/>
        <dsp:cNvSpPr/>
      </dsp:nvSpPr>
      <dsp:spPr>
        <a:xfrm>
          <a:off x="6800048" y="1937781"/>
          <a:ext cx="466224" cy="4662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7C8A-4F00-480F-B404-9C51E9ED8460}">
      <dsp:nvSpPr>
        <dsp:cNvPr id="0" name=""/>
        <dsp:cNvSpPr/>
      </dsp:nvSpPr>
      <dsp:spPr>
        <a:xfrm>
          <a:off x="7719746" y="1725040"/>
          <a:ext cx="1894755" cy="803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Filtering out unwanted results</a:t>
          </a:r>
        </a:p>
      </dsp:txBody>
      <dsp:txXfrm>
        <a:off x="7719746" y="1725040"/>
        <a:ext cx="1894755" cy="803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C4D29-51FB-4407-A94F-1863BB93C085}">
      <dsp:nvSpPr>
        <dsp:cNvPr id="0" name=""/>
        <dsp:cNvSpPr/>
      </dsp:nvSpPr>
      <dsp:spPr>
        <a:xfrm>
          <a:off x="2884668" y="561470"/>
          <a:ext cx="4338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2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9968" y="604868"/>
        <a:ext cx="23221" cy="4644"/>
      </dsp:txXfrm>
    </dsp:sp>
    <dsp:sp modelId="{EC2E07CD-75E7-45F7-83CA-EC5D3BF30089}">
      <dsp:nvSpPr>
        <dsp:cNvPr id="0" name=""/>
        <dsp:cNvSpPr/>
      </dsp:nvSpPr>
      <dsp:spPr>
        <a:xfrm>
          <a:off x="867245" y="1423"/>
          <a:ext cx="2019223" cy="12115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44" tIns="103859" rIns="98944" bIns="1038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Query: 'apple and mangos not juice'</a:t>
          </a:r>
        </a:p>
      </dsp:txBody>
      <dsp:txXfrm>
        <a:off x="867245" y="1423"/>
        <a:ext cx="2019223" cy="1211533"/>
      </dsp:txXfrm>
    </dsp:sp>
    <dsp:sp modelId="{38F40AE9-FF6B-4B40-86B1-E1204C2493D9}">
      <dsp:nvSpPr>
        <dsp:cNvPr id="0" name=""/>
        <dsp:cNvSpPr/>
      </dsp:nvSpPr>
      <dsp:spPr>
        <a:xfrm>
          <a:off x="1876857" y="1211157"/>
          <a:ext cx="2483644" cy="433821"/>
        </a:xfrm>
        <a:custGeom>
          <a:avLst/>
          <a:gdLst/>
          <a:ahLst/>
          <a:cxnLst/>
          <a:rect l="0" t="0" r="0" b="0"/>
          <a:pathLst>
            <a:path>
              <a:moveTo>
                <a:pt x="2483644" y="0"/>
              </a:moveTo>
              <a:lnTo>
                <a:pt x="2483644" y="234010"/>
              </a:lnTo>
              <a:lnTo>
                <a:pt x="0" y="234010"/>
              </a:lnTo>
              <a:lnTo>
                <a:pt x="0" y="43382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512" y="1425745"/>
        <a:ext cx="126334" cy="4644"/>
      </dsp:txXfrm>
    </dsp:sp>
    <dsp:sp modelId="{9339673B-37F2-430E-9AAE-ABFE4ACC2DD6}">
      <dsp:nvSpPr>
        <dsp:cNvPr id="0" name=""/>
        <dsp:cNvSpPr/>
      </dsp:nvSpPr>
      <dsp:spPr>
        <a:xfrm>
          <a:off x="3350890" y="1423"/>
          <a:ext cx="2019223" cy="12115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44" tIns="103859" rIns="98944" bIns="1038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Find documents with 'apple' ? Set A</a:t>
          </a:r>
        </a:p>
      </dsp:txBody>
      <dsp:txXfrm>
        <a:off x="3350890" y="1423"/>
        <a:ext cx="2019223" cy="1211533"/>
      </dsp:txXfrm>
    </dsp:sp>
    <dsp:sp modelId="{75F32B91-9B3B-4972-9538-F06CB8AA8BE9}">
      <dsp:nvSpPr>
        <dsp:cNvPr id="0" name=""/>
        <dsp:cNvSpPr/>
      </dsp:nvSpPr>
      <dsp:spPr>
        <a:xfrm>
          <a:off x="2884668" y="2237425"/>
          <a:ext cx="4338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21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9968" y="2280823"/>
        <a:ext cx="23221" cy="4644"/>
      </dsp:txXfrm>
    </dsp:sp>
    <dsp:sp modelId="{7D7492F6-DB08-4E13-906B-DF26058CABF4}">
      <dsp:nvSpPr>
        <dsp:cNvPr id="0" name=""/>
        <dsp:cNvSpPr/>
      </dsp:nvSpPr>
      <dsp:spPr>
        <a:xfrm>
          <a:off x="867245" y="1677378"/>
          <a:ext cx="2019223" cy="12115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44" tIns="103859" rIns="98944" bIns="1038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Find documents with 'mangos' ? Set B</a:t>
          </a:r>
        </a:p>
      </dsp:txBody>
      <dsp:txXfrm>
        <a:off x="867245" y="1677378"/>
        <a:ext cx="2019223" cy="1211533"/>
      </dsp:txXfrm>
    </dsp:sp>
    <dsp:sp modelId="{0FD4E9F8-6190-4D02-A122-99ED49A7AD9D}">
      <dsp:nvSpPr>
        <dsp:cNvPr id="0" name=""/>
        <dsp:cNvSpPr/>
      </dsp:nvSpPr>
      <dsp:spPr>
        <a:xfrm>
          <a:off x="1876857" y="2887112"/>
          <a:ext cx="2483644" cy="433821"/>
        </a:xfrm>
        <a:custGeom>
          <a:avLst/>
          <a:gdLst/>
          <a:ahLst/>
          <a:cxnLst/>
          <a:rect l="0" t="0" r="0" b="0"/>
          <a:pathLst>
            <a:path>
              <a:moveTo>
                <a:pt x="2483644" y="0"/>
              </a:moveTo>
              <a:lnTo>
                <a:pt x="2483644" y="234010"/>
              </a:lnTo>
              <a:lnTo>
                <a:pt x="0" y="234010"/>
              </a:lnTo>
              <a:lnTo>
                <a:pt x="0" y="433821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512" y="3101701"/>
        <a:ext cx="126334" cy="4644"/>
      </dsp:txXfrm>
    </dsp:sp>
    <dsp:sp modelId="{E8BB0B44-1238-45F1-8005-992F2AEC6A6D}">
      <dsp:nvSpPr>
        <dsp:cNvPr id="0" name=""/>
        <dsp:cNvSpPr/>
      </dsp:nvSpPr>
      <dsp:spPr>
        <a:xfrm>
          <a:off x="3350890" y="1677378"/>
          <a:ext cx="2019223" cy="12115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44" tIns="103859" rIns="98944" bIns="1038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Find documents with 'juice' ? Set C</a:t>
          </a:r>
        </a:p>
      </dsp:txBody>
      <dsp:txXfrm>
        <a:off x="3350890" y="1677378"/>
        <a:ext cx="2019223" cy="1211533"/>
      </dsp:txXfrm>
    </dsp:sp>
    <dsp:sp modelId="{6A043DE6-C4E3-4032-AF54-B986F933C559}">
      <dsp:nvSpPr>
        <dsp:cNvPr id="0" name=""/>
        <dsp:cNvSpPr/>
      </dsp:nvSpPr>
      <dsp:spPr>
        <a:xfrm>
          <a:off x="2884668" y="3913380"/>
          <a:ext cx="4338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21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9968" y="3956778"/>
        <a:ext cx="23221" cy="4644"/>
      </dsp:txXfrm>
    </dsp:sp>
    <dsp:sp modelId="{0EFF0829-0508-499B-8C51-4EEEE344F90A}">
      <dsp:nvSpPr>
        <dsp:cNvPr id="0" name=""/>
        <dsp:cNvSpPr/>
      </dsp:nvSpPr>
      <dsp:spPr>
        <a:xfrm>
          <a:off x="867245" y="3353333"/>
          <a:ext cx="2019223" cy="12115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44" tIns="103859" rIns="98944" bIns="1038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4. Result = (A n B) - C</a:t>
          </a:r>
        </a:p>
      </dsp:txBody>
      <dsp:txXfrm>
        <a:off x="867245" y="3353333"/>
        <a:ext cx="2019223" cy="1211533"/>
      </dsp:txXfrm>
    </dsp:sp>
    <dsp:sp modelId="{EF7EE17D-9875-4FAD-AE77-A2B997DE5F35}">
      <dsp:nvSpPr>
        <dsp:cNvPr id="0" name=""/>
        <dsp:cNvSpPr/>
      </dsp:nvSpPr>
      <dsp:spPr>
        <a:xfrm>
          <a:off x="3350890" y="3353333"/>
          <a:ext cx="2019223" cy="12115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44" tIns="103859" rIns="98944" bIns="1038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Returns: Documents containing both apple AND mangos, but NOT juice</a:t>
          </a:r>
        </a:p>
      </dsp:txBody>
      <dsp:txXfrm>
        <a:off x="3350890" y="3353333"/>
        <a:ext cx="2019223" cy="1211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C1E5D-43FF-40B7-A7D3-254A80A56A4C}">
      <dsp:nvSpPr>
        <dsp:cNvPr id="0" name=""/>
        <dsp:cNvSpPr/>
      </dsp:nvSpPr>
      <dsp:spPr>
        <a:xfrm>
          <a:off x="0" y="0"/>
          <a:ext cx="7714409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More precise search results</a:t>
          </a:r>
        </a:p>
      </dsp:txBody>
      <dsp:txXfrm>
        <a:off x="16471" y="16471"/>
        <a:ext cx="7041786" cy="529414"/>
      </dsp:txXfrm>
    </dsp:sp>
    <dsp:sp modelId="{FC4E2D7A-91B0-4A93-B725-3C861C0E3CFD}">
      <dsp:nvSpPr>
        <dsp:cNvPr id="0" name=""/>
        <dsp:cNvSpPr/>
      </dsp:nvSpPr>
      <dsp:spPr>
        <a:xfrm>
          <a:off x="576075" y="640461"/>
          <a:ext cx="7714409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Better control over exclusions</a:t>
          </a:r>
        </a:p>
      </dsp:txBody>
      <dsp:txXfrm>
        <a:off x="592546" y="656932"/>
        <a:ext cx="6739859" cy="529414"/>
      </dsp:txXfrm>
    </dsp:sp>
    <dsp:sp modelId="{F02C2E60-07A9-461F-B3E5-091F4E1526A2}">
      <dsp:nvSpPr>
        <dsp:cNvPr id="0" name=""/>
        <dsp:cNvSpPr/>
      </dsp:nvSpPr>
      <dsp:spPr>
        <a:xfrm>
          <a:off x="1152151" y="1280922"/>
          <a:ext cx="7714409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Simple and intuitive query format</a:t>
          </a:r>
        </a:p>
      </dsp:txBody>
      <dsp:txXfrm>
        <a:off x="1168622" y="1297393"/>
        <a:ext cx="6739859" cy="529414"/>
      </dsp:txXfrm>
    </dsp:sp>
    <dsp:sp modelId="{14927C78-1CE6-4358-BC6B-BF901F124246}">
      <dsp:nvSpPr>
        <dsp:cNvPr id="0" name=""/>
        <dsp:cNvSpPr/>
      </dsp:nvSpPr>
      <dsp:spPr>
        <a:xfrm>
          <a:off x="1728227" y="1921383"/>
          <a:ext cx="7714409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Efficient document filtering</a:t>
          </a:r>
        </a:p>
      </dsp:txBody>
      <dsp:txXfrm>
        <a:off x="1744698" y="1937854"/>
        <a:ext cx="6739859" cy="529414"/>
      </dsp:txXfrm>
    </dsp:sp>
    <dsp:sp modelId="{2DC7C147-9807-4AF2-B6A9-7C73AECDE339}">
      <dsp:nvSpPr>
        <dsp:cNvPr id="0" name=""/>
        <dsp:cNvSpPr/>
      </dsp:nvSpPr>
      <dsp:spPr>
        <a:xfrm>
          <a:off x="2304303" y="2561844"/>
          <a:ext cx="7714409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Works well with large document collections</a:t>
          </a:r>
        </a:p>
      </dsp:txBody>
      <dsp:txXfrm>
        <a:off x="2320774" y="2578315"/>
        <a:ext cx="6739859" cy="529414"/>
      </dsp:txXfrm>
    </dsp:sp>
    <dsp:sp modelId="{B6A01FA1-2598-44A3-986D-F31365039377}">
      <dsp:nvSpPr>
        <dsp:cNvPr id="0" name=""/>
        <dsp:cNvSpPr/>
      </dsp:nvSpPr>
      <dsp:spPr>
        <a:xfrm>
          <a:off x="7348877" y="410832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431121" y="410832"/>
        <a:ext cx="201043" cy="275062"/>
      </dsp:txXfrm>
    </dsp:sp>
    <dsp:sp modelId="{0E98591A-4A2D-4726-82A3-7E54DFC64F87}">
      <dsp:nvSpPr>
        <dsp:cNvPr id="0" name=""/>
        <dsp:cNvSpPr/>
      </dsp:nvSpPr>
      <dsp:spPr>
        <a:xfrm>
          <a:off x="7924953" y="1051293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007197" y="1051293"/>
        <a:ext cx="201043" cy="275062"/>
      </dsp:txXfrm>
    </dsp:sp>
    <dsp:sp modelId="{689D7072-2D4D-4DF8-BA61-24079F20050A}">
      <dsp:nvSpPr>
        <dsp:cNvPr id="0" name=""/>
        <dsp:cNvSpPr/>
      </dsp:nvSpPr>
      <dsp:spPr>
        <a:xfrm>
          <a:off x="8501029" y="1682382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583273" y="1682382"/>
        <a:ext cx="201043" cy="275062"/>
      </dsp:txXfrm>
    </dsp:sp>
    <dsp:sp modelId="{E9E0F095-5591-4747-9D9F-B3815C588746}">
      <dsp:nvSpPr>
        <dsp:cNvPr id="0" name=""/>
        <dsp:cNvSpPr/>
      </dsp:nvSpPr>
      <dsp:spPr>
        <a:xfrm>
          <a:off x="9077105" y="2329091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159349" y="2329091"/>
        <a:ext cx="201043" cy="275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8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1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5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56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30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E612-1272-394B-C22A-FD597F6D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CED5-4548-4C30-37AA-A4C79C816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E81E-DF7E-D120-5D97-30406C51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CD903-5787-4E25-AE93-86534FD1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6E0F-FB10-2B21-3D35-E90CF67E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9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0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3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9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BBBB44-F667-4082-95B6-953D21DC7CA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488624-27DC-4931-8502-2D8AC61E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Pencil and answer-sheet">
            <a:extLst>
              <a:ext uri="{FF2B5EF4-FFF2-40B4-BE49-F238E27FC236}">
                <a16:creationId xmlns:a16="http://schemas.microsoft.com/office/drawing/2014/main" id="{A95BBB87-DE17-9CC0-68C7-6CA4193316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16370-5C09-C81D-0560-D202AD1B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Understanding Extended Boolean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C93AB-5789-F4C5-00CA-2E0FD4A9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377" y="3996267"/>
            <a:ext cx="6987645" cy="1388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100" dirty="0"/>
              <a:t>Khadim Hussain 2021-cs-204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76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361312-8638-D6B7-628B-BF63233C1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8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2106B2-F977-579C-1919-D14885CA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Objective</a:t>
            </a:r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D0AEC72-9B73-E13F-186D-9ADC8600D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12" r="31194" b="2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C6D48-CE91-F560-BF3C-BBBD75D7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9363" y="2018453"/>
            <a:ext cx="7659156" cy="3742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Implement one of following in an application:</a:t>
            </a:r>
          </a:p>
          <a:p>
            <a:r>
              <a:rPr lang="en-US" dirty="0"/>
              <a:t>Fuzzy Model</a:t>
            </a:r>
          </a:p>
          <a:p>
            <a:r>
              <a:rPr lang="en-US" dirty="0"/>
              <a:t>Extended Boolean Model</a:t>
            </a:r>
          </a:p>
          <a:p>
            <a:r>
              <a:rPr lang="en-US" dirty="0"/>
              <a:t>Generalized Vector Model</a:t>
            </a:r>
          </a:p>
          <a:p>
            <a:r>
              <a:rPr lang="en-US" dirty="0"/>
              <a:t>Latent Semantic Indexing</a:t>
            </a:r>
          </a:p>
        </p:txBody>
      </p:sp>
    </p:spTree>
    <p:extLst>
      <p:ext uri="{BB962C8B-B14F-4D97-AF65-F5344CB8AC3E}">
        <p14:creationId xmlns:p14="http://schemas.microsoft.com/office/powerpoint/2010/main" val="203157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6B1311-5D77-42F5-F4FF-01E663341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BC3A65-E48E-C263-5605-1FB7322C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29FF7F3-8840-07F2-0254-25334127C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291A614-5846-FBD3-ACD1-8ADDDF9B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919AE80-E872-AA9F-C337-B22EEDDBB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672D896-8001-D25A-DC22-49463ADC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BE7086A-A018-3592-1B34-92FA1FE77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C1BD3C46-6842-EA2D-A798-D0D9792F5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4A73C9-B3B6-7B2F-0A65-66FC299B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is Extended Boolean Search?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DB37BCF-BEC4-1EF7-0BC0-6F0275E46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153593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36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stacked books">
            <a:extLst>
              <a:ext uri="{FF2B5EF4-FFF2-40B4-BE49-F238E27FC236}">
                <a16:creationId xmlns:a16="http://schemas.microsoft.com/office/drawing/2014/main" id="{53F30F04-AA57-75AF-3317-F9475C5E96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5EBD0A-B86E-642B-230F-B4AEDD53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Real-Life Example: Library Search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898F7-E6FD-DA1C-E019-369A89F98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9402" y="2666999"/>
            <a:ext cx="10233621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dirty="0"/>
              <a:t> Imagine We go to Library...</a:t>
            </a:r>
          </a:p>
          <a:p>
            <a:pPr marL="0" indent="0"/>
            <a:r>
              <a:rPr lang="en-US" dirty="0"/>
              <a:t> We wants: Books about 'Programming AND Web Development' But NOT     	'Database Management'</a:t>
            </a:r>
          </a:p>
          <a:p>
            <a:pPr marL="0" indent="0"/>
            <a:r>
              <a:rPr lang="en-US" dirty="0"/>
              <a:t>Traditional search might include unwanted database books</a:t>
            </a:r>
          </a:p>
          <a:p>
            <a:pPr marL="0" indent="0"/>
            <a:r>
              <a:rPr lang="en-US" dirty="0"/>
              <a:t>Extended Boolean helps find exactly what's needed:</a:t>
            </a:r>
          </a:p>
          <a:p>
            <a:pPr marL="0" indent="0"/>
            <a:r>
              <a:rPr lang="en-US" dirty="0"/>
              <a:t>(Programming OR Web Development) NOT Database</a:t>
            </a:r>
          </a:p>
        </p:txBody>
      </p:sp>
    </p:spTree>
    <p:extLst>
      <p:ext uri="{BB962C8B-B14F-4D97-AF65-F5344CB8AC3E}">
        <p14:creationId xmlns:p14="http://schemas.microsoft.com/office/powerpoint/2010/main" val="1274009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084986-DC8E-BA3F-A9F6-B55C6AA6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566579" cy="5538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F5E49-F173-E898-DF73-7D5732DC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27" y="612057"/>
            <a:ext cx="7152608" cy="37534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1. Break down documents into terms</a:t>
            </a:r>
          </a:p>
          <a:p>
            <a:pPr marL="0" indent="0">
              <a:buNone/>
            </a:pPr>
            <a:r>
              <a:rPr lang="en-US" dirty="0"/>
              <a:t>2. Create a term-document matrix:</a:t>
            </a:r>
          </a:p>
          <a:p>
            <a:pPr marL="0" indent="0">
              <a:buNone/>
            </a:pPr>
            <a:r>
              <a:rPr lang="en-US" dirty="0"/>
              <a:t>     Each row: a term</a:t>
            </a:r>
          </a:p>
          <a:p>
            <a:pPr marL="0" indent="0">
              <a:buNone/>
            </a:pPr>
            <a:r>
              <a:rPr lang="en-US" dirty="0"/>
              <a:t>     Each column: a document</a:t>
            </a:r>
          </a:p>
          <a:p>
            <a:pPr marL="0" indent="0">
              <a:buNone/>
            </a:pPr>
            <a:r>
              <a:rPr lang="en-US" dirty="0"/>
              <a:t>     Values: 1 (term present) or 0 (term absent)</a:t>
            </a:r>
          </a:p>
          <a:p>
            <a:pPr marL="0" indent="0">
              <a:buNone/>
            </a:pPr>
            <a:r>
              <a:rPr lang="en-US" dirty="0"/>
              <a:t>3. Process search query using Boolean operations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50E1D6-91FE-255D-42D5-151FCD11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291" y="4138648"/>
            <a:ext cx="9692401" cy="24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2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DAE1D6-399C-13AB-228B-1E324D89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Code Example</a:t>
            </a:r>
          </a:p>
        </p:txBody>
      </p:sp>
      <p:sp useBgFill="1">
        <p:nvSpPr>
          <p:cNvPr id="27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565BE2D-70C2-C759-8DD6-F0B40AAB8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00670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76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8197B5-7496-25C1-476B-6B05BA6C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Visual Example</a:t>
            </a:r>
          </a:p>
        </p:txBody>
      </p:sp>
      <p:pic>
        <p:nvPicPr>
          <p:cNvPr id="7" name="Graphic 6" descr="Apple">
            <a:extLst>
              <a:ext uri="{FF2B5EF4-FFF2-40B4-BE49-F238E27FC236}">
                <a16:creationId xmlns:a16="http://schemas.microsoft.com/office/drawing/2014/main" id="{57A7A16A-FD6F-787A-CE8F-1470D3DA2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7761" y="2743199"/>
            <a:ext cx="3047999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8AAB-90A3-D068-CE17-B05F89D68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336" y="2666999"/>
            <a:ext cx="5486687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Document Collection: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Doc1: 'Fresh apples and mangos’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Doc2: 'Apple mango juice recipe’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Doc3: 'Growing mangos and apples'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Query: 'apple and mangos not juice'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Results: Doc1, Doc3 (but not Doc2 because it contains 'juice')</a:t>
            </a:r>
          </a:p>
        </p:txBody>
      </p:sp>
    </p:spTree>
    <p:extLst>
      <p:ext uri="{BB962C8B-B14F-4D97-AF65-F5344CB8AC3E}">
        <p14:creationId xmlns:p14="http://schemas.microsoft.com/office/powerpoint/2010/main" val="84960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A64D-50F7-CD9F-116D-22FE7FAE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</a:rPr>
              <a:t>Key Benefits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4C62238-0592-7F32-F643-0E545870A3C8}"/>
              </a:ext>
            </a:extLst>
          </p:cNvPr>
          <p:cNvGraphicFramePr/>
          <p:nvPr/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9590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232</TotalTime>
  <Words>315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Understanding Extended Boolean Search</vt:lpstr>
      <vt:lpstr>Objective</vt:lpstr>
      <vt:lpstr>What is Extended Boolean Search?</vt:lpstr>
      <vt:lpstr>Real-Life Example: Library Search</vt:lpstr>
      <vt:lpstr>How Does It Work?</vt:lpstr>
      <vt:lpstr>Code Example</vt:lpstr>
      <vt:lpstr>Visual Example</vt:lpstr>
      <vt:lpstr>Key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Khadim Hussain</dc:creator>
  <cp:lastModifiedBy>Khadim Hussain</cp:lastModifiedBy>
  <cp:revision>4</cp:revision>
  <dcterms:created xsi:type="dcterms:W3CDTF">2024-12-12T02:57:07Z</dcterms:created>
  <dcterms:modified xsi:type="dcterms:W3CDTF">2024-12-12T07:17:11Z</dcterms:modified>
</cp:coreProperties>
</file>