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9" d="100"/>
          <a:sy n="7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6ADF-2648-B5B7-4E73122D31DE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6ADF-2648-B5B7-4E73122D31DE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6ADF-2648-B5B7-4E73122D31DE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6ADF-2648-B5B7-4E73122D3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861136"/>
        <c:axId val="1"/>
      </c:barChart>
      <c:catAx>
        <c:axId val="687861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687861136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9/19/24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16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1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8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2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4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0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69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5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2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9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7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2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2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9/19/24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476256" y="3072210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</a:t>
            </a:r>
            <a:r>
              <a:rPr lang="en-IN" altLang="zh-CN" sz="2400" dirty="0">
                <a:latin typeface="Trebuchet MS" charset="0"/>
                <a:ea typeface="华文新魏" charset="0"/>
                <a:cs typeface="Trebuchet MS" charset="0"/>
              </a:rPr>
              <a:t>TAHAZIYA TABASSUM A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	:3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12209040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	:B.Com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Chevalier T.Thomas Elizabeth college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)     :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	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435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4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17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2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9968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572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08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khadirunishashariff7@gmail.com</cp:lastModifiedBy>
  <cp:revision>51</cp:revision>
  <dcterms:created xsi:type="dcterms:W3CDTF">2024-03-29T15:07:22Z</dcterms:created>
  <dcterms:modified xsi:type="dcterms:W3CDTF">2024-09-19T05:33:27Z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