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4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608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5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4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7B4E-F23D-47F3-B588-6797EAFA5BF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345A-E3D3-4974-B08D-8D126808C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Bell MT" panose="02020503060305020303" pitchFamily="18" charset="0"/>
              </a:rPr>
              <a:t>Report on</a:t>
            </a:r>
            <a:br>
              <a:rPr lang="en-US" sz="3600" dirty="0" smtClean="0">
                <a:latin typeface="Bell MT" panose="02020503060305020303" pitchFamily="18" charset="0"/>
              </a:rPr>
            </a:br>
            <a:r>
              <a:rPr lang="en-US" sz="3600" dirty="0" smtClean="0">
                <a:latin typeface="Bell MT" panose="02020503060305020303" pitchFamily="18" charset="0"/>
              </a:rPr>
              <a:t>Analysis of Bangladesh Cement industry sales Data</a:t>
            </a:r>
            <a:endParaRPr lang="en-US" sz="3600" dirty="0">
              <a:latin typeface="Bell MT" panose="020205030603050203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986843"/>
            <a:ext cx="4828822" cy="419011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Mahbub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-E-Noor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728178" y="2099733"/>
            <a:ext cx="4625622" cy="40772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Khadiza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Afroz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Political Science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Roll: 01-054-02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54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Mobile: 01735255899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298318" y="2514601"/>
            <a:ext cx="0" cy="3108960"/>
          </a:xfrm>
          <a:prstGeom prst="line">
            <a:avLst/>
          </a:prstGeom>
          <a:ln cmpd="sng"/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6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77" y="1494014"/>
            <a:ext cx="10665178" cy="14605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and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377" y="3338336"/>
            <a:ext cx="10236200" cy="2385131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by Region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66752"/>
            <a:ext cx="10515600" cy="1019173"/>
          </a:xfrm>
        </p:spPr>
        <p:txBody>
          <a:bodyPr/>
          <a:lstStyle/>
          <a:p>
            <a:r>
              <a:rPr lang="en-US" dirty="0" smtClean="0"/>
              <a:t>Brand </a:t>
            </a:r>
            <a:r>
              <a:rPr lang="en-US" dirty="0" err="1" smtClean="0"/>
              <a:t>Perfomance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271712"/>
            <a:ext cx="10515600" cy="2774951"/>
          </a:xfrm>
        </p:spPr>
        <p:txBody>
          <a:bodyPr>
            <a:normAutofit lnSpcReduction="100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Brand A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Brand B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Brand C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Grand Total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711" y="282610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Thank You</a:t>
            </a: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Baskerville Old Face</vt:lpstr>
      <vt:lpstr>Bell MT</vt:lpstr>
      <vt:lpstr>Calibri</vt:lpstr>
      <vt:lpstr>Calibri Light</vt:lpstr>
      <vt:lpstr>Times New Roman</vt:lpstr>
      <vt:lpstr>Office Theme</vt:lpstr>
      <vt:lpstr>Report on Analysis of Bangladesh Cement industry sales Data</vt:lpstr>
      <vt:lpstr>Introduction</vt:lpstr>
      <vt:lpstr>Research Question and Insights</vt:lpstr>
      <vt:lpstr>Brand Perfomance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Bangladesh Cement industry sales Data</dc:title>
  <dc:creator>USER</dc:creator>
  <cp:lastModifiedBy>USER</cp:lastModifiedBy>
  <cp:revision>19</cp:revision>
  <dcterms:created xsi:type="dcterms:W3CDTF">2024-12-07T05:04:25Z</dcterms:created>
  <dcterms:modified xsi:type="dcterms:W3CDTF">2024-12-13T19:04:25Z</dcterms:modified>
</cp:coreProperties>
</file>