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CDF72-9D81-4D85-A562-230A6FE9CDC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7B2AA-BD28-4C9D-A8DB-8E7251BB5BE7}">
      <dgm:prSet phldrT="[Text]"/>
      <dgm:spPr>
        <a:solidFill>
          <a:schemeClr val="bg2">
            <a:lumMod val="25000"/>
            <a:lumOff val="75000"/>
          </a:schemeClr>
        </a:solidFill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Cat</a:t>
          </a:r>
        </a:p>
      </dgm:t>
    </dgm:pt>
    <dgm:pt modelId="{FEBFF2A7-7065-4EC6-A08D-9505B9682C53}" type="parTrans" cxnId="{B5295F1A-8182-4888-BBF6-E22D61AAF162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E7E6C5D2-84FB-4EA1-8B51-A910661053D7}" type="sibTrans" cxnId="{B5295F1A-8182-4888-BBF6-E22D61AAF162}">
      <dgm:prSet/>
      <dgm:spPr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51E7F70C-BB98-4771-A147-A1F40657B26F}">
      <dgm:prSet phldrT="[Text]"/>
      <dgm:spPr>
        <a:solidFill>
          <a:schemeClr val="accent1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Bat</a:t>
          </a:r>
        </a:p>
      </dgm:t>
    </dgm:pt>
    <dgm:pt modelId="{9DC29FA1-24B4-41FC-BC4A-4A4FB448DF1A}" type="parTrans" cxnId="{9A9CA7B1-9AB7-4721-82F9-63F2D578094E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EE07DB19-F34E-4091-8BF5-09C3AC4C7C9A}" type="sibTrans" cxnId="{9A9CA7B1-9AB7-4721-82F9-63F2D578094E}">
      <dgm:prSet/>
      <dgm:spPr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5D8B54E3-2FEA-4A93-B777-586D16E08326}">
      <dgm:prSet phldrT="[Text]"/>
      <dgm:spPr>
        <a:solidFill>
          <a:schemeClr val="accent5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Rat</a:t>
          </a:r>
        </a:p>
      </dgm:t>
    </dgm:pt>
    <dgm:pt modelId="{F16C9654-B184-4874-BDB2-BFFD1D6D971C}" type="parTrans" cxnId="{3162A4B9-4B8B-4A3E-BC84-21081E3C248F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1377E5A0-F832-4078-A08A-DFBE8C5A38ED}" type="sibTrans" cxnId="{3162A4B9-4B8B-4A3E-BC84-21081E3C248F}">
      <dgm:prSet/>
      <dgm:spPr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672931E1-5881-408F-A26B-BC1205AE11D5}">
      <dgm:prSet phldrT="[Text]"/>
      <dgm:spPr>
        <a:solidFill>
          <a:schemeClr val="accent6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Mice</a:t>
          </a:r>
        </a:p>
      </dgm:t>
    </dgm:pt>
    <dgm:pt modelId="{4CB4119A-F040-4402-A381-4FE384C65135}" type="parTrans" cxnId="{952485FE-9789-4748-93E4-71E553BA8D2E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A65F7F2B-A27C-48AD-A5AF-A271A26CEB40}" type="sibTrans" cxnId="{952485FE-9789-4748-93E4-71E553BA8D2E}">
      <dgm:prSet/>
      <dgm:spPr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EAD69B24-1269-4172-BDE4-D5E1C1C236A3}">
      <dgm:prSet phldrT="[Text]" phldr="1"/>
      <dgm:spPr>
        <a:solidFill>
          <a:schemeClr val="tx2">
            <a:lumMod val="90000"/>
          </a:schemeClr>
        </a:solidFill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endParaRPr 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CDC220F3-77B6-487F-BD66-C8582E146814}" type="parTrans" cxnId="{8DC088A3-9FE9-4445-967D-B540CA1D31EF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6A993F71-405C-4853-B746-7967B244E67A}" type="sibTrans" cxnId="{8DC088A3-9FE9-4445-967D-B540CA1D31EF}">
      <dgm:prSet/>
      <dgm:spPr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BDA16128-39F0-445F-B8C9-3645947F7805}" type="pres">
      <dgm:prSet presAssocID="{030CDF72-9D81-4D85-A562-230A6FE9CDCD}" presName="cycle" presStyleCnt="0">
        <dgm:presLayoutVars>
          <dgm:dir/>
          <dgm:resizeHandles val="exact"/>
        </dgm:presLayoutVars>
      </dgm:prSet>
      <dgm:spPr/>
    </dgm:pt>
    <dgm:pt modelId="{C3A7A6A0-23A0-46DD-8981-29D65A1EBD58}" type="pres">
      <dgm:prSet presAssocID="{0AC7B2AA-BD28-4C9D-A8DB-8E7251BB5BE7}" presName="node" presStyleLbl="node1" presStyleIdx="0" presStyleCnt="5">
        <dgm:presLayoutVars>
          <dgm:bulletEnabled val="1"/>
        </dgm:presLayoutVars>
      </dgm:prSet>
      <dgm:spPr/>
    </dgm:pt>
    <dgm:pt modelId="{98741477-618A-4BBF-ABCB-900878DF09B5}" type="pres">
      <dgm:prSet presAssocID="{E7E6C5D2-84FB-4EA1-8B51-A910661053D7}" presName="sibTrans" presStyleLbl="sibTrans2D1" presStyleIdx="0" presStyleCnt="5"/>
      <dgm:spPr/>
    </dgm:pt>
    <dgm:pt modelId="{C59EEC5F-46CE-4E36-83EF-6E29B1CE0787}" type="pres">
      <dgm:prSet presAssocID="{E7E6C5D2-84FB-4EA1-8B51-A910661053D7}" presName="connectorText" presStyleLbl="sibTrans2D1" presStyleIdx="0" presStyleCnt="5"/>
      <dgm:spPr/>
    </dgm:pt>
    <dgm:pt modelId="{EF30708B-2031-4E4A-94F3-DA51A7F1C3CD}" type="pres">
      <dgm:prSet presAssocID="{51E7F70C-BB98-4771-A147-A1F40657B26F}" presName="node" presStyleLbl="node1" presStyleIdx="1" presStyleCnt="5">
        <dgm:presLayoutVars>
          <dgm:bulletEnabled val="1"/>
        </dgm:presLayoutVars>
      </dgm:prSet>
      <dgm:spPr/>
    </dgm:pt>
    <dgm:pt modelId="{A5A898E0-EF75-41D1-9934-37B3EB37B182}" type="pres">
      <dgm:prSet presAssocID="{EE07DB19-F34E-4091-8BF5-09C3AC4C7C9A}" presName="sibTrans" presStyleLbl="sibTrans2D1" presStyleIdx="1" presStyleCnt="5"/>
      <dgm:spPr/>
    </dgm:pt>
    <dgm:pt modelId="{E9CE4E42-C7A4-4484-885C-95DE3EF0981B}" type="pres">
      <dgm:prSet presAssocID="{EE07DB19-F34E-4091-8BF5-09C3AC4C7C9A}" presName="connectorText" presStyleLbl="sibTrans2D1" presStyleIdx="1" presStyleCnt="5"/>
      <dgm:spPr/>
    </dgm:pt>
    <dgm:pt modelId="{5E76D959-227A-4D8C-A07C-D6C0BF2AE5DB}" type="pres">
      <dgm:prSet presAssocID="{5D8B54E3-2FEA-4A93-B777-586D16E08326}" presName="node" presStyleLbl="node1" presStyleIdx="2" presStyleCnt="5">
        <dgm:presLayoutVars>
          <dgm:bulletEnabled val="1"/>
        </dgm:presLayoutVars>
      </dgm:prSet>
      <dgm:spPr/>
    </dgm:pt>
    <dgm:pt modelId="{40D67F62-67A3-463F-A2C9-ED607A9B82ED}" type="pres">
      <dgm:prSet presAssocID="{1377E5A0-F832-4078-A08A-DFBE8C5A38ED}" presName="sibTrans" presStyleLbl="sibTrans2D1" presStyleIdx="2" presStyleCnt="5"/>
      <dgm:spPr/>
    </dgm:pt>
    <dgm:pt modelId="{2D4411AC-F253-45E3-9DB2-3586138CFA12}" type="pres">
      <dgm:prSet presAssocID="{1377E5A0-F832-4078-A08A-DFBE8C5A38ED}" presName="connectorText" presStyleLbl="sibTrans2D1" presStyleIdx="2" presStyleCnt="5"/>
      <dgm:spPr/>
    </dgm:pt>
    <dgm:pt modelId="{61A7438A-C04E-40F0-9159-DF24896B6AEB}" type="pres">
      <dgm:prSet presAssocID="{672931E1-5881-408F-A26B-BC1205AE11D5}" presName="node" presStyleLbl="node1" presStyleIdx="3" presStyleCnt="5">
        <dgm:presLayoutVars>
          <dgm:bulletEnabled val="1"/>
        </dgm:presLayoutVars>
      </dgm:prSet>
      <dgm:spPr/>
    </dgm:pt>
    <dgm:pt modelId="{7E2BC6F1-A4E1-49D9-A6AE-81BBFE53B1FE}" type="pres">
      <dgm:prSet presAssocID="{A65F7F2B-A27C-48AD-A5AF-A271A26CEB40}" presName="sibTrans" presStyleLbl="sibTrans2D1" presStyleIdx="3" presStyleCnt="5"/>
      <dgm:spPr/>
    </dgm:pt>
    <dgm:pt modelId="{9A0E0704-EECC-4506-950B-FE862A378C2F}" type="pres">
      <dgm:prSet presAssocID="{A65F7F2B-A27C-48AD-A5AF-A271A26CEB40}" presName="connectorText" presStyleLbl="sibTrans2D1" presStyleIdx="3" presStyleCnt="5"/>
      <dgm:spPr/>
    </dgm:pt>
    <dgm:pt modelId="{D89E45A0-3D8A-4D1F-B9A4-9C3241A22C6B}" type="pres">
      <dgm:prSet presAssocID="{EAD69B24-1269-4172-BDE4-D5E1C1C236A3}" presName="node" presStyleLbl="node1" presStyleIdx="4" presStyleCnt="5">
        <dgm:presLayoutVars>
          <dgm:bulletEnabled val="1"/>
        </dgm:presLayoutVars>
      </dgm:prSet>
      <dgm:spPr/>
    </dgm:pt>
    <dgm:pt modelId="{DA3D37B9-65C2-4B9C-97B5-23B9E25D85EE}" type="pres">
      <dgm:prSet presAssocID="{6A993F71-405C-4853-B746-7967B244E67A}" presName="sibTrans" presStyleLbl="sibTrans2D1" presStyleIdx="4" presStyleCnt="5"/>
      <dgm:spPr/>
    </dgm:pt>
    <dgm:pt modelId="{8BBF499B-D7BF-4021-90B7-B155BAEE8CF9}" type="pres">
      <dgm:prSet presAssocID="{6A993F71-405C-4853-B746-7967B244E67A}" presName="connectorText" presStyleLbl="sibTrans2D1" presStyleIdx="4" presStyleCnt="5"/>
      <dgm:spPr/>
    </dgm:pt>
  </dgm:ptLst>
  <dgm:cxnLst>
    <dgm:cxn modelId="{1D38DE07-666C-4F9B-8930-6E0D5324514D}" type="presOf" srcId="{EE07DB19-F34E-4091-8BF5-09C3AC4C7C9A}" destId="{E9CE4E42-C7A4-4484-885C-95DE3EF0981B}" srcOrd="1" destOrd="0" presId="urn:microsoft.com/office/officeart/2005/8/layout/cycle2"/>
    <dgm:cxn modelId="{B5295F1A-8182-4888-BBF6-E22D61AAF162}" srcId="{030CDF72-9D81-4D85-A562-230A6FE9CDCD}" destId="{0AC7B2AA-BD28-4C9D-A8DB-8E7251BB5BE7}" srcOrd="0" destOrd="0" parTransId="{FEBFF2A7-7065-4EC6-A08D-9505B9682C53}" sibTransId="{E7E6C5D2-84FB-4EA1-8B51-A910661053D7}"/>
    <dgm:cxn modelId="{80DE2A1B-5D99-46B6-BD91-B63F220C6984}" type="presOf" srcId="{51E7F70C-BB98-4771-A147-A1F40657B26F}" destId="{EF30708B-2031-4E4A-94F3-DA51A7F1C3CD}" srcOrd="0" destOrd="0" presId="urn:microsoft.com/office/officeart/2005/8/layout/cycle2"/>
    <dgm:cxn modelId="{0CC43223-4BB4-42AA-98AA-E09F53EC5D4A}" type="presOf" srcId="{1377E5A0-F832-4078-A08A-DFBE8C5A38ED}" destId="{40D67F62-67A3-463F-A2C9-ED607A9B82ED}" srcOrd="0" destOrd="0" presId="urn:microsoft.com/office/officeart/2005/8/layout/cycle2"/>
    <dgm:cxn modelId="{C0518E26-8A39-415F-A514-5120870421FC}" type="presOf" srcId="{5D8B54E3-2FEA-4A93-B777-586D16E08326}" destId="{5E76D959-227A-4D8C-A07C-D6C0BF2AE5DB}" srcOrd="0" destOrd="0" presId="urn:microsoft.com/office/officeart/2005/8/layout/cycle2"/>
    <dgm:cxn modelId="{DF918E73-F858-4C71-A42E-40C1C5FA4934}" type="presOf" srcId="{672931E1-5881-408F-A26B-BC1205AE11D5}" destId="{61A7438A-C04E-40F0-9159-DF24896B6AEB}" srcOrd="0" destOrd="0" presId="urn:microsoft.com/office/officeart/2005/8/layout/cycle2"/>
    <dgm:cxn modelId="{82DCFF7E-2706-485D-9EB7-163386FB5955}" type="presOf" srcId="{6A993F71-405C-4853-B746-7967B244E67A}" destId="{DA3D37B9-65C2-4B9C-97B5-23B9E25D85EE}" srcOrd="0" destOrd="0" presId="urn:microsoft.com/office/officeart/2005/8/layout/cycle2"/>
    <dgm:cxn modelId="{4DB7FA83-DF38-4251-A870-B5CD449FAC7D}" type="presOf" srcId="{A65F7F2B-A27C-48AD-A5AF-A271A26CEB40}" destId="{9A0E0704-EECC-4506-950B-FE862A378C2F}" srcOrd="1" destOrd="0" presId="urn:microsoft.com/office/officeart/2005/8/layout/cycle2"/>
    <dgm:cxn modelId="{8DC088A3-9FE9-4445-967D-B540CA1D31EF}" srcId="{030CDF72-9D81-4D85-A562-230A6FE9CDCD}" destId="{EAD69B24-1269-4172-BDE4-D5E1C1C236A3}" srcOrd="4" destOrd="0" parTransId="{CDC220F3-77B6-487F-BD66-C8582E146814}" sibTransId="{6A993F71-405C-4853-B746-7967B244E67A}"/>
    <dgm:cxn modelId="{59AADEA4-E629-49E2-91A9-C8156E5D8E54}" type="presOf" srcId="{A65F7F2B-A27C-48AD-A5AF-A271A26CEB40}" destId="{7E2BC6F1-A4E1-49D9-A6AE-81BBFE53B1FE}" srcOrd="0" destOrd="0" presId="urn:microsoft.com/office/officeart/2005/8/layout/cycle2"/>
    <dgm:cxn modelId="{9A9CA7B1-9AB7-4721-82F9-63F2D578094E}" srcId="{030CDF72-9D81-4D85-A562-230A6FE9CDCD}" destId="{51E7F70C-BB98-4771-A147-A1F40657B26F}" srcOrd="1" destOrd="0" parTransId="{9DC29FA1-24B4-41FC-BC4A-4A4FB448DF1A}" sibTransId="{EE07DB19-F34E-4091-8BF5-09C3AC4C7C9A}"/>
    <dgm:cxn modelId="{A9860BB3-7326-4F55-A5BD-1074AF9A4652}" type="presOf" srcId="{EAD69B24-1269-4172-BDE4-D5E1C1C236A3}" destId="{D89E45A0-3D8A-4D1F-B9A4-9C3241A22C6B}" srcOrd="0" destOrd="0" presId="urn:microsoft.com/office/officeart/2005/8/layout/cycle2"/>
    <dgm:cxn modelId="{3162A4B9-4B8B-4A3E-BC84-21081E3C248F}" srcId="{030CDF72-9D81-4D85-A562-230A6FE9CDCD}" destId="{5D8B54E3-2FEA-4A93-B777-586D16E08326}" srcOrd="2" destOrd="0" parTransId="{F16C9654-B184-4874-BDB2-BFFD1D6D971C}" sibTransId="{1377E5A0-F832-4078-A08A-DFBE8C5A38ED}"/>
    <dgm:cxn modelId="{C5CDB2BE-BB01-42A3-8DD1-A53C7397A403}" type="presOf" srcId="{030CDF72-9D81-4D85-A562-230A6FE9CDCD}" destId="{BDA16128-39F0-445F-B8C9-3645947F7805}" srcOrd="0" destOrd="0" presId="urn:microsoft.com/office/officeart/2005/8/layout/cycle2"/>
    <dgm:cxn modelId="{2EF788C3-F9DF-4CF2-A9E7-EA8564BD8E60}" type="presOf" srcId="{6A993F71-405C-4853-B746-7967B244E67A}" destId="{8BBF499B-D7BF-4021-90B7-B155BAEE8CF9}" srcOrd="1" destOrd="0" presId="urn:microsoft.com/office/officeart/2005/8/layout/cycle2"/>
    <dgm:cxn modelId="{22ADEDC7-8274-4657-9550-123796B5A553}" type="presOf" srcId="{1377E5A0-F832-4078-A08A-DFBE8C5A38ED}" destId="{2D4411AC-F253-45E3-9DB2-3586138CFA12}" srcOrd="1" destOrd="0" presId="urn:microsoft.com/office/officeart/2005/8/layout/cycle2"/>
    <dgm:cxn modelId="{C5C9DDCD-B40E-423F-810B-F90824B46B3D}" type="presOf" srcId="{EE07DB19-F34E-4091-8BF5-09C3AC4C7C9A}" destId="{A5A898E0-EF75-41D1-9934-37B3EB37B182}" srcOrd="0" destOrd="0" presId="urn:microsoft.com/office/officeart/2005/8/layout/cycle2"/>
    <dgm:cxn modelId="{B9BDC3D0-B1C2-4AA6-8B36-1FC23D54C73B}" type="presOf" srcId="{E7E6C5D2-84FB-4EA1-8B51-A910661053D7}" destId="{C59EEC5F-46CE-4E36-83EF-6E29B1CE0787}" srcOrd="1" destOrd="0" presId="urn:microsoft.com/office/officeart/2005/8/layout/cycle2"/>
    <dgm:cxn modelId="{C2B1C0F4-CEC6-4D1D-BEA9-11155D889B2D}" type="presOf" srcId="{0AC7B2AA-BD28-4C9D-A8DB-8E7251BB5BE7}" destId="{C3A7A6A0-23A0-46DD-8981-29D65A1EBD58}" srcOrd="0" destOrd="0" presId="urn:microsoft.com/office/officeart/2005/8/layout/cycle2"/>
    <dgm:cxn modelId="{4E0E46FC-A140-42E2-ADE1-4603E8AF3F13}" type="presOf" srcId="{E7E6C5D2-84FB-4EA1-8B51-A910661053D7}" destId="{98741477-618A-4BBF-ABCB-900878DF09B5}" srcOrd="0" destOrd="0" presId="urn:microsoft.com/office/officeart/2005/8/layout/cycle2"/>
    <dgm:cxn modelId="{952485FE-9789-4748-93E4-71E553BA8D2E}" srcId="{030CDF72-9D81-4D85-A562-230A6FE9CDCD}" destId="{672931E1-5881-408F-A26B-BC1205AE11D5}" srcOrd="3" destOrd="0" parTransId="{4CB4119A-F040-4402-A381-4FE384C65135}" sibTransId="{A65F7F2B-A27C-48AD-A5AF-A271A26CEB40}"/>
    <dgm:cxn modelId="{4D51FA63-E379-432E-95E3-23FB373C0C6C}" type="presParOf" srcId="{BDA16128-39F0-445F-B8C9-3645947F7805}" destId="{C3A7A6A0-23A0-46DD-8981-29D65A1EBD58}" srcOrd="0" destOrd="0" presId="urn:microsoft.com/office/officeart/2005/8/layout/cycle2"/>
    <dgm:cxn modelId="{722CB046-9BD2-4431-9BAD-80C2D96F9427}" type="presParOf" srcId="{BDA16128-39F0-445F-B8C9-3645947F7805}" destId="{98741477-618A-4BBF-ABCB-900878DF09B5}" srcOrd="1" destOrd="0" presId="urn:microsoft.com/office/officeart/2005/8/layout/cycle2"/>
    <dgm:cxn modelId="{4B005C0A-D741-4997-A815-7FA3C806E51E}" type="presParOf" srcId="{98741477-618A-4BBF-ABCB-900878DF09B5}" destId="{C59EEC5F-46CE-4E36-83EF-6E29B1CE0787}" srcOrd="0" destOrd="0" presId="urn:microsoft.com/office/officeart/2005/8/layout/cycle2"/>
    <dgm:cxn modelId="{4D685BA9-0088-46CC-B5EE-A2D26273741D}" type="presParOf" srcId="{BDA16128-39F0-445F-B8C9-3645947F7805}" destId="{EF30708B-2031-4E4A-94F3-DA51A7F1C3CD}" srcOrd="2" destOrd="0" presId="urn:microsoft.com/office/officeart/2005/8/layout/cycle2"/>
    <dgm:cxn modelId="{B054A61C-FC31-4CDA-BEFB-2C370D3E0A09}" type="presParOf" srcId="{BDA16128-39F0-445F-B8C9-3645947F7805}" destId="{A5A898E0-EF75-41D1-9934-37B3EB37B182}" srcOrd="3" destOrd="0" presId="urn:microsoft.com/office/officeart/2005/8/layout/cycle2"/>
    <dgm:cxn modelId="{9E36298D-8CE8-44B0-A909-A3F3E699D97C}" type="presParOf" srcId="{A5A898E0-EF75-41D1-9934-37B3EB37B182}" destId="{E9CE4E42-C7A4-4484-885C-95DE3EF0981B}" srcOrd="0" destOrd="0" presId="urn:microsoft.com/office/officeart/2005/8/layout/cycle2"/>
    <dgm:cxn modelId="{56E55BB8-ED3F-4AB8-8E07-68877A42154E}" type="presParOf" srcId="{BDA16128-39F0-445F-B8C9-3645947F7805}" destId="{5E76D959-227A-4D8C-A07C-D6C0BF2AE5DB}" srcOrd="4" destOrd="0" presId="urn:microsoft.com/office/officeart/2005/8/layout/cycle2"/>
    <dgm:cxn modelId="{411079B7-1ABE-4678-BCCC-7DAB52D42F76}" type="presParOf" srcId="{BDA16128-39F0-445F-B8C9-3645947F7805}" destId="{40D67F62-67A3-463F-A2C9-ED607A9B82ED}" srcOrd="5" destOrd="0" presId="urn:microsoft.com/office/officeart/2005/8/layout/cycle2"/>
    <dgm:cxn modelId="{6FDEF1F9-EE55-4D68-914E-8ADAD02ECD59}" type="presParOf" srcId="{40D67F62-67A3-463F-A2C9-ED607A9B82ED}" destId="{2D4411AC-F253-45E3-9DB2-3586138CFA12}" srcOrd="0" destOrd="0" presId="urn:microsoft.com/office/officeart/2005/8/layout/cycle2"/>
    <dgm:cxn modelId="{425F8813-DA58-4466-AB5B-50C111D6E565}" type="presParOf" srcId="{BDA16128-39F0-445F-B8C9-3645947F7805}" destId="{61A7438A-C04E-40F0-9159-DF24896B6AEB}" srcOrd="6" destOrd="0" presId="urn:microsoft.com/office/officeart/2005/8/layout/cycle2"/>
    <dgm:cxn modelId="{F68B4F7D-ED50-4F91-BC0A-9F1816B7197C}" type="presParOf" srcId="{BDA16128-39F0-445F-B8C9-3645947F7805}" destId="{7E2BC6F1-A4E1-49D9-A6AE-81BBFE53B1FE}" srcOrd="7" destOrd="0" presId="urn:microsoft.com/office/officeart/2005/8/layout/cycle2"/>
    <dgm:cxn modelId="{F630EB00-852B-4F8D-9E65-514FEDBC2460}" type="presParOf" srcId="{7E2BC6F1-A4E1-49D9-A6AE-81BBFE53B1FE}" destId="{9A0E0704-EECC-4506-950B-FE862A378C2F}" srcOrd="0" destOrd="0" presId="urn:microsoft.com/office/officeart/2005/8/layout/cycle2"/>
    <dgm:cxn modelId="{05637BAB-3771-4332-93B8-F3E8DD5E9EA3}" type="presParOf" srcId="{BDA16128-39F0-445F-B8C9-3645947F7805}" destId="{D89E45A0-3D8A-4D1F-B9A4-9C3241A22C6B}" srcOrd="8" destOrd="0" presId="urn:microsoft.com/office/officeart/2005/8/layout/cycle2"/>
    <dgm:cxn modelId="{FBF11429-320A-4A80-A131-967829D63984}" type="presParOf" srcId="{BDA16128-39F0-445F-B8C9-3645947F7805}" destId="{DA3D37B9-65C2-4B9C-97B5-23B9E25D85EE}" srcOrd="9" destOrd="0" presId="urn:microsoft.com/office/officeart/2005/8/layout/cycle2"/>
    <dgm:cxn modelId="{A5BB30F7-0513-4A36-8FFE-10C30994B6D0}" type="presParOf" srcId="{DA3D37B9-65C2-4B9C-97B5-23B9E25D85EE}" destId="{8BBF499B-D7BF-4021-90B7-B155BAEE8CF9}" srcOrd="0" destOrd="0" presId="urn:microsoft.com/office/officeart/2005/8/layout/cycle2"/>
  </dgm:cxnLst>
  <dgm:bg>
    <a:solidFill>
      <a:schemeClr val="tx2">
        <a:lumMod val="2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7A6A0-23A0-46DD-8981-29D65A1EBD58}">
      <dsp:nvSpPr>
        <dsp:cNvPr id="0" name=""/>
        <dsp:cNvSpPr/>
      </dsp:nvSpPr>
      <dsp:spPr>
        <a:xfrm>
          <a:off x="2397070" y="1329"/>
          <a:ext cx="1179939" cy="1179939"/>
        </a:xfrm>
        <a:prstGeom prst="ellipse">
          <a:avLst/>
        </a:prstGeom>
        <a:solidFill>
          <a:schemeClr val="bg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Cat</a:t>
          </a:r>
        </a:p>
      </dsp:txBody>
      <dsp:txXfrm>
        <a:off x="2569868" y="174127"/>
        <a:ext cx="834343" cy="834343"/>
      </dsp:txXfrm>
    </dsp:sp>
    <dsp:sp modelId="{98741477-618A-4BBF-ABCB-900878DF09B5}">
      <dsp:nvSpPr>
        <dsp:cNvPr id="0" name=""/>
        <dsp:cNvSpPr/>
      </dsp:nvSpPr>
      <dsp:spPr>
        <a:xfrm rot="2160000">
          <a:off x="3539717" y="907674"/>
          <a:ext cx="313666" cy="39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3548703" y="959665"/>
        <a:ext cx="219566" cy="238937"/>
      </dsp:txXfrm>
    </dsp:sp>
    <dsp:sp modelId="{EF30708B-2031-4E4A-94F3-DA51A7F1C3CD}">
      <dsp:nvSpPr>
        <dsp:cNvPr id="0" name=""/>
        <dsp:cNvSpPr/>
      </dsp:nvSpPr>
      <dsp:spPr>
        <a:xfrm>
          <a:off x="3830455" y="1042745"/>
          <a:ext cx="1179939" cy="1179939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Bat</a:t>
          </a:r>
        </a:p>
      </dsp:txBody>
      <dsp:txXfrm>
        <a:off x="4003253" y="1215543"/>
        <a:ext cx="834343" cy="834343"/>
      </dsp:txXfrm>
    </dsp:sp>
    <dsp:sp modelId="{A5A898E0-EF75-41D1-9934-37B3EB37B182}">
      <dsp:nvSpPr>
        <dsp:cNvPr id="0" name=""/>
        <dsp:cNvSpPr/>
      </dsp:nvSpPr>
      <dsp:spPr>
        <a:xfrm rot="6480000">
          <a:off x="3992583" y="2267680"/>
          <a:ext cx="313666" cy="39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 rot="10800000">
        <a:off x="4054172" y="2302579"/>
        <a:ext cx="219566" cy="238937"/>
      </dsp:txXfrm>
    </dsp:sp>
    <dsp:sp modelId="{5E76D959-227A-4D8C-A07C-D6C0BF2AE5DB}">
      <dsp:nvSpPr>
        <dsp:cNvPr id="0" name=""/>
        <dsp:cNvSpPr/>
      </dsp:nvSpPr>
      <dsp:spPr>
        <a:xfrm>
          <a:off x="3282951" y="2727791"/>
          <a:ext cx="1179939" cy="117993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Rat</a:t>
          </a:r>
        </a:p>
      </dsp:txBody>
      <dsp:txXfrm>
        <a:off x="3455749" y="2900589"/>
        <a:ext cx="834343" cy="834343"/>
      </dsp:txXfrm>
    </dsp:sp>
    <dsp:sp modelId="{40D67F62-67A3-463F-A2C9-ED607A9B82ED}">
      <dsp:nvSpPr>
        <dsp:cNvPr id="0" name=""/>
        <dsp:cNvSpPr/>
      </dsp:nvSpPr>
      <dsp:spPr>
        <a:xfrm rot="10800000">
          <a:off x="2839084" y="3118645"/>
          <a:ext cx="313666" cy="39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 rot="10800000">
        <a:off x="2933184" y="3198291"/>
        <a:ext cx="219566" cy="238937"/>
      </dsp:txXfrm>
    </dsp:sp>
    <dsp:sp modelId="{61A7438A-C04E-40F0-9159-DF24896B6AEB}">
      <dsp:nvSpPr>
        <dsp:cNvPr id="0" name=""/>
        <dsp:cNvSpPr/>
      </dsp:nvSpPr>
      <dsp:spPr>
        <a:xfrm>
          <a:off x="1511189" y="2727791"/>
          <a:ext cx="1179939" cy="1179939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Mice</a:t>
          </a:r>
        </a:p>
      </dsp:txBody>
      <dsp:txXfrm>
        <a:off x="1683987" y="2900589"/>
        <a:ext cx="834343" cy="834343"/>
      </dsp:txXfrm>
    </dsp:sp>
    <dsp:sp modelId="{7E2BC6F1-A4E1-49D9-A6AE-81BBFE53B1FE}">
      <dsp:nvSpPr>
        <dsp:cNvPr id="0" name=""/>
        <dsp:cNvSpPr/>
      </dsp:nvSpPr>
      <dsp:spPr>
        <a:xfrm rot="15120000">
          <a:off x="1673316" y="2284565"/>
          <a:ext cx="313666" cy="39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 rot="10800000">
        <a:off x="1734905" y="2408958"/>
        <a:ext cx="219566" cy="238937"/>
      </dsp:txXfrm>
    </dsp:sp>
    <dsp:sp modelId="{D89E45A0-3D8A-4D1F-B9A4-9C3241A22C6B}">
      <dsp:nvSpPr>
        <dsp:cNvPr id="0" name=""/>
        <dsp:cNvSpPr/>
      </dsp:nvSpPr>
      <dsp:spPr>
        <a:xfrm>
          <a:off x="963684" y="1042745"/>
          <a:ext cx="1179939" cy="1179939"/>
        </a:xfrm>
        <a:prstGeom prst="ellipse">
          <a:avLst/>
        </a:prstGeom>
        <a:solidFill>
          <a:schemeClr val="tx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1136482" y="1215543"/>
        <a:ext cx="834343" cy="834343"/>
      </dsp:txXfrm>
    </dsp:sp>
    <dsp:sp modelId="{DA3D37B9-65C2-4B9C-97B5-23B9E25D85EE}">
      <dsp:nvSpPr>
        <dsp:cNvPr id="0" name=""/>
        <dsp:cNvSpPr/>
      </dsp:nvSpPr>
      <dsp:spPr>
        <a:xfrm rot="19440000">
          <a:off x="2106332" y="918110"/>
          <a:ext cx="313666" cy="39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39700" prst="cross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2115318" y="1025411"/>
        <a:ext cx="219566" cy="238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A119-32A7-4DE1-8FD9-93C624A5C75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EDC3-6B23-4EE8-A420-12697608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EDC3-6B23-4EE8-A420-12697608B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97A-98C7-A0F5-7A44-AE5996D4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E06AA-81BD-AD58-C369-F255A567A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A4A2-7160-E829-0BC9-A8D9C13B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8C24-2853-43E2-A59F-EC4AE5D5542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AD05-B40C-091A-BA45-2FB41D18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C6FA-498E-1CD0-BC37-4FFF441D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516-4BCA-6390-DF46-1343B66B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DB4A6-4482-1F2B-456B-69F81FA0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140C-C8EB-5F72-2283-84AD9F15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9A3-41AC-428F-883B-B35DD3A9BC9B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A433-AC0E-6DB6-1C63-545E4EF1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FE6D-1439-D2AD-AA35-4D67516B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CAE04-4BC7-4A15-6221-7EFC92DD1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0C320-33F2-788A-1694-E6861E962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1DA7-2A04-2EAD-DC53-398D97A3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DC0D-ECDC-401C-801A-349F0C0B287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8242F-8C1F-BCEF-3D3B-516E6C62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5B98-12B4-C41B-E860-112D191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3F2D-6034-B6D8-D72A-EF3C4DC51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2A4FF-01A6-53EE-55ED-95121D5FA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27C1-F0E9-9FD4-8B43-2170D2EE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84B2-D4D7-A9AD-6D3E-DFE5A2B3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8AA-BB5D-3F7A-BAB9-BB43A99A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8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2ACE-60AE-6A2F-12CA-82311F26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6E8F-71C0-02D4-0AF5-4CD72C9C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4DEC-6C2E-618F-DDEC-709FC8EF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EF2A-30CF-62EA-7607-82D81640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C0BE-CC54-1C69-3811-C0A1F5CA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184B-81D1-AE73-DA1A-06670EB8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06F41-F80E-4F9E-01AD-D2D60995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1E9A-1C7D-7A9C-07BC-6B5B12F9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C12E-4ED1-7BE3-30BE-250709F7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753A-3655-4F35-BA88-86659D1B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F601-A788-89B2-C68D-87C6A002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3411-5CC6-89C4-D1CC-413A3F65B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E65BD-ACCB-04C9-63F1-1267F0273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1312-041D-C528-AB31-1441C717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BB8D4-DB7C-9A0B-9A3B-9B9C2F0A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8D8C4-C694-67C0-647F-015ED324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1383-0061-AB3F-BF08-44205A6D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DA45-2821-47F3-2B22-34131408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EC4F-19F8-1D55-1DF4-15E2E067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3F24E-9A85-34FA-E88D-06C9E89A6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648C4-6737-AF6A-4AEC-C2AD0F37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45480-0FB5-72C5-4EBB-99C523C8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A1C3B-C3EA-7630-DE49-BD6FCFF7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A9054-35D4-01F0-3540-5D62B5BA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0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6C1A-D2BB-5A79-1E7E-49FCF261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FAEC5-1923-8587-020E-1B023FD4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1EA80-15BB-E8E1-8F5B-A4CA0623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115E9-0665-C18B-A932-4A125397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9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84E41-2E93-E9C6-F9E8-0DA9CEEF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41A3A-71D4-6A15-CDF7-AECBDF6D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ADC6E-08B6-F001-3792-6F86FC2C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2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255-1B5A-4384-DE4F-31B575EE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3241-80D6-E55D-3CA2-BFE6079E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15AF9-41AB-2EDB-C9B3-45DCFB50D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47E0-0EB0-417F-2D8E-D0F3B9A3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3DA6-F527-1DA2-82EB-BEF1150F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8AB06-12DB-C624-FCC3-03320FE9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5B09-C7F5-DAEA-E969-781D7659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08EA-9CAB-EF5A-748F-71FCF540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B1B4E-3D86-4EEA-2AC3-F246BAB9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BE67-C631-448A-9ACA-5C1636F89741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7128-0CCC-4B58-18CD-C75DD143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44F2-C49D-9504-4C6F-BA6CC926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FD07-ECEE-FEA7-16CC-12A4789C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8D8F1-D0D9-4B0E-F8FB-B4C602403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50B0B-485E-D203-2270-4E3B37065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3BE65-756E-1E65-79E1-2402F96F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153E-1825-FFB5-AAD8-5D5BA1C4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D8E1-7357-3DF9-FC95-428E383B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1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EAFB-A3CD-00A9-49F8-736B5FAD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68F1B-631C-161E-0825-CB572F641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2406-9516-A17D-7686-AEE0EC31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CC10-0FAE-1280-9FEE-84235811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FA1F-6971-2796-7898-08F4E20F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01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BB9C5-DCFA-ADBE-A223-621CDBE98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D395-C68F-0244-A6B5-BA8CE8650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DD09-D7CA-0C27-1915-A80E25A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9A57-BA58-C173-C87D-30E43BA6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9B94-B7C3-332D-C56F-CD0FF8C6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32AF-8773-3A98-7E18-A5553968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69F0-B04A-EC62-A89E-41F80D49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9C5C-CAC0-F212-8A59-FE2F97A8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BE07-E910-4753-A727-485E33A1355B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C9E9-9E3F-77B4-4FCB-E62170A3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3F5F-7607-92BD-8B9D-41E88D16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9BE3-249C-0364-F073-B6F3D74E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DA8B-837B-A2C6-9C82-D228304CE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8C1C-F1E9-0E2B-3AC1-214312EE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91FBC-6A2E-7C25-C540-6EDE3AAC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CEA0-A2D8-4D82-A313-32C332632971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42A66-E4CD-6DE3-F0BA-BDD1884C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4D8E-C11F-5D08-434E-5BC06ACB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DAC5-6C7D-E80D-4E45-9CE26D54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20B36-28CA-B59A-DD1B-8FBB760C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ED61B-7ABB-B6ED-44FA-2A40502B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F2D9F-D004-2461-8181-55A7F9D45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7D2F1-A5F5-C55F-7CBB-FD7FEF64E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E5701-EB8D-61C0-4383-33F430FF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BA85-B3A0-4D08-A5A4-2DAC89E4EAB0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58A93-212E-6048-C46A-4A5272C1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AFE9D-B051-4B9D-10A6-F9C43EE1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C07A-C52A-C1F5-02C1-19D9B6BF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CD2B8-A6C5-495D-4CAF-5176D480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B267-796B-45BC-95EC-CFEDE533C9B2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7FE7B-210B-F858-188A-0D9A23EE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F5174-635C-5632-F404-58D901B3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E5CC2-A5A1-1168-1420-A7E067C9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D339-86C7-49E2-BD94-4662D712603C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9BF90-7249-2102-06E6-9519F94A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6D041-E9E4-477D-AF7B-22011A87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6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5DE2-F22E-E900-D391-90DAEBCC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64BE-683A-6947-DE98-4CE968D8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F4B43-76D8-9BA0-6517-5525D288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FF52A-85EB-05EF-2E43-40975EDB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73ED-BF6E-4CBF-A68E-A2F038E7EE8F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9F6CA-3773-BFB5-2DC3-216E089E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2527-AD24-726F-F8A6-8E1A29EA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5B8D-8EC4-ED70-3A52-9ACC2739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53595-21BF-7980-8282-15482695B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8CFDC-C7B5-3F44-ADE8-85555786A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CC9F-EEA0-268F-637D-12AA4F93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248-6D5B-4586-8AEC-5B813156B73A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8030-9FC2-6A0F-D338-765AEF6D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A120F-0A9D-DC12-C9C1-657706AE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B62BE-9C01-B9AC-5173-D4A4C941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534BB-F1DE-B9BE-87E6-DB1F50D22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C56B-B292-3A50-895A-A3A3B6E5A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D0C0E-3AE0-4D70-B3BE-EACB9EE64E4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2F5F-3D56-D82C-0B0E-3B74B4B7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Department of  Political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6371-6EC6-5ACC-25F2-AC7574A75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91411-C2A6-4D51-8216-392CA6DE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E9AB8-E1B3-CD76-C1F7-63C5E675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74DD-9B67-DE12-8C4C-A26894F1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1A19-E192-9F8D-5085-DF2670826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85A78-4810-4A2A-BDAD-2BF94544981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60A6-FA11-03EE-6750-3F3DFFFA1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61EC-B74F-F51E-2C05-516EB578A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4D167-F372-4407-81DE-BBFCE956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CB24-7CDB-BCE5-B19D-BF16B0DF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100" dirty="0">
                <a:latin typeface="Algerian" panose="04020705040A02060702" pitchFamily="82" charset="0"/>
              </a:rPr>
              <a:t>Welcome to Department of Political Science</a:t>
            </a:r>
            <a:br>
              <a:rPr lang="en-US" sz="2100" dirty="0">
                <a:latin typeface="Algerian" panose="04020705040A02060702" pitchFamily="82" charset="0"/>
              </a:rPr>
            </a:br>
            <a:r>
              <a:rPr lang="en-US" sz="1500" dirty="0">
                <a:latin typeface="Algerian" panose="04020705040A02060702" pitchFamily="82" charset="0"/>
              </a:rPr>
              <a:t>University of </a:t>
            </a:r>
            <a:r>
              <a:rPr lang="en-US" sz="1500" dirty="0" err="1">
                <a:latin typeface="Algerian" panose="04020705040A02060702" pitchFamily="82" charset="0"/>
              </a:rPr>
              <a:t>Barishal</a:t>
            </a:r>
            <a:endParaRPr lang="en-US" sz="21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A59F-7F8F-FC6D-9AA2-0A12505B1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sz="1200" dirty="0">
                <a:latin typeface="Amasis MT Pro Black" panose="020F0502020204030204" pitchFamily="18" charset="0"/>
              </a:rPr>
              <a:t>Submitted by </a:t>
            </a:r>
            <a:br>
              <a:rPr lang="en-US" sz="1200" dirty="0">
                <a:latin typeface="Amasis MT Pro Black" panose="020F0502020204030204" pitchFamily="18" charset="0"/>
              </a:rPr>
            </a:br>
            <a:br>
              <a:rPr lang="en-US" sz="1200" dirty="0">
                <a:latin typeface="Amasis MT Pro Black" panose="020F0502020204030204" pitchFamily="18" charset="0"/>
              </a:rPr>
            </a:br>
            <a:r>
              <a:rPr lang="en-US" sz="1200" dirty="0">
                <a:latin typeface="Amasis MT Pro Black" panose="020F0502020204030204" pitchFamily="18" charset="0"/>
              </a:rPr>
              <a:t>Khadiza Afroz</a:t>
            </a:r>
            <a:br>
              <a:rPr lang="en-US" sz="1200" dirty="0">
                <a:latin typeface="Amasis MT Pro Black" panose="020F0502020204030204" pitchFamily="18" charset="0"/>
              </a:rPr>
            </a:br>
            <a:r>
              <a:rPr lang="en-US" sz="1200" dirty="0">
                <a:latin typeface="Amasis MT Pro Black" panose="020F0502020204030204" pitchFamily="18" charset="0"/>
              </a:rPr>
              <a:t>Roll: 21 Pol 018</a:t>
            </a:r>
            <a:br>
              <a:rPr lang="en-US" sz="1200" dirty="0">
                <a:latin typeface="Amasis MT Pro Black" panose="020F0502020204030204" pitchFamily="18" charset="0"/>
              </a:rPr>
            </a:br>
            <a:r>
              <a:rPr lang="en-US" sz="1200" dirty="0">
                <a:latin typeface="Amasis MT Pro Black" panose="020F0502020204030204" pitchFamily="18" charset="0"/>
              </a:rPr>
              <a:t>Department of Political Science</a:t>
            </a:r>
            <a:br>
              <a:rPr lang="en-US" sz="1200" dirty="0">
                <a:latin typeface="Amasis MT Pro Black" panose="020F0502020204030204" pitchFamily="18" charset="0"/>
              </a:rPr>
            </a:br>
            <a:r>
              <a:rPr lang="en-US" sz="1200" dirty="0">
                <a:latin typeface="Amasis MT Pro Black" panose="020F0502020204030204" pitchFamily="18" charset="0"/>
              </a:rPr>
              <a:t>University of </a:t>
            </a:r>
            <a:r>
              <a:rPr lang="en-US" sz="1200" dirty="0" err="1">
                <a:latin typeface="Amasis MT Pro Black" panose="020F0502020204030204" pitchFamily="18" charset="0"/>
              </a:rPr>
              <a:t>Barishal</a:t>
            </a:r>
            <a:endParaRPr lang="en-US" dirty="0">
              <a:latin typeface="Amasis MT Pro Black" panose="020F0502020204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5F5AE-F4C7-E1CA-2C4D-52FF8EDD33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350" dirty="0">
                <a:latin typeface="Amasis MT Pro Black" panose="02040A04050005020304" pitchFamily="18" charset="0"/>
              </a:rPr>
              <a:t>Submitted to</a:t>
            </a:r>
            <a:br>
              <a:rPr lang="en-US" sz="1350" dirty="0">
                <a:latin typeface="Amasis MT Pro Black" panose="02040A04050005020304" pitchFamily="18" charset="0"/>
              </a:rPr>
            </a:br>
            <a:r>
              <a:rPr lang="en-US" sz="1350" dirty="0">
                <a:latin typeface="Amasis MT Pro Black" panose="02040A04050005020304" pitchFamily="18" charset="0"/>
              </a:rPr>
              <a:t> </a:t>
            </a:r>
            <a:br>
              <a:rPr lang="en-US" sz="1350" dirty="0">
                <a:latin typeface="Amasis MT Pro Black" panose="02040A04050005020304" pitchFamily="18" charset="0"/>
              </a:rPr>
            </a:br>
            <a:r>
              <a:rPr lang="en-US" sz="1350" dirty="0">
                <a:latin typeface="Amasis MT Pro Black" panose="02040A04050005020304" pitchFamily="18" charset="0"/>
              </a:rPr>
              <a:t>Md. Mahbub-E-Noor</a:t>
            </a:r>
            <a:br>
              <a:rPr lang="en-US" sz="1350" dirty="0">
                <a:latin typeface="Amasis MT Pro Black" panose="02040A04050005020304" pitchFamily="18" charset="0"/>
              </a:rPr>
            </a:br>
            <a:r>
              <a:rPr lang="en-US" sz="1350" dirty="0">
                <a:latin typeface="Amasis MT Pro Black" panose="02040A04050005020304" pitchFamily="18" charset="0"/>
              </a:rPr>
              <a:t>Lecturer</a:t>
            </a:r>
            <a:br>
              <a:rPr lang="en-US" sz="1350" dirty="0">
                <a:latin typeface="Amasis MT Pro Black" panose="02040A04050005020304" pitchFamily="18" charset="0"/>
              </a:rPr>
            </a:br>
            <a:r>
              <a:rPr lang="en-US" sz="1350" dirty="0">
                <a:latin typeface="Amasis MT Pro Black" panose="02040A04050005020304" pitchFamily="18" charset="0"/>
              </a:rPr>
              <a:t>Department of CSE</a:t>
            </a:r>
            <a:br>
              <a:rPr lang="en-US" sz="1350" dirty="0">
                <a:latin typeface="Amasis MT Pro Black" panose="02040A04050005020304" pitchFamily="18" charset="0"/>
              </a:rPr>
            </a:br>
            <a:r>
              <a:rPr lang="en-US" sz="1350" dirty="0">
                <a:latin typeface="Amasis MT Pro Black" panose="02040A04050005020304" pitchFamily="18" charset="0"/>
              </a:rPr>
              <a:t>University of </a:t>
            </a:r>
            <a:r>
              <a:rPr lang="en-US" sz="1350" dirty="0" err="1">
                <a:latin typeface="Amasis MT Pro Black" panose="02040A04050005020304" pitchFamily="18" charset="0"/>
              </a:rPr>
              <a:t>Barishal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D1C6AC5D-D2DA-C585-8AF5-BF30D5A9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E1-C553-4A72-9CAD-1E271A93EB14}" type="datetime1">
              <a:rPr lang="en-US" smtClean="0"/>
              <a:t>11/26/2024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65B9F72-478D-07AA-6B5D-B1C11023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Department of Political Science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950258E-BDFD-92B9-DBA3-649A01C1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F38E6B-6BEA-D49E-B9C0-BD9159E9EB12}"/>
              </a:ext>
            </a:extLst>
          </p:cNvPr>
          <p:cNvCxnSpPr>
            <a:cxnSpLocks/>
          </p:cNvCxnSpPr>
          <p:nvPr/>
        </p:nvCxnSpPr>
        <p:spPr>
          <a:xfrm>
            <a:off x="4065815" y="2657476"/>
            <a:ext cx="0" cy="1861457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6C999A-865A-FE85-76CB-EC0DD1EB86BD}"/>
              </a:ext>
            </a:extLst>
          </p:cNvPr>
          <p:cNvCxnSpPr>
            <a:cxnSpLocks/>
          </p:cNvCxnSpPr>
          <p:nvPr/>
        </p:nvCxnSpPr>
        <p:spPr>
          <a:xfrm>
            <a:off x="3955597" y="2822803"/>
            <a:ext cx="0" cy="1438955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03A802-1936-DD55-148F-2EA96819B6BC}"/>
              </a:ext>
            </a:extLst>
          </p:cNvPr>
          <p:cNvCxnSpPr>
            <a:cxnSpLocks/>
          </p:cNvCxnSpPr>
          <p:nvPr/>
        </p:nvCxnSpPr>
        <p:spPr>
          <a:xfrm>
            <a:off x="4182156" y="2822803"/>
            <a:ext cx="0" cy="1438955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D0BBB-FFAE-6DD9-DC0A-CCE7EF898164}"/>
              </a:ext>
            </a:extLst>
          </p:cNvPr>
          <p:cNvSpPr/>
          <p:nvPr/>
        </p:nvSpPr>
        <p:spPr>
          <a:xfrm>
            <a:off x="84844" y="5624512"/>
            <a:ext cx="9059156" cy="2949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7F160-0CF0-C470-2F5B-4753ADD5804C}"/>
              </a:ext>
            </a:extLst>
          </p:cNvPr>
          <p:cNvSpPr/>
          <p:nvPr/>
        </p:nvSpPr>
        <p:spPr>
          <a:xfrm>
            <a:off x="0" y="2125266"/>
            <a:ext cx="9144000" cy="80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602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25CE3-22DE-D736-B0B6-BEFC3B79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913" y="2029252"/>
            <a:ext cx="4227085" cy="1842448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Why Political Science</a:t>
            </a:r>
            <a:b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Faculty members of Pol, BU</a:t>
            </a:r>
            <a:b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Research Facilities</a:t>
            </a:r>
            <a:b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Career</a:t>
            </a:r>
            <a:b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Conclusion</a:t>
            </a:r>
            <a:b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Reference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E4C3A-CB14-CC77-7914-F925F17D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defTabSz="685800">
              <a:spcAft>
                <a:spcPts val="450"/>
              </a:spcAft>
              <a:defRPr/>
            </a:pPr>
            <a:fld id="{CDBFD339-86C7-49E2-BD94-4662D712603C}" type="datetime1">
              <a:rPr lang="en-US" sz="750">
                <a:solidFill>
                  <a:srgbClr val="FFFFFF"/>
                </a:solidFill>
                <a:latin typeface="Calibri" panose="020F0502020204030204"/>
              </a:rPr>
              <a:pPr defTabSz="685800">
                <a:spcAft>
                  <a:spcPts val="450"/>
                </a:spcAft>
                <a:defRPr/>
              </a:pPr>
              <a:t>11/26/2024</a:t>
            </a:fld>
            <a:endParaRPr lang="en-US" sz="7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0EA3-8B0F-CA5D-418B-C1AEF9D0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defTabSz="685800">
              <a:spcAft>
                <a:spcPts val="450"/>
              </a:spcAft>
              <a:defRPr/>
            </a:pPr>
            <a:r>
              <a:rPr lang="en-US" sz="7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Department of  Political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3FFE-091E-A6FF-397B-DDE614F5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defTabSz="685800">
              <a:spcAft>
                <a:spcPts val="450"/>
              </a:spcAft>
              <a:defRPr/>
            </a:pPr>
            <a:fld id="{31391411-C2A6-4D51-8216-392CA6DEF15A}" type="slidenum">
              <a:rPr lang="en-US" sz="7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spcAft>
                  <a:spcPts val="450"/>
                </a:spcAft>
                <a:defRPr/>
              </a:pPr>
              <a:t>2</a:t>
            </a:fld>
            <a:endParaRPr lang="en-US" sz="75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Picture 6" descr="White textile designed to drip">
            <a:extLst>
              <a:ext uri="{FF2B5EF4-FFF2-40B4-BE49-F238E27FC236}">
                <a16:creationId xmlns:a16="http://schemas.microsoft.com/office/drawing/2014/main" id="{7CD45756-2B97-B745-A745-4D5EDE35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" r="7015" b="5"/>
          <a:stretch/>
        </p:blipFill>
        <p:spPr>
          <a:xfrm>
            <a:off x="-5450" y="857257"/>
            <a:ext cx="2677212" cy="5143493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463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73884-7904-6EDA-A5F4-2FEDD299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B267-796B-45BC-95EC-CFEDE533C9B2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84785-8CCE-58CE-F77B-4D6BD69C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F4BA4-C69D-4996-C236-B384604A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853A4C-6300-0ABE-F59C-FF6643065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384209"/>
              </p:ext>
            </p:extLst>
          </p:nvPr>
        </p:nvGraphicFramePr>
        <p:xfrm>
          <a:off x="1524000" y="1396999"/>
          <a:ext cx="5974080" cy="3909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4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7F929D-66C1-DA62-89F6-0C8CD10F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/>
              <a:t>Awards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A00D2AD-463F-4CB7-14E4-18582F686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809608"/>
              </p:ext>
            </p:extLst>
          </p:nvPr>
        </p:nvGraphicFramePr>
        <p:xfrm>
          <a:off x="628650" y="2226469"/>
          <a:ext cx="7886697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26664531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06566027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70489379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Session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88292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 err="1"/>
                        <a:t>abc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xyz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2020-21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59523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 err="1"/>
                        <a:t>efg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lmn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2020-21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02613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 err="1"/>
                        <a:t>hij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opq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2020-21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28287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474324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9C9D-85A2-F92D-79CB-6F5B97E8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B267-796B-45BC-95EC-CFEDE533C9B2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61C0A-7C69-0F21-BA39-5758414C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41FAC-5F9C-0B46-CD0E-01E94378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1357-1A03-278B-13DA-16377F2C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C6B14-78AB-A247-4026-85F2C8F3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880D2-E0C7-F9CE-4590-9217E836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BE67-C631-448A-9ACA-5C1636F89741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25FF-2512-88B6-EB0D-7E4D83FB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 Political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385B-8790-7B6D-6110-47629ECA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1411-C2A6-4D51-8216-392CA6DEF1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135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Aharoni</vt:lpstr>
      <vt:lpstr>Algerian</vt:lpstr>
      <vt:lpstr>Amasis MT Pro Black</vt:lpstr>
      <vt:lpstr>Aptos</vt:lpstr>
      <vt:lpstr>Aptos Display</vt:lpstr>
      <vt:lpstr>Arial</vt:lpstr>
      <vt:lpstr>Book Antiqua</vt:lpstr>
      <vt:lpstr>Calibri</vt:lpstr>
      <vt:lpstr>Office Theme</vt:lpstr>
      <vt:lpstr>Custom Design</vt:lpstr>
      <vt:lpstr>Welcome to Department of Political Science University of Barishal</vt:lpstr>
      <vt:lpstr>Content 1. Why Political Science 2. Faculty members of Pol, BU 3. Research Facilities 4. Career 5. Conclusion 6. Reference </vt:lpstr>
      <vt:lpstr>PowerPoint Presentation</vt:lpstr>
      <vt:lpstr>Awards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sms uddin</dc:creator>
  <cp:lastModifiedBy>sms uddin</cp:lastModifiedBy>
  <cp:revision>6</cp:revision>
  <dcterms:created xsi:type="dcterms:W3CDTF">2024-11-26T10:18:32Z</dcterms:created>
  <dcterms:modified xsi:type="dcterms:W3CDTF">2024-11-26T12:25:06Z</dcterms:modified>
</cp:coreProperties>
</file>