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615159"/>
            <a:ext cx="7772400" cy="1470025"/>
          </a:xfrm>
        </p:spPr>
        <p:txBody>
          <a:bodyPr/>
          <a:lstStyle/>
          <a:p>
            <a:r>
              <a:rPr lang="nl-NL" dirty="0" smtClean="0"/>
              <a:t>Scoremore Prototype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692696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kstvak 4"/>
          <p:cNvSpPr txBox="1"/>
          <p:nvPr/>
        </p:nvSpPr>
        <p:spPr>
          <a:xfrm>
            <a:off x="3491880" y="5589240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Stefan van Helden, Nieki Houtvast, </a:t>
            </a:r>
            <a:r>
              <a:rPr lang="nl-NL" sz="1200" dirty="0" err="1" smtClean="0"/>
              <a:t>Javier</a:t>
            </a:r>
            <a:r>
              <a:rPr lang="nl-NL" sz="1200" dirty="0" smtClean="0"/>
              <a:t> Sassen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Taakverdeling via </a:t>
            </a:r>
            <a:r>
              <a:rPr lang="nl-NL" dirty="0" err="1" smtClean="0"/>
              <a:t>scrumblr.ca</a:t>
            </a:r>
            <a:r>
              <a:rPr lang="nl-NL" dirty="0" smtClean="0"/>
              <a:t>/scoremore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98459"/>
            <a:ext cx="9144000" cy="465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Use-case</a:t>
            </a:r>
            <a:r>
              <a:rPr lang="nl-NL" dirty="0" smtClean="0"/>
              <a:t> diagram</a:t>
            </a:r>
            <a:endParaRPr lang="nl-N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32707"/>
            <a:ext cx="6120680" cy="582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ep 11"/>
          <p:cNvGrpSpPr/>
          <p:nvPr/>
        </p:nvGrpSpPr>
        <p:grpSpPr>
          <a:xfrm>
            <a:off x="3131840" y="1988840"/>
            <a:ext cx="1656184" cy="2448272"/>
            <a:chOff x="3131840" y="1988840"/>
            <a:chExt cx="1656184" cy="2448272"/>
          </a:xfrm>
        </p:grpSpPr>
        <p:sp>
          <p:nvSpPr>
            <p:cNvPr id="6" name="Ovaal 5"/>
            <p:cNvSpPr/>
            <p:nvPr/>
          </p:nvSpPr>
          <p:spPr>
            <a:xfrm>
              <a:off x="3419872" y="2924944"/>
              <a:ext cx="10801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Ovaal 6"/>
            <p:cNvSpPr/>
            <p:nvPr/>
          </p:nvSpPr>
          <p:spPr>
            <a:xfrm>
              <a:off x="3275856" y="3284984"/>
              <a:ext cx="144016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al 7"/>
            <p:cNvSpPr/>
            <p:nvPr/>
          </p:nvSpPr>
          <p:spPr>
            <a:xfrm>
              <a:off x="3347864" y="3645024"/>
              <a:ext cx="10801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/>
            <p:cNvSpPr/>
            <p:nvPr/>
          </p:nvSpPr>
          <p:spPr>
            <a:xfrm>
              <a:off x="3419872" y="4077072"/>
              <a:ext cx="10801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al 9"/>
            <p:cNvSpPr/>
            <p:nvPr/>
          </p:nvSpPr>
          <p:spPr>
            <a:xfrm>
              <a:off x="3419872" y="2276872"/>
              <a:ext cx="10801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>
              <a:off x="3131840" y="1988840"/>
              <a:ext cx="1656184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Conceptueel </a:t>
            </a:r>
            <a:r>
              <a:rPr lang="nl-NL" dirty="0" err="1" smtClean="0"/>
              <a:t>klassediagram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63" y="1661120"/>
            <a:ext cx="77358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Vragenset downloaden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1782663"/>
            <a:ext cx="3733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Tentamen starten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507" y="1386634"/>
            <a:ext cx="3258986" cy="521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Vraag beantwoorden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114" y="1484784"/>
            <a:ext cx="333358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Resultaat opvragen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1744563"/>
            <a:ext cx="37338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</Words>
  <Application>Microsoft Office PowerPoint</Application>
  <PresentationFormat>Diavoorstelling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Scoremore Prototype</vt:lpstr>
      <vt:lpstr>SCRUM</vt:lpstr>
      <vt:lpstr>Use-case diagram</vt:lpstr>
      <vt:lpstr>Conceptueel klassediagram</vt:lpstr>
      <vt:lpstr>Vragenset downloaden</vt:lpstr>
      <vt:lpstr>Tentamen starten</vt:lpstr>
      <vt:lpstr>Vraag beantwoorden</vt:lpstr>
      <vt:lpstr>Resultaat opvragen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Scoremore Prototype</dc:title>
  <dc:creator>Stefan</dc:creator>
  <cp:lastModifiedBy>Stefan</cp:lastModifiedBy>
  <cp:revision>8</cp:revision>
  <dcterms:created xsi:type="dcterms:W3CDTF">2015-04-15T09:29:41Z</dcterms:created>
  <dcterms:modified xsi:type="dcterms:W3CDTF">2015-04-15T10:50:12Z</dcterms:modified>
</cp:coreProperties>
</file>