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B96CE-D798-4243-9D2A-D77B5A26B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947333"/>
          </a:xfrm>
        </p:spPr>
        <p:txBody>
          <a:bodyPr/>
          <a:lstStyle/>
          <a:p>
            <a:r>
              <a:rPr lang="en-US" dirty="0"/>
              <a:t>Devops project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A459C6-B8F0-4BB1-948D-080C1D545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178042"/>
            <a:ext cx="6400800" cy="1118750"/>
          </a:xfrm>
        </p:spPr>
        <p:txBody>
          <a:bodyPr/>
          <a:lstStyle/>
          <a:p>
            <a:r>
              <a:rPr lang="en-US" b="1" dirty="0"/>
              <a:t>Simple CI/CD pipeline in AWS with Terraform, Ansible, Jenkins</a:t>
            </a:r>
          </a:p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2F4BA9D-2199-4E5F-93C6-558B20E64358}"/>
              </a:ext>
            </a:extLst>
          </p:cNvPr>
          <p:cNvSpPr txBox="1">
            <a:spLocks/>
          </p:cNvSpPr>
          <p:nvPr/>
        </p:nvSpPr>
        <p:spPr>
          <a:xfrm>
            <a:off x="684211" y="6010182"/>
            <a:ext cx="7296813" cy="429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Khafazov Pavlo for EPAM DevOps Winter 2020-21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7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2C3F64-9B20-4AC8-9D5D-0967D8154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557421" cy="438853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4CC3E4-F60B-42C0-A56B-5176E0C7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77314"/>
            <a:ext cx="5557421" cy="225385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A8E6C2-A366-4421-A270-9AD282AD9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551" y="106533"/>
            <a:ext cx="5233616" cy="18550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DC331A-0B65-43C9-92F2-3CC356DE6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9717" y="2067711"/>
            <a:ext cx="3872283" cy="378384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7E649C5-A441-43FB-BD2E-D2FA3C0F6E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3427" y="3707721"/>
            <a:ext cx="3183154" cy="304374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079B03D-AD6E-47CA-BC45-3FD19EC595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2107" y="1925192"/>
            <a:ext cx="1992923" cy="203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10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5986BB-F10E-4C09-B7C0-7C2BEBEAD3DE}"/>
              </a:ext>
            </a:extLst>
          </p:cNvPr>
          <p:cNvSpPr txBox="1"/>
          <p:nvPr/>
        </p:nvSpPr>
        <p:spPr>
          <a:xfrm>
            <a:off x="3703373" y="79899"/>
            <a:ext cx="478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GitHub, Webhook, </a:t>
            </a:r>
            <a:r>
              <a:rPr lang="en-US" sz="2400" dirty="0" err="1"/>
              <a:t>DockerHub</a:t>
            </a:r>
            <a:r>
              <a:rPr lang="en-US" sz="2400" dirty="0"/>
              <a:t> 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1914CC-7E24-4CC2-8B23-5AEF1B96B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7" y="541565"/>
            <a:ext cx="5534935" cy="41867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807964-99F7-4324-BF08-4398638EC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333" y="3912555"/>
            <a:ext cx="6393249" cy="286508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A90478-2299-4B31-BB8E-F51EA824A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877" y="1319925"/>
            <a:ext cx="5884985" cy="16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7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911B89-F61A-4E27-B20D-AE15CAAB0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7" y="541564"/>
            <a:ext cx="8231489" cy="4085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01F385-A6A2-48D3-9846-DC571E6B4E28}"/>
              </a:ext>
            </a:extLst>
          </p:cNvPr>
          <p:cNvSpPr txBox="1"/>
          <p:nvPr/>
        </p:nvSpPr>
        <p:spPr>
          <a:xfrm>
            <a:off x="5573276" y="79899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Result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8BB879-D282-4A0A-A9D9-93CA7A7CD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7" y="4762149"/>
            <a:ext cx="8231489" cy="109141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5146559-C1A2-469E-9955-1D65BAE3E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374" y="1995225"/>
            <a:ext cx="3473708" cy="27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8ABD8-1597-4C46-81CC-90BBD56E6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77801"/>
            <a:ext cx="3657600" cy="843131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technologies used in this project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112DD7-23A4-4C74-993A-596155213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20932"/>
            <a:ext cx="10823576" cy="553966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Terraform</a:t>
            </a:r>
            <a:r>
              <a:rPr lang="en-US" dirty="0">
                <a:solidFill>
                  <a:schemeClr val="bg1"/>
                </a:solidFill>
              </a:rPr>
              <a:t> – to create infrastructure in AWS ( EC2 instances, security group etc.)</a:t>
            </a:r>
          </a:p>
          <a:p>
            <a:r>
              <a:rPr lang="en-US" b="1" dirty="0">
                <a:solidFill>
                  <a:schemeClr val="bg1"/>
                </a:solidFill>
              </a:rPr>
              <a:t>Ansible</a:t>
            </a:r>
            <a:r>
              <a:rPr lang="en-US" dirty="0">
                <a:solidFill>
                  <a:schemeClr val="bg1"/>
                </a:solidFill>
              </a:rPr>
              <a:t> – to install required software on servers and start 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– for source code management</a:t>
            </a:r>
          </a:p>
          <a:p>
            <a:r>
              <a:rPr lang="en-US" b="1" dirty="0">
                <a:solidFill>
                  <a:schemeClr val="bg1"/>
                </a:solidFill>
              </a:rPr>
              <a:t>Jenkins</a:t>
            </a:r>
            <a:r>
              <a:rPr lang="en-US" dirty="0">
                <a:solidFill>
                  <a:schemeClr val="bg1"/>
                </a:solidFill>
              </a:rPr>
              <a:t> – to create CI/CD pipeline</a:t>
            </a:r>
          </a:p>
          <a:p>
            <a:r>
              <a:rPr lang="en-US" b="1" dirty="0">
                <a:solidFill>
                  <a:schemeClr val="bg1"/>
                </a:solidFill>
              </a:rPr>
              <a:t>Maven</a:t>
            </a:r>
            <a:r>
              <a:rPr lang="en-US" dirty="0">
                <a:solidFill>
                  <a:schemeClr val="bg1"/>
                </a:solidFill>
              </a:rPr>
              <a:t> – as a build tool for Java project</a:t>
            </a:r>
          </a:p>
          <a:p>
            <a:r>
              <a:rPr lang="en-US" b="1" dirty="0">
                <a:solidFill>
                  <a:schemeClr val="bg1"/>
                </a:solidFill>
              </a:rPr>
              <a:t>Ansible</a:t>
            </a:r>
            <a:r>
              <a:rPr lang="en-US" dirty="0">
                <a:solidFill>
                  <a:schemeClr val="bg1"/>
                </a:solidFill>
              </a:rPr>
              <a:t> – for configuration management and deployment</a:t>
            </a:r>
          </a:p>
          <a:p>
            <a:r>
              <a:rPr lang="en-US" b="1" dirty="0">
                <a:solidFill>
                  <a:schemeClr val="bg1"/>
                </a:solidFill>
              </a:rPr>
              <a:t>Docker</a:t>
            </a:r>
            <a:r>
              <a:rPr lang="en-US" dirty="0">
                <a:solidFill>
                  <a:schemeClr val="bg1"/>
                </a:solidFill>
              </a:rPr>
              <a:t> – to create target environment to host Java application</a:t>
            </a:r>
          </a:p>
          <a:p>
            <a:r>
              <a:rPr lang="en-US" b="1" dirty="0">
                <a:solidFill>
                  <a:schemeClr val="bg1"/>
                </a:solidFill>
              </a:rPr>
              <a:t>Tomcat</a:t>
            </a:r>
            <a:r>
              <a:rPr lang="en-US" dirty="0">
                <a:solidFill>
                  <a:schemeClr val="bg1"/>
                </a:solidFill>
              </a:rPr>
              <a:t> – to provide web server environment  for Java application to run it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02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47C44A-D06D-4A3D-BE5A-A0AE0834B24E}"/>
              </a:ext>
            </a:extLst>
          </p:cNvPr>
          <p:cNvSpPr txBox="1"/>
          <p:nvPr/>
        </p:nvSpPr>
        <p:spPr>
          <a:xfrm>
            <a:off x="3157491" y="168675"/>
            <a:ext cx="5877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PROJECT’S SCHEME</a:t>
            </a:r>
            <a:endParaRPr lang="ru-RU" sz="28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586254-E7C3-4068-8714-E2A8D1804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73" y="723770"/>
            <a:ext cx="9657703" cy="596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C6025C-FEB9-4F3F-A0B0-C61B6080F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9" y="541564"/>
            <a:ext cx="4656570" cy="27235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C0C1B5-3771-48F4-8271-A8678D03DF28}"/>
              </a:ext>
            </a:extLst>
          </p:cNvPr>
          <p:cNvSpPr txBox="1"/>
          <p:nvPr/>
        </p:nvSpPr>
        <p:spPr>
          <a:xfrm>
            <a:off x="3391573" y="79899"/>
            <a:ext cx="5408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Terraform + Ansible (from local VM)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1417F5-2C63-4B22-91B5-BB4C5E6DF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541564"/>
            <a:ext cx="2457450" cy="54006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B0072C3-004F-4A75-8BBA-E8B063718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987" y="541564"/>
            <a:ext cx="4345088" cy="625249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99E6ECE-2E1D-413B-9C40-FD261B37E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4659" y="3352800"/>
            <a:ext cx="4151466" cy="341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8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ABFFF3-D44D-4BE3-B79F-34B079BF6893}"/>
              </a:ext>
            </a:extLst>
          </p:cNvPr>
          <p:cNvSpPr txBox="1"/>
          <p:nvPr/>
        </p:nvSpPr>
        <p:spPr>
          <a:xfrm>
            <a:off x="4048805" y="79899"/>
            <a:ext cx="409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Terraform + Ansible (result)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8A2085-7A74-447E-B800-B8F66EE2A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541563"/>
            <a:ext cx="5651406" cy="167776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14E43A-E8E7-4393-A80D-070645F36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2285006"/>
            <a:ext cx="5651406" cy="47612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257ECE-7927-4981-AE68-357026CD1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48" y="2826814"/>
            <a:ext cx="5635207" cy="225754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761FE17-7657-4503-897F-B69F1798E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49" y="5134762"/>
            <a:ext cx="5635207" cy="236334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2106B4C-A6E5-44DE-8D0B-CB8AE6C3C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0" y="541563"/>
            <a:ext cx="6191250" cy="45563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6A76163-D268-47E5-B712-7C3D7E2685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400" y="997196"/>
            <a:ext cx="6191250" cy="101449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6E19221-1AFD-4175-9A99-F3908053BA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7400" y="2073540"/>
            <a:ext cx="4846927" cy="470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4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04AB5F-DC16-41F7-9285-3199BB10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95250"/>
            <a:ext cx="5112097" cy="18669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611879-0886-4634-B29E-831C62BA1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287" y="95250"/>
            <a:ext cx="4776788" cy="16130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5EF9BD-69C8-46D0-9363-907FEE9F3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287" y="1846815"/>
            <a:ext cx="4776788" cy="158218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D4323C3-E61B-434D-8D58-EA1BA4693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5" y="4653338"/>
            <a:ext cx="11563350" cy="200560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ED57848-51D3-429F-B083-47BC9392E3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366" y="1992137"/>
            <a:ext cx="4243388" cy="2556197"/>
          </a:xfrm>
          <a:prstGeom prst="rect">
            <a:avLst/>
          </a:prstGeom>
        </p:spPr>
      </p:pic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452FD10-2F7A-4617-8D77-A9CB87562ADB}"/>
              </a:ext>
            </a:extLst>
          </p:cNvPr>
          <p:cNvCxnSpPr>
            <a:cxnSpLocks/>
          </p:cNvCxnSpPr>
          <p:nvPr/>
        </p:nvCxnSpPr>
        <p:spPr>
          <a:xfrm>
            <a:off x="2656060" y="1381125"/>
            <a:ext cx="0" cy="2809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B8ED19-2C73-4F98-A927-291CCAEB073E}"/>
              </a:ext>
            </a:extLst>
          </p:cNvPr>
          <p:cNvSpPr txBox="1"/>
          <p:nvPr/>
        </p:nvSpPr>
        <p:spPr>
          <a:xfrm>
            <a:off x="4121745" y="79899"/>
            <a:ext cx="3948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Configuring Jenkins Slave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FB8C6B-835B-4AA6-B5F7-35110F5B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7" y="541563"/>
            <a:ext cx="3575554" cy="14909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DB446D-7EDE-41BD-B350-B4B717035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75" y="5134989"/>
            <a:ext cx="4645082" cy="16431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3FEF273-57E6-425C-B511-89F738ABC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951" y="541563"/>
            <a:ext cx="4197605" cy="413050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ECCBD7-9CE1-4D25-B89B-FD5E51DB6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206" y="541563"/>
            <a:ext cx="4123180" cy="413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0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0C2154-C3FE-49D8-8178-671ECB3FFB4F}"/>
              </a:ext>
            </a:extLst>
          </p:cNvPr>
          <p:cNvSpPr txBox="1"/>
          <p:nvPr/>
        </p:nvSpPr>
        <p:spPr>
          <a:xfrm>
            <a:off x="4655548" y="79899"/>
            <a:ext cx="2880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Managing Jenkins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3FF316-E6F6-4F30-9C47-08D195309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948" y="1376064"/>
            <a:ext cx="3412140" cy="36346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EF6BFA-2075-4051-A5CF-250E6D51F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494" y="2845660"/>
            <a:ext cx="3507585" cy="36346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64858AD-3DA1-4D0B-8FA5-8EF02B3FF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10" y="486786"/>
            <a:ext cx="4660532" cy="363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4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3D25C5-28A9-432D-8ACC-48B3C22C5E00}"/>
              </a:ext>
            </a:extLst>
          </p:cNvPr>
          <p:cNvSpPr txBox="1"/>
          <p:nvPr/>
        </p:nvSpPr>
        <p:spPr>
          <a:xfrm>
            <a:off x="4526508" y="79899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Jenkins Pipeline Job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F5744D-ACF5-4F20-8F8B-9A86F8F25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17" y="790165"/>
            <a:ext cx="5968583" cy="394542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0F8D27-099D-4184-A0E4-84CEBF96C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17" y="4735585"/>
            <a:ext cx="5968583" cy="215938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C04C490-F6DB-492E-98F6-9F99E1294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90165"/>
            <a:ext cx="5973796" cy="319411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CF394BF-BE1F-4C2D-AA06-71D7D7B16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443" y="3596310"/>
            <a:ext cx="5964910" cy="329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1895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2950</TotalTime>
  <Words>136</Words>
  <Application>Microsoft Office PowerPoint</Application>
  <PresentationFormat>Широкоэкранный</PresentationFormat>
  <Paragraphs>20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Сектор</vt:lpstr>
      <vt:lpstr>Devops project</vt:lpstr>
      <vt:lpstr>technologies used in this project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project</dc:title>
  <dc:creator>paulodessa</dc:creator>
  <cp:lastModifiedBy>paulodessa</cp:lastModifiedBy>
  <cp:revision>24</cp:revision>
  <dcterms:created xsi:type="dcterms:W3CDTF">2021-03-22T17:07:20Z</dcterms:created>
  <dcterms:modified xsi:type="dcterms:W3CDTF">2021-03-24T18:17:21Z</dcterms:modified>
</cp:coreProperties>
</file>