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3" r:id="rId4"/>
    <p:sldId id="261" r:id="rId5"/>
    <p:sldId id="257" r:id="rId6"/>
    <p:sldId id="259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8257E-295C-4EDC-BA43-7EB56968B0D5}" v="114" dt="2022-09-06T13:58:27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 NHA" userId="b68b0029b5a8e761" providerId="LiveId" clId="{62D8257E-295C-4EDC-BA43-7EB56968B0D5}"/>
    <pc:docChg chg="custSel addSld delSld modSld">
      <pc:chgData name="NHA NHA" userId="b68b0029b5a8e761" providerId="LiveId" clId="{62D8257E-295C-4EDC-BA43-7EB56968B0D5}" dt="2022-09-06T13:58:27.362" v="1053"/>
      <pc:docMkLst>
        <pc:docMk/>
      </pc:docMkLst>
      <pc:sldChg chg="addSp modSp mod modAnim">
        <pc:chgData name="NHA NHA" userId="b68b0029b5a8e761" providerId="LiveId" clId="{62D8257E-295C-4EDC-BA43-7EB56968B0D5}" dt="2022-09-06T13:32:34.615" v="532"/>
        <pc:sldMkLst>
          <pc:docMk/>
          <pc:sldMk cId="363920370" sldId="256"/>
        </pc:sldMkLst>
        <pc:spChg chg="mod">
          <ac:chgData name="NHA NHA" userId="b68b0029b5a8e761" providerId="LiveId" clId="{62D8257E-295C-4EDC-BA43-7EB56968B0D5}" dt="2022-09-06T13:09:40.392" v="226" actId="255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NHA NHA" userId="b68b0029b5a8e761" providerId="LiveId" clId="{62D8257E-295C-4EDC-BA43-7EB56968B0D5}" dt="2022-09-06T13:09:50.102" v="227" actId="14100"/>
          <ac:spMkLst>
            <pc:docMk/>
            <pc:sldMk cId="363920370" sldId="256"/>
            <ac:spMk id="3" creationId="{00000000-0000-0000-0000-000000000000}"/>
          </ac:spMkLst>
        </pc:spChg>
        <pc:spChg chg="add mod">
          <ac:chgData name="NHA NHA" userId="b68b0029b5a8e761" providerId="LiveId" clId="{62D8257E-295C-4EDC-BA43-7EB56968B0D5}" dt="2022-09-06T13:11:00.918" v="264" actId="207"/>
          <ac:spMkLst>
            <pc:docMk/>
            <pc:sldMk cId="363920370" sldId="256"/>
            <ac:spMk id="4" creationId="{259B3D63-F786-342B-41BC-B10DB613BB29}"/>
          </ac:spMkLst>
        </pc:spChg>
      </pc:sldChg>
      <pc:sldChg chg="addSp delSp modSp mod modAnim">
        <pc:chgData name="NHA NHA" userId="b68b0029b5a8e761" providerId="LiveId" clId="{62D8257E-295C-4EDC-BA43-7EB56968B0D5}" dt="2022-09-06T13:36:51.493" v="590" actId="20577"/>
        <pc:sldMkLst>
          <pc:docMk/>
          <pc:sldMk cId="4103309497" sldId="257"/>
        </pc:sldMkLst>
        <pc:spChg chg="mod">
          <ac:chgData name="NHA NHA" userId="b68b0029b5a8e761" providerId="LiveId" clId="{62D8257E-295C-4EDC-BA43-7EB56968B0D5}" dt="2022-09-06T13:36:51.493" v="590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NHA NHA" userId="b68b0029b5a8e761" providerId="LiveId" clId="{62D8257E-295C-4EDC-BA43-7EB56968B0D5}" dt="2022-09-06T13:27:50.999" v="500" actId="20577"/>
          <ac:spMkLst>
            <pc:docMk/>
            <pc:sldMk cId="4103309497" sldId="257"/>
            <ac:spMk id="3" creationId="{00000000-0000-0000-0000-000000000000}"/>
          </ac:spMkLst>
        </pc:spChg>
        <pc:spChg chg="add del mod">
          <ac:chgData name="NHA NHA" userId="b68b0029b5a8e761" providerId="LiveId" clId="{62D8257E-295C-4EDC-BA43-7EB56968B0D5}" dt="2022-09-06T13:23:16.844" v="450"/>
          <ac:spMkLst>
            <pc:docMk/>
            <pc:sldMk cId="4103309497" sldId="257"/>
            <ac:spMk id="4" creationId="{D4D4855D-A032-954C-F334-6677EEFBCDBA}"/>
          </ac:spMkLst>
        </pc:spChg>
        <pc:spChg chg="add mod">
          <ac:chgData name="NHA NHA" userId="b68b0029b5a8e761" providerId="LiveId" clId="{62D8257E-295C-4EDC-BA43-7EB56968B0D5}" dt="2022-09-06T13:30:01.474" v="514" actId="2711"/>
          <ac:spMkLst>
            <pc:docMk/>
            <pc:sldMk cId="4103309497" sldId="257"/>
            <ac:spMk id="7" creationId="{720F6F18-CDBC-C214-288D-D86CDCC39DE4}"/>
          </ac:spMkLst>
        </pc:spChg>
        <pc:picChg chg="add mod">
          <ac:chgData name="NHA NHA" userId="b68b0029b5a8e761" providerId="LiveId" clId="{62D8257E-295C-4EDC-BA43-7EB56968B0D5}" dt="2022-09-06T13:22:59.100" v="447" actId="1076"/>
          <ac:picMkLst>
            <pc:docMk/>
            <pc:sldMk cId="4103309497" sldId="257"/>
            <ac:picMk id="6" creationId="{AD104036-4774-A5DB-6648-872A0F9BD1DC}"/>
          </ac:picMkLst>
        </pc:picChg>
      </pc:sldChg>
      <pc:sldChg chg="addSp delSp modSp mod modAnim">
        <pc:chgData name="NHA NHA" userId="b68b0029b5a8e761" providerId="LiveId" clId="{62D8257E-295C-4EDC-BA43-7EB56968B0D5}" dt="2022-09-06T13:42:51.919" v="720" actId="20577"/>
        <pc:sldMkLst>
          <pc:docMk/>
          <pc:sldMk cId="4170783713" sldId="258"/>
        </pc:sldMkLst>
        <pc:spChg chg="add mod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3" creationId="{F102B20D-7EEE-8738-501E-8862CF14AB7F}"/>
          </ac:spMkLst>
        </pc:spChg>
        <pc:spChg chg="mod">
          <ac:chgData name="NHA NHA" userId="b68b0029b5a8e761" providerId="LiveId" clId="{62D8257E-295C-4EDC-BA43-7EB56968B0D5}" dt="2022-09-06T13:42:51.919" v="720" actId="20577"/>
          <ac:spMkLst>
            <pc:docMk/>
            <pc:sldMk cId="4170783713" sldId="258"/>
            <ac:spMk id="4" creationId="{00000000-0000-0000-0000-000000000000}"/>
          </ac:spMkLst>
        </pc:spChg>
        <pc:spChg chg="del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5" creationId="{00000000-0000-0000-0000-000000000000}"/>
          </ac:spMkLst>
        </pc:spChg>
        <pc:spChg chg="del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6" creationId="{00000000-0000-0000-0000-000000000000}"/>
          </ac:spMkLst>
        </pc:spChg>
        <pc:spChg chg="del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7" creationId="{00000000-0000-0000-0000-000000000000}"/>
          </ac:spMkLst>
        </pc:spChg>
        <pc:spChg chg="del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8" creationId="{00000000-0000-0000-0000-000000000000}"/>
          </ac:spMkLst>
        </pc:spChg>
        <pc:spChg chg="add mod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10" creationId="{345C1F5F-26B2-8B33-B5F1-AA8E0CAD4EB0}"/>
          </ac:spMkLst>
        </pc:spChg>
        <pc:spChg chg="add mod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12" creationId="{694A6937-1A7F-CF76-C3E4-8C534E837C3A}"/>
          </ac:spMkLst>
        </pc:spChg>
        <pc:spChg chg="add mod">
          <ac:chgData name="NHA NHA" userId="b68b0029b5a8e761" providerId="LiveId" clId="{62D8257E-295C-4EDC-BA43-7EB56968B0D5}" dt="2022-09-06T13:41:06.536" v="688" actId="478"/>
          <ac:spMkLst>
            <pc:docMk/>
            <pc:sldMk cId="4170783713" sldId="258"/>
            <ac:spMk id="14" creationId="{0BD0515F-AA53-1CF6-52C1-6E5DC015812C}"/>
          </ac:spMkLst>
        </pc:spChg>
        <pc:picChg chg="add mod">
          <ac:chgData name="NHA NHA" userId="b68b0029b5a8e761" providerId="LiveId" clId="{62D8257E-295C-4EDC-BA43-7EB56968B0D5}" dt="2022-09-06T13:41:42.818" v="697" actId="14100"/>
          <ac:picMkLst>
            <pc:docMk/>
            <pc:sldMk cId="4170783713" sldId="258"/>
            <ac:picMk id="16" creationId="{A3D991E1-F782-675D-CBBF-A8A007E7B7AC}"/>
          </ac:picMkLst>
        </pc:picChg>
      </pc:sldChg>
      <pc:sldChg chg="addSp delSp modSp mod modAnim">
        <pc:chgData name="NHA NHA" userId="b68b0029b5a8e761" providerId="LiveId" clId="{62D8257E-295C-4EDC-BA43-7EB56968B0D5}" dt="2022-09-06T13:39:58.366" v="657"/>
        <pc:sldMkLst>
          <pc:docMk/>
          <pc:sldMk cId="1101633878" sldId="259"/>
        </pc:sldMkLst>
        <pc:spChg chg="mod">
          <ac:chgData name="NHA NHA" userId="b68b0029b5a8e761" providerId="LiveId" clId="{62D8257E-295C-4EDC-BA43-7EB56968B0D5}" dt="2022-09-06T13:38:39.051" v="636" actId="1076"/>
          <ac:spMkLst>
            <pc:docMk/>
            <pc:sldMk cId="1101633878" sldId="259"/>
            <ac:spMk id="4" creationId="{00000000-0000-0000-0000-000000000000}"/>
          </ac:spMkLst>
        </pc:spChg>
        <pc:spChg chg="del mod">
          <ac:chgData name="NHA NHA" userId="b68b0029b5a8e761" providerId="LiveId" clId="{62D8257E-295C-4EDC-BA43-7EB56968B0D5}" dt="2022-09-06T13:37:52.177" v="623"/>
          <ac:spMkLst>
            <pc:docMk/>
            <pc:sldMk cId="1101633878" sldId="259"/>
            <ac:spMk id="5" creationId="{00000000-0000-0000-0000-000000000000}"/>
          </ac:spMkLst>
        </pc:spChg>
        <pc:picChg chg="add mod">
          <ac:chgData name="NHA NHA" userId="b68b0029b5a8e761" providerId="LiveId" clId="{62D8257E-295C-4EDC-BA43-7EB56968B0D5}" dt="2022-09-06T13:38:54.091" v="640" actId="14100"/>
          <ac:picMkLst>
            <pc:docMk/>
            <pc:sldMk cId="1101633878" sldId="259"/>
            <ac:picMk id="3" creationId="{189A9EEA-4E8E-9E45-5BB8-64A3DD615C3F}"/>
          </ac:picMkLst>
        </pc:picChg>
      </pc:sldChg>
      <pc:sldChg chg="addSp modSp mod modClrScheme modAnim chgLayout">
        <pc:chgData name="NHA NHA" userId="b68b0029b5a8e761" providerId="LiveId" clId="{62D8257E-295C-4EDC-BA43-7EB56968B0D5}" dt="2022-09-06T13:46:54.806" v="758"/>
        <pc:sldMkLst>
          <pc:docMk/>
          <pc:sldMk cId="109100692" sldId="260"/>
        </pc:sldMkLst>
        <pc:spChg chg="add mod">
          <ac:chgData name="NHA NHA" userId="b68b0029b5a8e761" providerId="LiveId" clId="{62D8257E-295C-4EDC-BA43-7EB56968B0D5}" dt="2022-09-06T13:46:21.603" v="743" actId="1076"/>
          <ac:spMkLst>
            <pc:docMk/>
            <pc:sldMk cId="109100692" sldId="260"/>
            <ac:spMk id="8" creationId="{22A85F0B-5F25-3258-E00A-2E869FC7F49B}"/>
          </ac:spMkLst>
        </pc:spChg>
        <pc:picChg chg="add mod">
          <ac:chgData name="NHA NHA" userId="b68b0029b5a8e761" providerId="LiveId" clId="{62D8257E-295C-4EDC-BA43-7EB56968B0D5}" dt="2022-09-06T13:46:24.003" v="744" actId="14100"/>
          <ac:picMkLst>
            <pc:docMk/>
            <pc:sldMk cId="109100692" sldId="260"/>
            <ac:picMk id="3" creationId="{168825AD-430C-232C-CDDB-5464BBCDE412}"/>
          </ac:picMkLst>
        </pc:picChg>
      </pc:sldChg>
      <pc:sldChg chg="addSp delSp modSp add mod delAnim modAnim">
        <pc:chgData name="NHA NHA" userId="b68b0029b5a8e761" providerId="LiveId" clId="{62D8257E-295C-4EDC-BA43-7EB56968B0D5}" dt="2022-09-06T13:58:27.362" v="1053"/>
        <pc:sldMkLst>
          <pc:docMk/>
          <pc:sldMk cId="413647957" sldId="261"/>
        </pc:sldMkLst>
        <pc:spChg chg="mod">
          <ac:chgData name="NHA NHA" userId="b68b0029b5a8e761" providerId="LiveId" clId="{62D8257E-295C-4EDC-BA43-7EB56968B0D5}" dt="2022-09-06T13:35:51.440" v="579" actId="20577"/>
          <ac:spMkLst>
            <pc:docMk/>
            <pc:sldMk cId="413647957" sldId="261"/>
            <ac:spMk id="4" creationId="{00000000-0000-0000-0000-000000000000}"/>
          </ac:spMkLst>
        </pc:spChg>
        <pc:spChg chg="del mod">
          <ac:chgData name="NHA NHA" userId="b68b0029b5a8e761" providerId="LiveId" clId="{62D8257E-295C-4EDC-BA43-7EB56968B0D5}" dt="2022-09-06T13:35:06.575" v="569"/>
          <ac:spMkLst>
            <pc:docMk/>
            <pc:sldMk cId="413647957" sldId="261"/>
            <ac:spMk id="5" creationId="{00000000-0000-0000-0000-000000000000}"/>
          </ac:spMkLst>
        </pc:spChg>
        <pc:spChg chg="add del mod">
          <ac:chgData name="NHA NHA" userId="b68b0029b5a8e761" providerId="LiveId" clId="{62D8257E-295C-4EDC-BA43-7EB56968B0D5}" dt="2022-09-06T13:57:38.124" v="1037" actId="22"/>
          <ac:spMkLst>
            <pc:docMk/>
            <pc:sldMk cId="413647957" sldId="261"/>
            <ac:spMk id="7" creationId="{FF8D5385-8742-3899-F29E-5D4E38958F1F}"/>
          </ac:spMkLst>
        </pc:spChg>
        <pc:picChg chg="add del mod">
          <ac:chgData name="NHA NHA" userId="b68b0029b5a8e761" providerId="LiveId" clId="{62D8257E-295C-4EDC-BA43-7EB56968B0D5}" dt="2022-09-06T13:57:32.477" v="1036" actId="478"/>
          <ac:picMkLst>
            <pc:docMk/>
            <pc:sldMk cId="413647957" sldId="261"/>
            <ac:picMk id="3" creationId="{E29D2A77-CBFF-DA5E-6176-6E53795B7443}"/>
          </ac:picMkLst>
        </pc:picChg>
        <pc:picChg chg="add mod ord">
          <ac:chgData name="NHA NHA" userId="b68b0029b5a8e761" providerId="LiveId" clId="{62D8257E-295C-4EDC-BA43-7EB56968B0D5}" dt="2022-09-06T13:58:04.473" v="1045" actId="14100"/>
          <ac:picMkLst>
            <pc:docMk/>
            <pc:sldMk cId="413647957" sldId="261"/>
            <ac:picMk id="9" creationId="{7F512C32-A289-A9BA-03B2-8E0385ACC13C}"/>
          </ac:picMkLst>
        </pc:picChg>
      </pc:sldChg>
      <pc:sldChg chg="addSp delSp modSp add del mod delAnim">
        <pc:chgData name="NHA NHA" userId="b68b0029b5a8e761" providerId="LiveId" clId="{62D8257E-295C-4EDC-BA43-7EB56968B0D5}" dt="2022-09-06T13:52:20.801" v="998" actId="2696"/>
        <pc:sldMkLst>
          <pc:docMk/>
          <pc:sldMk cId="1584046642" sldId="262"/>
        </pc:sldMkLst>
        <pc:spChg chg="del">
          <ac:chgData name="NHA NHA" userId="b68b0029b5a8e761" providerId="LiveId" clId="{62D8257E-295C-4EDC-BA43-7EB56968B0D5}" dt="2022-09-06T13:47:47.994" v="762" actId="21"/>
          <ac:spMkLst>
            <pc:docMk/>
            <pc:sldMk cId="1584046642" sldId="262"/>
            <ac:spMk id="2" creationId="{00000000-0000-0000-0000-000000000000}"/>
          </ac:spMkLst>
        </pc:spChg>
        <pc:spChg chg="del">
          <ac:chgData name="NHA NHA" userId="b68b0029b5a8e761" providerId="LiveId" clId="{62D8257E-295C-4EDC-BA43-7EB56968B0D5}" dt="2022-09-06T13:47:43.609" v="761" actId="21"/>
          <ac:spMkLst>
            <pc:docMk/>
            <pc:sldMk cId="1584046642" sldId="262"/>
            <ac:spMk id="3" creationId="{00000000-0000-0000-0000-000000000000}"/>
          </ac:spMkLst>
        </pc:spChg>
        <pc:spChg chg="add mod">
          <ac:chgData name="NHA NHA" userId="b68b0029b5a8e761" providerId="LiveId" clId="{62D8257E-295C-4EDC-BA43-7EB56968B0D5}" dt="2022-09-06T13:51:32.426" v="992" actId="14100"/>
          <ac:spMkLst>
            <pc:docMk/>
            <pc:sldMk cId="1584046642" sldId="262"/>
            <ac:spMk id="5" creationId="{23CAACD3-93A5-1169-6D7E-89F965A254C3}"/>
          </ac:spMkLst>
        </pc:spChg>
        <pc:spChg chg="del">
          <ac:chgData name="NHA NHA" userId="b68b0029b5a8e761" providerId="LiveId" clId="{62D8257E-295C-4EDC-BA43-7EB56968B0D5}" dt="2022-09-06T13:48:38.509" v="785" actId="21"/>
          <ac:spMkLst>
            <pc:docMk/>
            <pc:sldMk cId="1584046642" sldId="262"/>
            <ac:spMk id="7" creationId="{720F6F18-CDBC-C214-288D-D86CDCC39DE4}"/>
          </ac:spMkLst>
        </pc:spChg>
        <pc:spChg chg="add mod">
          <ac:chgData name="NHA NHA" userId="b68b0029b5a8e761" providerId="LiveId" clId="{62D8257E-295C-4EDC-BA43-7EB56968B0D5}" dt="2022-09-06T13:48:25.979" v="784" actId="255"/>
          <ac:spMkLst>
            <pc:docMk/>
            <pc:sldMk cId="1584046642" sldId="262"/>
            <ac:spMk id="9" creationId="{3066FA26-05F8-D904-31DC-82CAC07E9F55}"/>
          </ac:spMkLst>
        </pc:spChg>
        <pc:picChg chg="del">
          <ac:chgData name="NHA NHA" userId="b68b0029b5a8e761" providerId="LiveId" clId="{62D8257E-295C-4EDC-BA43-7EB56968B0D5}" dt="2022-09-06T13:47:37.342" v="760" actId="21"/>
          <ac:picMkLst>
            <pc:docMk/>
            <pc:sldMk cId="1584046642" sldId="262"/>
            <ac:picMk id="6" creationId="{AD104036-4774-A5DB-6648-872A0F9BD1DC}"/>
          </ac:picMkLst>
        </pc:picChg>
      </pc:sldChg>
      <pc:sldChg chg="addSp delSp modSp add mod delAnim modAnim">
        <pc:chgData name="NHA NHA" userId="b68b0029b5a8e761" providerId="LiveId" clId="{62D8257E-295C-4EDC-BA43-7EB56968B0D5}" dt="2022-09-06T13:54:13.142" v="1035"/>
        <pc:sldMkLst>
          <pc:docMk/>
          <pc:sldMk cId="2365173863" sldId="263"/>
        </pc:sldMkLst>
        <pc:spChg chg="del">
          <ac:chgData name="NHA NHA" userId="b68b0029b5a8e761" providerId="LiveId" clId="{62D8257E-295C-4EDC-BA43-7EB56968B0D5}" dt="2022-09-06T13:52:10.743" v="995" actId="478"/>
          <ac:spMkLst>
            <pc:docMk/>
            <pc:sldMk cId="2365173863" sldId="263"/>
            <ac:spMk id="4" creationId="{00000000-0000-0000-0000-000000000000}"/>
          </ac:spMkLst>
        </pc:spChg>
        <pc:spChg chg="add del mod">
          <ac:chgData name="NHA NHA" userId="b68b0029b5a8e761" providerId="LiveId" clId="{62D8257E-295C-4EDC-BA43-7EB56968B0D5}" dt="2022-09-06T13:52:14.858" v="997"/>
          <ac:spMkLst>
            <pc:docMk/>
            <pc:sldMk cId="2365173863" sldId="263"/>
            <ac:spMk id="5" creationId="{4A3F3954-9488-DC2B-21CC-D93D99B24D9F}"/>
          </ac:spMkLst>
        </pc:spChg>
        <pc:spChg chg="add mod">
          <ac:chgData name="NHA NHA" userId="b68b0029b5a8e761" providerId="LiveId" clId="{62D8257E-295C-4EDC-BA43-7EB56968B0D5}" dt="2022-09-06T13:52:40.912" v="1019" actId="255"/>
          <ac:spMkLst>
            <pc:docMk/>
            <pc:sldMk cId="2365173863" sldId="263"/>
            <ac:spMk id="7" creationId="{EC700816-0598-9B40-362E-730274E03A05}"/>
          </ac:spMkLst>
        </pc:spChg>
        <pc:spChg chg="add mod">
          <ac:chgData name="NHA NHA" userId="b68b0029b5a8e761" providerId="LiveId" clId="{62D8257E-295C-4EDC-BA43-7EB56968B0D5}" dt="2022-09-06T13:53:08.161" v="1020" actId="207"/>
          <ac:spMkLst>
            <pc:docMk/>
            <pc:sldMk cId="2365173863" sldId="263"/>
            <ac:spMk id="8" creationId="{A61F2CF8-025F-99FC-AE68-FF65B90BA2CA}"/>
          </ac:spMkLst>
        </pc:spChg>
        <pc:picChg chg="del">
          <ac:chgData name="NHA NHA" userId="b68b0029b5a8e761" providerId="LiveId" clId="{62D8257E-295C-4EDC-BA43-7EB56968B0D5}" dt="2022-09-06T13:52:07.637" v="994" actId="478"/>
          <ac:picMkLst>
            <pc:docMk/>
            <pc:sldMk cId="2365173863" sldId="263"/>
            <ac:picMk id="3" creationId="{189A9EEA-4E8E-9E45-5BB8-64A3DD615C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1C5631-EE2B-4939-B73E-B82A09BB976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4B8D9EFE-C447-478F-9CB6-8FC49D07C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6" y="433880"/>
            <a:ext cx="839877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96093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0B449E0-6E3C-4FC9-9B1A-FE75A1FA8A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88E03-EA82-41E7-8B8B-4DD3398E2BA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LÍ KARAOKE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4" y="2638627"/>
            <a:ext cx="8398775" cy="84935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CHỨC NĂNG ỨNG DỤNG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B3D63-F786-342B-41BC-B10DB613BB29}"/>
              </a:ext>
            </a:extLst>
          </p:cNvPr>
          <p:cNvSpPr txBox="1"/>
          <p:nvPr/>
        </p:nvSpPr>
        <p:spPr>
          <a:xfrm>
            <a:off x="-161855" y="4124240"/>
            <a:ext cx="213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Danh sách nhóm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Đặng Phạm Thiên Khải – 19631071 (NT)</a:t>
            </a:r>
          </a:p>
          <a:p>
            <a:r>
              <a:rPr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 Hữu Nhã (Time Keeper)</a:t>
            </a:r>
          </a:p>
          <a:p>
            <a:r>
              <a:rPr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 Nguyễn Hoàng Nam (Reporter)</a:t>
            </a:r>
          </a:p>
          <a:p>
            <a:r>
              <a:rPr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Đinh Lê Hậu Nghĩa (Note Taker)</a:t>
            </a:r>
            <a:endParaRPr lang="en-GB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700816-0598-9B40-362E-730274E0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1F2CF8-025F-99FC-AE68-FF65B90B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3" y="1198563"/>
            <a:ext cx="6261100" cy="351155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65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262" y="128470"/>
            <a:ext cx="6260905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1.Mô </a:t>
            </a:r>
            <a:r>
              <a:rPr lang="en-US" dirty="0" err="1"/>
              <a:t>hình</a:t>
            </a:r>
            <a:r>
              <a:rPr lang="en-US" dirty="0"/>
              <a:t> Use case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512C32-A289-A9BA-03B2-8E0385AC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739290"/>
            <a:ext cx="8398774" cy="4275740"/>
          </a:xfrm>
        </p:spPr>
      </p:pic>
    </p:spTree>
    <p:extLst>
      <p:ext uri="{BB962C8B-B14F-4D97-AF65-F5344CB8AC3E}">
        <p14:creationId xmlns:p14="http://schemas.microsoft.com/office/powerpoint/2010/main" val="4136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470"/>
            <a:ext cx="4123035" cy="610820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2.Đặc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8" y="1808225"/>
            <a:ext cx="3967917" cy="2901389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hát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vip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Khi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up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Đặc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phòng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hát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gồm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phòng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loại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phòng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lượng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khách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tối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tình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trạng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phòng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tại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ngân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04036-4774-A5DB-6648-872A0F9B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-24235"/>
            <a:ext cx="5076411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F6F18-CDBC-C214-288D-D86CDCC39DE4}"/>
              </a:ext>
            </a:extLst>
          </p:cNvPr>
          <p:cNvSpPr txBox="1"/>
          <p:nvPr/>
        </p:nvSpPr>
        <p:spPr>
          <a:xfrm>
            <a:off x="296260" y="1502815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3473"/>
            <a:ext cx="6260905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3. </a:t>
            </a:r>
            <a:r>
              <a:rPr lang="en-US" sz="3300" dirty="0" err="1"/>
              <a:t>Sơ</a:t>
            </a:r>
            <a:r>
              <a:rPr lang="en-US" sz="3300" dirty="0"/>
              <a:t> </a:t>
            </a:r>
            <a:r>
              <a:rPr lang="en-US" sz="3300" dirty="0" err="1"/>
              <a:t>đồ</a:t>
            </a:r>
            <a:r>
              <a:rPr lang="en-US" sz="3300" dirty="0"/>
              <a:t> Activity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189A9EEA-4E8E-9E45-5BB8-64A3DD61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6" y="726118"/>
            <a:ext cx="5345632" cy="4288912"/>
          </a:xfrm>
          <a:noFill/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2628"/>
            <a:ext cx="473385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4.Sơ </a:t>
            </a:r>
            <a:r>
              <a:rPr lang="en-US" dirty="0" err="1"/>
              <a:t>đồ</a:t>
            </a:r>
            <a:r>
              <a:rPr lang="en-US" dirty="0"/>
              <a:t> 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B20D-7EEE-8738-501E-8862CF14A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5C1F5F-26B2-8B33-B5F1-AA8E0CAD4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4A6937-1A7F-CF76-C3E4-8C534E837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D0515F-AA53-1CF6-52C1-6E5DC01581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991E1-F782-675D-CBBF-A8A007E7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633448"/>
            <a:ext cx="8704186" cy="42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85F0B-5F25-3258-E00A-2E869FC7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1"/>
            <a:ext cx="305410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5.Class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25AD-430C-232C-CDDB-5464BBCD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739290"/>
            <a:ext cx="6260905" cy="4275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186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Dubai</vt:lpstr>
      <vt:lpstr>Tahoma</vt:lpstr>
      <vt:lpstr>Times New Roman</vt:lpstr>
      <vt:lpstr>Wingdings</vt:lpstr>
      <vt:lpstr>Office Theme</vt:lpstr>
      <vt:lpstr>CHƯƠNG TRÌNH QUẢN LÍ KARAOKE</vt:lpstr>
      <vt:lpstr>Danh sách nhóm</vt:lpstr>
      <vt:lpstr>Nội dung</vt:lpstr>
      <vt:lpstr>1.Mô hình Use case</vt:lpstr>
      <vt:lpstr>2.Đặc tả use case Đặt phòng</vt:lpstr>
      <vt:lpstr>3. Sơ đồ Activity</vt:lpstr>
      <vt:lpstr>4.Sơ đồ Sequence Diagram</vt:lpstr>
      <vt:lpstr>5.Class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BeekaiPC</cp:lastModifiedBy>
  <cp:revision>141</cp:revision>
  <dcterms:created xsi:type="dcterms:W3CDTF">2013-08-21T19:17:07Z</dcterms:created>
  <dcterms:modified xsi:type="dcterms:W3CDTF">2022-09-06T14:07:29Z</dcterms:modified>
</cp:coreProperties>
</file>