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47"/>
  </p:notesMasterIdLst>
  <p:handoutMasterIdLst>
    <p:handoutMasterId r:id="rId48"/>
  </p:handoutMasterIdLst>
  <p:sldIdLst>
    <p:sldId id="481" r:id="rId5"/>
    <p:sldId id="488" r:id="rId6"/>
    <p:sldId id="445" r:id="rId7"/>
    <p:sldId id="486" r:id="rId8"/>
    <p:sldId id="489" r:id="rId9"/>
    <p:sldId id="468" r:id="rId10"/>
    <p:sldId id="487" r:id="rId11"/>
    <p:sldId id="482" r:id="rId12"/>
    <p:sldId id="483" r:id="rId13"/>
    <p:sldId id="484" r:id="rId14"/>
    <p:sldId id="485" r:id="rId15"/>
    <p:sldId id="494" r:id="rId16"/>
    <p:sldId id="498" r:id="rId17"/>
    <p:sldId id="499" r:id="rId18"/>
    <p:sldId id="500" r:id="rId19"/>
    <p:sldId id="501" r:id="rId20"/>
    <p:sldId id="502" r:id="rId21"/>
    <p:sldId id="503" r:id="rId22"/>
    <p:sldId id="505" r:id="rId23"/>
    <p:sldId id="506" r:id="rId24"/>
    <p:sldId id="507" r:id="rId25"/>
    <p:sldId id="508" r:id="rId26"/>
    <p:sldId id="493" r:id="rId27"/>
    <p:sldId id="504" r:id="rId28"/>
    <p:sldId id="496" r:id="rId29"/>
    <p:sldId id="510" r:id="rId30"/>
    <p:sldId id="491" r:id="rId31"/>
    <p:sldId id="509" r:id="rId32"/>
    <p:sldId id="511" r:id="rId33"/>
    <p:sldId id="497" r:id="rId34"/>
    <p:sldId id="495" r:id="rId35"/>
    <p:sldId id="519" r:id="rId36"/>
    <p:sldId id="520" r:id="rId37"/>
    <p:sldId id="521" r:id="rId38"/>
    <p:sldId id="513" r:id="rId39"/>
    <p:sldId id="512" r:id="rId40"/>
    <p:sldId id="514" r:id="rId41"/>
    <p:sldId id="515" r:id="rId42"/>
    <p:sldId id="516" r:id="rId43"/>
    <p:sldId id="517" r:id="rId44"/>
    <p:sldId id="518" r:id="rId45"/>
    <p:sldId id="52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82D"/>
    <a:srgbClr val="8C5896"/>
    <a:srgbClr val="7C6560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854" autoAdjust="0"/>
  </p:normalViewPr>
  <p:slideViewPr>
    <p:cSldViewPr snapToGrid="0">
      <p:cViewPr varScale="1">
        <p:scale>
          <a:sx n="63" d="100"/>
          <a:sy n="63" d="100"/>
        </p:scale>
        <p:origin x="978" y="7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26/08/2023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26/08/2023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76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59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6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43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7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88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84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4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81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07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0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68565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47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7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6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2915429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60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2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78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312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8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2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26/08/2023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JavaScript là gì? Kiến thức cơ bản về ngôn ngữ lập trình JS">
            <a:extLst>
              <a:ext uri="{FF2B5EF4-FFF2-40B4-BE49-F238E27FC236}">
                <a16:creationId xmlns:a16="http://schemas.microsoft.com/office/drawing/2014/main" id="{62F40B59-81EF-18D0-F589-4B390CAE91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284" y="136525"/>
            <a:ext cx="1164734" cy="65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26/08/2023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  <p:sldLayoutId id="2147483732" r:id="rId3"/>
    <p:sldLayoutId id="2147483733" r:id="rId4"/>
    <p:sldLayoutId id="2147483734" r:id="rId5"/>
    <p:sldLayoutId id="2147483735" r:id="rId6"/>
    <p:sldLayoutId id="214748373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26/08/2023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26/08/2023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13" y="886093"/>
            <a:ext cx="4282579" cy="728086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/>
              <a:t>function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A77ED3B-1969-6FD9-762C-C13C2DA8A65E}"/>
              </a:ext>
            </a:extLst>
          </p:cNvPr>
          <p:cNvSpPr txBox="1">
            <a:spLocks/>
          </p:cNvSpPr>
          <p:nvPr/>
        </p:nvSpPr>
        <p:spPr>
          <a:xfrm>
            <a:off x="3586294" y="6123964"/>
            <a:ext cx="2940342" cy="612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Nguyen Trong Tien</a:t>
            </a:r>
          </a:p>
        </p:txBody>
      </p:sp>
    </p:spTree>
    <p:extLst>
      <p:ext uri="{BB962C8B-B14F-4D97-AF65-F5344CB8AC3E}">
        <p14:creationId xmlns:p14="http://schemas.microsoft.com/office/powerpoint/2010/main" val="390576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3334216" cy="8474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XMLHttpRequest</a:t>
            </a:r>
            <a:br>
              <a:rPr lang="en-US" dirty="0"/>
            </a:br>
            <a:r>
              <a:rPr lang="en-US" dirty="0"/>
              <a:t>RESTful 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3657600" y="335845"/>
            <a:ext cx="8322527" cy="5909310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a user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"http://localhost:8080/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/v1/users"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"John2"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"Snow2"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'/12'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setRequestHeader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charset=utf-8'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291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3334216" cy="8474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XMLHttpRequest</a:t>
            </a:r>
            <a:br>
              <a:rPr lang="en-US" dirty="0"/>
            </a:br>
            <a:r>
              <a:rPr lang="en-US" dirty="0"/>
              <a:t>RESTful DELETE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3468029" y="2250281"/>
            <a:ext cx="8322527" cy="3693319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Delete a user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"http://localhost:8080/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/v1/users"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"DELETE"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'/12'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919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13" y="886093"/>
            <a:ext cx="4282579" cy="728086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/>
              <a:t>PROMISE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A77ED3B-1969-6FD9-762C-C13C2DA8A65E}"/>
              </a:ext>
            </a:extLst>
          </p:cNvPr>
          <p:cNvSpPr txBox="1">
            <a:spLocks/>
          </p:cNvSpPr>
          <p:nvPr/>
        </p:nvSpPr>
        <p:spPr>
          <a:xfrm>
            <a:off x="3586294" y="6123964"/>
            <a:ext cx="2940342" cy="612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Nguyen Trong Tien</a:t>
            </a:r>
          </a:p>
        </p:txBody>
      </p:sp>
    </p:spTree>
    <p:extLst>
      <p:ext uri="{BB962C8B-B14F-4D97-AF65-F5344CB8AC3E}">
        <p14:creationId xmlns:p14="http://schemas.microsoft.com/office/powerpoint/2010/main" val="64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32" y="189109"/>
            <a:ext cx="4516244" cy="847493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Promise()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3512634" y="1674674"/>
            <a:ext cx="7192537" cy="1754326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relsolve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//reject();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9244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32" y="189109"/>
            <a:ext cx="4516244" cy="847493"/>
          </a:xfrm>
        </p:spPr>
        <p:txBody>
          <a:bodyPr>
            <a:normAutofit/>
          </a:bodyPr>
          <a:lstStyle/>
          <a:p>
            <a:r>
              <a:rPr lang="en-US" dirty="0"/>
              <a:t>State of Promise()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8D533-9CFD-D62F-CC99-826372B5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6" y="1405738"/>
            <a:ext cx="3696216" cy="1838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517556-5C49-99A5-AB61-EF87E62D7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4791"/>
            <a:ext cx="5287113" cy="1819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354278-B1B4-D0DA-4080-AC6FEB1FC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865" y="3875877"/>
            <a:ext cx="498227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1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32" y="189109"/>
            <a:ext cx="4516244" cy="847493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Promise()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3557238" y="1514300"/>
            <a:ext cx="4917689" cy="1200329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0422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32" y="189109"/>
            <a:ext cx="4516244" cy="847493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Promise()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4683512" y="1469696"/>
            <a:ext cx="4348977" cy="3139321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8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32" y="189109"/>
            <a:ext cx="4516244" cy="847493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Promise()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5084956" y="612855"/>
            <a:ext cx="4348977" cy="5909310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'Successful!'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UnSuccessful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'Finally!'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1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32" y="189109"/>
            <a:ext cx="4516244" cy="847493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Promise()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5084956" y="612855"/>
            <a:ext cx="4348977" cy="5909310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'Successful!'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UnSuccessful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'Finally!'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94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13" y="886093"/>
            <a:ext cx="4282579" cy="728086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/>
              <a:t>Promise chain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A77ED3B-1969-6FD9-762C-C13C2DA8A65E}"/>
              </a:ext>
            </a:extLst>
          </p:cNvPr>
          <p:cNvSpPr txBox="1">
            <a:spLocks/>
          </p:cNvSpPr>
          <p:nvPr/>
        </p:nvSpPr>
        <p:spPr>
          <a:xfrm>
            <a:off x="3586294" y="6123964"/>
            <a:ext cx="2940342" cy="612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Nguyen Trong Tien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F707E-27AB-3598-E4CF-D9E85FEACE8F}"/>
              </a:ext>
            </a:extLst>
          </p:cNvPr>
          <p:cNvSpPr txBox="1"/>
          <p:nvPr/>
        </p:nvSpPr>
        <p:spPr>
          <a:xfrm>
            <a:off x="4814538" y="982848"/>
            <a:ext cx="617220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'1!'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'2!'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'3!'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</p:txBody>
      </p:sp>
    </p:spTree>
    <p:extLst>
      <p:ext uri="{BB962C8B-B14F-4D97-AF65-F5344CB8AC3E}">
        <p14:creationId xmlns:p14="http://schemas.microsoft.com/office/powerpoint/2010/main" val="18418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" b="2"/>
          <a:stretch/>
        </p:blipFill>
        <p:spPr/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5A77ED3B-1969-6FD9-762C-C13C2DA8A65E}"/>
              </a:ext>
            </a:extLst>
          </p:cNvPr>
          <p:cNvSpPr txBox="1">
            <a:spLocks/>
          </p:cNvSpPr>
          <p:nvPr/>
        </p:nvSpPr>
        <p:spPr>
          <a:xfrm>
            <a:off x="3586294" y="6123964"/>
            <a:ext cx="2940342" cy="612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Nguyen Trong Tien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B896C-230D-799F-A734-25D453E5C676}"/>
              </a:ext>
            </a:extLst>
          </p:cNvPr>
          <p:cNvSpPr txBox="1"/>
          <p:nvPr/>
        </p:nvSpPr>
        <p:spPr>
          <a:xfrm>
            <a:off x="3054425" y="799825"/>
            <a:ext cx="694442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	   1.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3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4.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5.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6.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7.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Channing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8.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API,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Axios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9.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4243224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13" y="886093"/>
            <a:ext cx="4282579" cy="728086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/>
              <a:t>Promise chain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A77ED3B-1969-6FD9-762C-C13C2DA8A65E}"/>
              </a:ext>
            </a:extLst>
          </p:cNvPr>
          <p:cNvSpPr txBox="1">
            <a:spLocks/>
          </p:cNvSpPr>
          <p:nvPr/>
        </p:nvSpPr>
        <p:spPr>
          <a:xfrm>
            <a:off x="3586294" y="6123964"/>
            <a:ext cx="2940342" cy="612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Nguyen Trong Tien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F707E-27AB-3598-E4CF-D9E85FEACE8F}"/>
              </a:ext>
            </a:extLst>
          </p:cNvPr>
          <p:cNvSpPr txBox="1"/>
          <p:nvPr/>
        </p:nvSpPr>
        <p:spPr>
          <a:xfrm>
            <a:off x="4814538" y="982848"/>
            <a:ext cx="6172200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</p:txBody>
      </p:sp>
    </p:spTree>
    <p:extLst>
      <p:ext uri="{BB962C8B-B14F-4D97-AF65-F5344CB8AC3E}">
        <p14:creationId xmlns:p14="http://schemas.microsoft.com/office/powerpoint/2010/main" val="1201660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13" y="886093"/>
            <a:ext cx="4282579" cy="728086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/>
              <a:t>RETURN Promise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A77ED3B-1969-6FD9-762C-C13C2DA8A65E}"/>
              </a:ext>
            </a:extLst>
          </p:cNvPr>
          <p:cNvSpPr txBox="1">
            <a:spLocks/>
          </p:cNvSpPr>
          <p:nvPr/>
        </p:nvSpPr>
        <p:spPr>
          <a:xfrm>
            <a:off x="3586294" y="6123964"/>
            <a:ext cx="2940342" cy="612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Nguyen Trong Tien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F707E-27AB-3598-E4CF-D9E85FEACE8F}"/>
              </a:ext>
            </a:extLst>
          </p:cNvPr>
          <p:cNvSpPr txBox="1"/>
          <p:nvPr/>
        </p:nvSpPr>
        <p:spPr>
          <a:xfrm>
            <a:off x="5766382" y="335845"/>
            <a:ext cx="6172200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70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13" y="886093"/>
            <a:ext cx="4901011" cy="728086"/>
          </a:xfrm>
        </p:spPr>
        <p:txBody>
          <a:bodyPr anchor="t" anchorCtr="0">
            <a:normAutofit fontScale="90000"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Promise methods (resolve, reject, all)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en-US" b="1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A77ED3B-1969-6FD9-762C-C13C2DA8A65E}"/>
              </a:ext>
            </a:extLst>
          </p:cNvPr>
          <p:cNvSpPr txBox="1">
            <a:spLocks/>
          </p:cNvSpPr>
          <p:nvPr/>
        </p:nvSpPr>
        <p:spPr>
          <a:xfrm>
            <a:off x="3586294" y="6123964"/>
            <a:ext cx="2940342" cy="612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Nguyen Trong Tien</a:t>
            </a:r>
          </a:p>
        </p:txBody>
      </p:sp>
    </p:spTree>
    <p:extLst>
      <p:ext uri="{BB962C8B-B14F-4D97-AF65-F5344CB8AC3E}">
        <p14:creationId xmlns:p14="http://schemas.microsoft.com/office/powerpoint/2010/main" val="2574275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13" y="886093"/>
            <a:ext cx="4282579" cy="728086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b="1" dirty="0"/>
              <a:t>Real using promise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A77ED3B-1969-6FD9-762C-C13C2DA8A65E}"/>
              </a:ext>
            </a:extLst>
          </p:cNvPr>
          <p:cNvSpPr txBox="1">
            <a:spLocks/>
          </p:cNvSpPr>
          <p:nvPr/>
        </p:nvSpPr>
        <p:spPr>
          <a:xfrm>
            <a:off x="3586294" y="6123964"/>
            <a:ext cx="2940342" cy="612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Nguyen Trong Tien</a:t>
            </a:r>
          </a:p>
        </p:txBody>
      </p:sp>
    </p:spTree>
    <p:extLst>
      <p:ext uri="{BB962C8B-B14F-4D97-AF65-F5344CB8AC3E}">
        <p14:creationId xmlns:p14="http://schemas.microsoft.com/office/powerpoint/2010/main" val="3422800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13" y="886093"/>
            <a:ext cx="4282579" cy="728086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/>
              <a:t>Fetch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A77ED3B-1969-6FD9-762C-C13C2DA8A65E}"/>
              </a:ext>
            </a:extLst>
          </p:cNvPr>
          <p:cNvSpPr txBox="1">
            <a:spLocks/>
          </p:cNvSpPr>
          <p:nvPr/>
        </p:nvSpPr>
        <p:spPr>
          <a:xfrm>
            <a:off x="3586294" y="6123964"/>
            <a:ext cx="2940342" cy="612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Nguyen Trong Tien</a:t>
            </a:r>
          </a:p>
        </p:txBody>
      </p:sp>
    </p:spTree>
    <p:extLst>
      <p:ext uri="{BB962C8B-B14F-4D97-AF65-F5344CB8AC3E}">
        <p14:creationId xmlns:p14="http://schemas.microsoft.com/office/powerpoint/2010/main" val="2559170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3334216" cy="847493"/>
          </a:xfrm>
        </p:spPr>
        <p:txBody>
          <a:bodyPr>
            <a:normAutofit/>
          </a:bodyPr>
          <a:lstStyle/>
          <a:p>
            <a:r>
              <a:rPr lang="en-US" dirty="0"/>
              <a:t>Get Fetch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2999679" y="1179764"/>
            <a:ext cx="8880088" cy="5355312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`&lt;li&gt;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                &lt;h2&gt;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                &lt;h2&gt;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                &lt;/li&gt;`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'info'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Có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lỗi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66079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3334216" cy="847493"/>
          </a:xfrm>
        </p:spPr>
        <p:txBody>
          <a:bodyPr>
            <a:normAutofit/>
          </a:bodyPr>
          <a:lstStyle/>
          <a:p>
            <a:r>
              <a:rPr lang="en-US" dirty="0"/>
              <a:t>Get Fetch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2999679" y="1179764"/>
            <a:ext cx="6980662" cy="923330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'https://jsonplaceholder.typicode.com/posts/1'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F0C8D-CD0E-8566-24A5-D68E1F9754BF}"/>
              </a:ext>
            </a:extLst>
          </p:cNvPr>
          <p:cNvSpPr txBox="1"/>
          <p:nvPr/>
        </p:nvSpPr>
        <p:spPr>
          <a:xfrm>
            <a:off x="3079131" y="2846453"/>
            <a:ext cx="68217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'https://jsonplaceholder.typicode.com/posts'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38686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3925229" cy="847493"/>
          </a:xfrm>
        </p:spPr>
        <p:txBody>
          <a:bodyPr>
            <a:normAutofit/>
          </a:bodyPr>
          <a:lstStyle/>
          <a:p>
            <a:r>
              <a:rPr lang="en-US" dirty="0"/>
              <a:t>Creating a resource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2698594" y="1982652"/>
            <a:ext cx="8634761" cy="4247317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'https://jsonplaceholder.typicode.com/posts/1'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charset=UTF-8'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23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4449337" cy="847493"/>
          </a:xfrm>
        </p:spPr>
        <p:txBody>
          <a:bodyPr>
            <a:normAutofit/>
          </a:bodyPr>
          <a:lstStyle/>
          <a:p>
            <a:r>
              <a:rPr lang="en-US" dirty="0"/>
              <a:t>Updating a resource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2698594" y="1982652"/>
            <a:ext cx="8634761" cy="3693319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'https://jsonplaceholder.typicode.com/posts'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charset=UTF-8'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520513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4449337" cy="847493"/>
          </a:xfrm>
        </p:spPr>
        <p:txBody>
          <a:bodyPr>
            <a:normAutofit/>
          </a:bodyPr>
          <a:lstStyle/>
          <a:p>
            <a:r>
              <a:rPr lang="en-US" dirty="0"/>
              <a:t>Deleting a resource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2698594" y="1982652"/>
            <a:ext cx="8634761" cy="923330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fetch('https://jsonplaceholder.typicode.com/posts/1', {</a:t>
            </a: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method: 'DELETE',</a:t>
            </a: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2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What is Async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AA20-608C-4737-B926-56858E7E7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tIns="0" bIns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3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13" y="886093"/>
            <a:ext cx="4282579" cy="728086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/>
              <a:t>AXIOS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A77ED3B-1969-6FD9-762C-C13C2DA8A65E}"/>
              </a:ext>
            </a:extLst>
          </p:cNvPr>
          <p:cNvSpPr txBox="1">
            <a:spLocks/>
          </p:cNvSpPr>
          <p:nvPr/>
        </p:nvSpPr>
        <p:spPr>
          <a:xfrm>
            <a:off x="3586294" y="6123964"/>
            <a:ext cx="2940342" cy="612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Nguyen Trong Tien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D754F-D591-B9C7-AB09-25E45F461967}"/>
              </a:ext>
            </a:extLst>
          </p:cNvPr>
          <p:cNvSpPr txBox="1"/>
          <p:nvPr/>
        </p:nvSpPr>
        <p:spPr>
          <a:xfrm>
            <a:off x="459988" y="1729496"/>
            <a:ext cx="4743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https://github.com/axios/axios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10B9D-2AAD-AE6B-1D56-CE903067C1C3}"/>
              </a:ext>
            </a:extLst>
          </p:cNvPr>
          <p:cNvSpPr txBox="1"/>
          <p:nvPr/>
        </p:nvSpPr>
        <p:spPr>
          <a:xfrm>
            <a:off x="593802" y="2687012"/>
            <a:ext cx="77027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"https://unpkg.com/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/axios.min.js"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04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3334216" cy="847493"/>
          </a:xfrm>
        </p:spPr>
        <p:txBody>
          <a:bodyPr>
            <a:normAutofit/>
          </a:bodyPr>
          <a:lstStyle/>
          <a:p>
            <a:r>
              <a:rPr lang="en-US" dirty="0"/>
              <a:t>Get </a:t>
            </a:r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3412273" y="1614661"/>
            <a:ext cx="8322527" cy="2308324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3450493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3334216" cy="847493"/>
          </a:xfrm>
        </p:spPr>
        <p:txBody>
          <a:bodyPr>
            <a:normAutofit/>
          </a:bodyPr>
          <a:lstStyle/>
          <a:p>
            <a:r>
              <a:rPr lang="en-US" dirty="0"/>
              <a:t>Get </a:t>
            </a:r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3412273" y="1614661"/>
            <a:ext cx="8322527" cy="2308324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2009808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3334216" cy="847493"/>
          </a:xfrm>
        </p:spPr>
        <p:txBody>
          <a:bodyPr>
            <a:normAutofit/>
          </a:bodyPr>
          <a:lstStyle/>
          <a:p>
            <a:r>
              <a:rPr lang="en-US" dirty="0"/>
              <a:t>Get </a:t>
            </a:r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3412273" y="1614661"/>
            <a:ext cx="8322527" cy="2308324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3651820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3334216" cy="847493"/>
          </a:xfrm>
        </p:spPr>
        <p:txBody>
          <a:bodyPr>
            <a:normAutofit/>
          </a:bodyPr>
          <a:lstStyle/>
          <a:p>
            <a:r>
              <a:rPr lang="en-US" dirty="0"/>
              <a:t>Get </a:t>
            </a:r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3412273" y="1614661"/>
            <a:ext cx="8322527" cy="2308324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2302421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13" y="886093"/>
            <a:ext cx="4282579" cy="728086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/>
              <a:t>ASYNC-AWAIT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A77ED3B-1969-6FD9-762C-C13C2DA8A65E}"/>
              </a:ext>
            </a:extLst>
          </p:cNvPr>
          <p:cNvSpPr txBox="1">
            <a:spLocks/>
          </p:cNvSpPr>
          <p:nvPr/>
        </p:nvSpPr>
        <p:spPr>
          <a:xfrm>
            <a:off x="3586294" y="6123964"/>
            <a:ext cx="2940342" cy="6123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Nguyen Trong Tien</a:t>
            </a:r>
          </a:p>
        </p:txBody>
      </p:sp>
    </p:spTree>
    <p:extLst>
      <p:ext uri="{BB962C8B-B14F-4D97-AF65-F5344CB8AC3E}">
        <p14:creationId xmlns:p14="http://schemas.microsoft.com/office/powerpoint/2010/main" val="969977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3334216" cy="847493"/>
          </a:xfrm>
        </p:spPr>
        <p:txBody>
          <a:bodyPr>
            <a:norm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3180886" y="2529062"/>
            <a:ext cx="8322527" cy="2862322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httpGetAsync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xmlHttp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xmlHttp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onreadystatechange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xmlHttp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xmlHttp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xmlHttp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xmlHttp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xmlHttp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6D81D-F3F5-19AC-868D-1ACE986576DD}"/>
              </a:ext>
            </a:extLst>
          </p:cNvPr>
          <p:cNvSpPr txBox="1"/>
          <p:nvPr/>
        </p:nvSpPr>
        <p:spPr>
          <a:xfrm>
            <a:off x="3180886" y="1138535"/>
            <a:ext cx="609414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"img_1"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"img_2"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effectLst/>
                <a:latin typeface="Consolas" panose="020B0609020204030204" pitchFamily="49" charset="0"/>
              </a:rPr>
              <a:t>=""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"img_3"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3334216" cy="847493"/>
          </a:xfrm>
        </p:spPr>
        <p:txBody>
          <a:bodyPr>
            <a:normAutofit/>
          </a:bodyPr>
          <a:lstStyle/>
          <a:p>
            <a:r>
              <a:rPr lang="en-US" dirty="0"/>
              <a:t>Callback hell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1003609" y="1895708"/>
            <a:ext cx="10894741" cy="4524315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httpGetAsync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'https://picsum.photos/200/300'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'img_1'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httpGetAsync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'https://picsum.photos/200/300'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'img_2'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			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    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httpGetAsync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'https://picsum.photos/200/300'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'img_3'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		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4089601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3334216" cy="847493"/>
          </a:xfrm>
        </p:spPr>
        <p:txBody>
          <a:bodyPr>
            <a:normAutofit/>
          </a:bodyPr>
          <a:lstStyle/>
          <a:p>
            <a:r>
              <a:rPr lang="en-US" dirty="0"/>
              <a:t>make promise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1003609" y="1895708"/>
            <a:ext cx="10894741" cy="2585323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myPromise1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httpGetAsync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'https://picsum.photos/200/300'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myPromise2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httpGetAsync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'https://picsum.photos/200/300'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myPromise3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httpGetAsync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'https://picsum.photos/200/300'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3297437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3334216" cy="847493"/>
          </a:xfrm>
        </p:spPr>
        <p:txBody>
          <a:bodyPr>
            <a:normAutofit/>
          </a:bodyPr>
          <a:lstStyle/>
          <a:p>
            <a:r>
              <a:rPr lang="en-US" dirty="0"/>
              <a:t>run promise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1003609" y="1895708"/>
            <a:ext cx="10894741" cy="3970318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myPromise1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'img_1'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myPromise2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'img_2'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myPromise3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'img_3'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})</a:t>
            </a:r>
          </a:p>
        </p:txBody>
      </p:sp>
    </p:spTree>
    <p:extLst>
      <p:ext uri="{BB962C8B-B14F-4D97-AF65-F5344CB8AC3E}">
        <p14:creationId xmlns:p14="http://schemas.microsoft.com/office/powerpoint/2010/main" val="9789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52610-2885-2791-E917-F6A73725D3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0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3334216" cy="847493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1B624-6105-339F-5200-D6210FA1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691" y="427361"/>
            <a:ext cx="4283895" cy="630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44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3334216" cy="847493"/>
          </a:xfrm>
        </p:spPr>
        <p:txBody>
          <a:bodyPr>
            <a:normAutofit/>
          </a:bodyPr>
          <a:lstStyle/>
          <a:p>
            <a:r>
              <a:rPr lang="en-US" dirty="0"/>
              <a:t>async-await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1003609" y="1895708"/>
            <a:ext cx="10894741" cy="2585323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curentPromise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httpGetAsync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'https://picsum.photos/200/300'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myPromise2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httpGetAsync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'https://picsum.photos/200/300'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myPromise3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httpGetAsync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'https://picsum.photos/200/300'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relsolve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3445619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64" y="1633225"/>
            <a:ext cx="4282579" cy="728086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141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Ajax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7D74A-291C-C844-28E2-B2EB01256332}"/>
              </a:ext>
            </a:extLst>
          </p:cNvPr>
          <p:cNvSpPr txBox="1"/>
          <p:nvPr/>
        </p:nvSpPr>
        <p:spPr>
          <a:xfrm>
            <a:off x="4284857" y="1583920"/>
            <a:ext cx="609414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urlBacon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"https://baconipsum.com/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/?type=all-meat";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urlBacon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urlBacon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good"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C41D5-BAC9-5CF1-4CA1-1EC5B9072A50}"/>
              </a:ext>
            </a:extLst>
          </p:cNvPr>
          <p:cNvSpPr txBox="1"/>
          <p:nvPr/>
        </p:nvSpPr>
        <p:spPr>
          <a:xfrm>
            <a:off x="4284857" y="279664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https://codesandbox.io/s/jquery-ajax-requests-testing-yfnih?file=/src/index.js:738-975</a:t>
            </a:r>
          </a:p>
        </p:txBody>
      </p:sp>
    </p:spTree>
    <p:extLst>
      <p:ext uri="{BB962C8B-B14F-4D97-AF65-F5344CB8AC3E}">
        <p14:creationId xmlns:p14="http://schemas.microsoft.com/office/powerpoint/2010/main" val="367921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847493"/>
          </a:xfrm>
        </p:spPr>
        <p:txBody>
          <a:bodyPr>
            <a:normAutofit/>
          </a:bodyPr>
          <a:lstStyle/>
          <a:p>
            <a:r>
              <a:rPr lang="en-US" dirty="0"/>
              <a:t>https://api.jquery.com/jquery.ajax/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053F8-DE14-25DB-E2BC-3DAC12C18CAA}"/>
              </a:ext>
            </a:extLst>
          </p:cNvPr>
          <p:cNvSpPr txBox="1"/>
          <p:nvPr/>
        </p:nvSpPr>
        <p:spPr>
          <a:xfrm>
            <a:off x="4608242" y="2162852"/>
            <a:ext cx="707823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beforeSend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overrideMimeType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"text/plain; charset=x-user-defined"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"Sample of data:"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119408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847493"/>
          </a:xfrm>
        </p:spPr>
        <p:txBody>
          <a:bodyPr>
            <a:normAutofit/>
          </a:bodyPr>
          <a:lstStyle/>
          <a:p>
            <a:r>
              <a:rPr lang="en-US" dirty="0" err="1"/>
              <a:t>XMLHttpRequest</a:t>
            </a:r>
            <a:r>
              <a:rPr lang="en-US" dirty="0"/>
              <a:t> RESTful 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3958682" y="2127630"/>
            <a:ext cx="7932235" cy="4247317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//Get all users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"http://localhost:8080/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/v1/users"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//var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'https://jsonplaceholder.typicode.com/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3356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847493"/>
          </a:xfrm>
        </p:spPr>
        <p:txBody>
          <a:bodyPr>
            <a:normAutofit/>
          </a:bodyPr>
          <a:lstStyle/>
          <a:p>
            <a:r>
              <a:rPr lang="en-US" dirty="0" err="1"/>
              <a:t>XMLHttpRequest</a:t>
            </a:r>
            <a:r>
              <a:rPr lang="en-US" dirty="0"/>
              <a:t> RESTful 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3958682" y="2127630"/>
            <a:ext cx="7932235" cy="3693319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 a user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"http://localhost:8080/api/v1/users"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'/1'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755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3334216" cy="8474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XMLHttpRequest</a:t>
            </a:r>
            <a:br>
              <a:rPr lang="en-US" dirty="0"/>
            </a:br>
            <a:r>
              <a:rPr lang="en-US" dirty="0"/>
              <a:t>RESTful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2F3D2-4D57-ACE9-781F-97AC7AC3E01A}"/>
              </a:ext>
            </a:extLst>
          </p:cNvPr>
          <p:cNvSpPr txBox="1"/>
          <p:nvPr/>
        </p:nvSpPr>
        <p:spPr>
          <a:xfrm>
            <a:off x="4047892" y="335845"/>
            <a:ext cx="7932235" cy="6186309"/>
          </a:xfrm>
          <a:prstGeom prst="rect">
            <a:avLst/>
          </a:prstGeom>
          <a:solidFill>
            <a:srgbClr val="29282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// Post a user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"http://localhost:8080/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/v1/users";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//var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'https://my-json-server.typicode.com/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typicode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/demo/posts';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data.firstname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"John";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data.lastname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"Snow";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setRequestHeader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charset=utf-8'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1128077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{0D4CF1A4-44B0-43DA-A9BE-A55B18DF4502}tf78479028_win32</Template>
  <TotalTime>2766</TotalTime>
  <Words>2583</Words>
  <Application>Microsoft Office PowerPoint</Application>
  <PresentationFormat>Widescreen</PresentationFormat>
  <Paragraphs>416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Consolas</vt:lpstr>
      <vt:lpstr>Roboto</vt:lpstr>
      <vt:lpstr>Segoe UI</vt:lpstr>
      <vt:lpstr>Segoe UI Light</vt:lpstr>
      <vt:lpstr>Balancing Act</vt:lpstr>
      <vt:lpstr>Wellspring</vt:lpstr>
      <vt:lpstr>Star of the show</vt:lpstr>
      <vt:lpstr>Amusements</vt:lpstr>
      <vt:lpstr>function</vt:lpstr>
      <vt:lpstr>PowerPoint Presentation</vt:lpstr>
      <vt:lpstr>1. What is Async Javascript?</vt:lpstr>
      <vt:lpstr>CALLBACK</vt:lpstr>
      <vt:lpstr>Jquery Ajax</vt:lpstr>
      <vt:lpstr>https://api.jquery.com/jquery.ajax/</vt:lpstr>
      <vt:lpstr>XMLHttpRequest RESTful GET</vt:lpstr>
      <vt:lpstr>XMLHttpRequest RESTful GET</vt:lpstr>
      <vt:lpstr>XMLHttpRequest RESTful POST</vt:lpstr>
      <vt:lpstr>XMLHttpRequest RESTful PUT</vt:lpstr>
      <vt:lpstr>XMLHttpRequest RESTful DELETE</vt:lpstr>
      <vt:lpstr>PROMISE</vt:lpstr>
      <vt:lpstr>How to create Promise()</vt:lpstr>
      <vt:lpstr>State of Promise()</vt:lpstr>
      <vt:lpstr>How to create Promise()</vt:lpstr>
      <vt:lpstr>How to create Promise()</vt:lpstr>
      <vt:lpstr>How to create Promise()</vt:lpstr>
      <vt:lpstr>How to create Promise()</vt:lpstr>
      <vt:lpstr>Promise chain</vt:lpstr>
      <vt:lpstr>Promise chain</vt:lpstr>
      <vt:lpstr>RETURN Promise</vt:lpstr>
      <vt:lpstr>Promise methods (resolve, reject, all)  </vt:lpstr>
      <vt:lpstr>Real using promise</vt:lpstr>
      <vt:lpstr>Fetch</vt:lpstr>
      <vt:lpstr>Get Fetch</vt:lpstr>
      <vt:lpstr>Get Fetch</vt:lpstr>
      <vt:lpstr>Creating a resource</vt:lpstr>
      <vt:lpstr>Updating a resource</vt:lpstr>
      <vt:lpstr>Deleting a resource</vt:lpstr>
      <vt:lpstr>AXIOS</vt:lpstr>
      <vt:lpstr>Get Axios</vt:lpstr>
      <vt:lpstr>Get Axios</vt:lpstr>
      <vt:lpstr>Get Axios</vt:lpstr>
      <vt:lpstr>Get Axios</vt:lpstr>
      <vt:lpstr>ASYNC-AWAIT</vt:lpstr>
      <vt:lpstr>function</vt:lpstr>
      <vt:lpstr>Callback hell</vt:lpstr>
      <vt:lpstr>make promise</vt:lpstr>
      <vt:lpstr>run promise</vt:lpstr>
      <vt:lpstr>result</vt:lpstr>
      <vt:lpstr>async-await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Nguyễn Trọng Tiến</dc:creator>
  <cp:lastModifiedBy>Nguyễn Trọng Tiến</cp:lastModifiedBy>
  <cp:revision>74</cp:revision>
  <dcterms:created xsi:type="dcterms:W3CDTF">2022-08-02T13:34:29Z</dcterms:created>
  <dcterms:modified xsi:type="dcterms:W3CDTF">2023-08-26T03:48:58Z</dcterms:modified>
</cp:coreProperties>
</file>