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92" r:id="rId2"/>
    <p:sldId id="409" r:id="rId3"/>
    <p:sldId id="501" r:id="rId4"/>
    <p:sldId id="50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85899-7AB7-4B6C-B445-0272F75F2596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B55D1-9A55-4FA8-BEB2-9DA5A4EBC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6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Công thức XS đầy đủ cho  4 nhóm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/>
              <a:t>Tín</a:t>
            </a:r>
            <a:r>
              <a:rPr lang="en-US" baseline="0"/>
              <a:t>h ngược: tổng sản phẩm trong 2 lần lấy là 4 và 5.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4sp: (lần 1: 2, lần 2: 2); (lần 1:1, lần 2:3)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5sp: (lần 1:2, lần 2: 3)</a:t>
            </a:r>
          </a:p>
          <a:p>
            <a:pPr marL="457200" lvl="1" indent="0">
              <a:buFontTx/>
              <a:buNone/>
            </a:pPr>
            <a:endParaRPr lang="en-US" baseline="0"/>
          </a:p>
          <a:p>
            <a:pPr marL="228600" indent="-228600">
              <a:buAutoNum type="alphaLcParenR"/>
            </a:pPr>
            <a:r>
              <a:rPr lang="en-US" baseline="0"/>
              <a:t>Xác suất đầy đủ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9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/>
              <a:t>XS</a:t>
            </a:r>
            <a:r>
              <a:rPr lang="en-US" baseline="0"/>
              <a:t> đầy đủ</a:t>
            </a:r>
          </a:p>
          <a:p>
            <a:pPr marL="228600" indent="-228600">
              <a:buAutoNum type="alphaLcParenR"/>
            </a:pPr>
            <a:r>
              <a:rPr lang="en-US" baseline="0"/>
              <a:t>Tổng các công thức nhân.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5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D97A-BB46-44A9-8B30-5FE4072AAABE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559-E882-4773-A7CC-DE861EA1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D97A-BB46-44A9-8B30-5FE4072AAABE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559-E882-4773-A7CC-DE861EA1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2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D97A-BB46-44A9-8B30-5FE4072AAABE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559-E882-4773-A7CC-DE861EA1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1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D97A-BB46-44A9-8B30-5FE4072AAABE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559-E882-4773-A7CC-DE861EA1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D97A-BB46-44A9-8B30-5FE4072AAABE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559-E882-4773-A7CC-DE861EA1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2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D97A-BB46-44A9-8B30-5FE4072AAABE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559-E882-4773-A7CC-DE861EA1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D97A-BB46-44A9-8B30-5FE4072AAABE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559-E882-4773-A7CC-DE861EA1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D97A-BB46-44A9-8B30-5FE4072AAABE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559-E882-4773-A7CC-DE861EA1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D97A-BB46-44A9-8B30-5FE4072AAABE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559-E882-4773-A7CC-DE861EA1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D97A-BB46-44A9-8B30-5FE4072AAABE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559-E882-4773-A7CC-DE861EA1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4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D97A-BB46-44A9-8B30-5FE4072AAABE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559-E882-4773-A7CC-DE861EA1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D97A-BB46-44A9-8B30-5FE4072AAABE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5559-E882-4773-A7CC-DE861EA1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9" y="609600"/>
            <a:ext cx="8229600" cy="1143000"/>
          </a:xfrm>
        </p:spPr>
        <p:txBody>
          <a:bodyPr/>
          <a:lstStyle/>
          <a:p>
            <a:r>
              <a:rPr lang="en-US" err="1"/>
              <a:t>Bài</a:t>
            </a:r>
            <a:r>
              <a:rPr lang="en-US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5708"/>
            <a:ext cx="8229600" cy="4695092"/>
          </a:xfrm>
        </p:spPr>
        <p:txBody>
          <a:bodyPr>
            <a:normAutofit/>
          </a:bodyPr>
          <a:lstStyle/>
          <a:p>
            <a:pPr marL="624078" indent="-514350" algn="just">
              <a:buNone/>
            </a:pP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tập </a:t>
            </a:r>
            <a:r>
              <a:rPr lang="en-US" dirty="0" err="1"/>
              <a:t>bắn</a:t>
            </a:r>
            <a:r>
              <a:rPr lang="en-US" dirty="0"/>
              <a:t>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5 </a:t>
            </a:r>
            <a:r>
              <a:rPr lang="en-US" dirty="0" err="1"/>
              <a:t>người</a:t>
            </a:r>
            <a:r>
              <a:rPr lang="en-US" dirty="0"/>
              <a:t>;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hai </a:t>
            </a:r>
            <a:r>
              <a:rPr lang="en-US" dirty="0" err="1"/>
              <a:t>có</a:t>
            </a:r>
            <a:r>
              <a:rPr lang="en-US" dirty="0"/>
              <a:t> 7 </a:t>
            </a:r>
            <a:r>
              <a:rPr lang="en-US" dirty="0" err="1"/>
              <a:t>người</a:t>
            </a:r>
            <a:r>
              <a:rPr lang="en-US" dirty="0"/>
              <a:t>;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ba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tư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người</a:t>
            </a:r>
            <a:r>
              <a:rPr lang="en-US" dirty="0"/>
              <a:t>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trong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hai, ba </a:t>
            </a:r>
            <a:r>
              <a:rPr lang="en-US" dirty="0" err="1"/>
              <a:t>và</a:t>
            </a:r>
            <a:r>
              <a:rPr lang="en-US" dirty="0"/>
              <a:t> tư lần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0,8; 0,7; 0,6 </a:t>
            </a:r>
            <a:r>
              <a:rPr lang="en-US" dirty="0" err="1"/>
              <a:t>và</a:t>
            </a:r>
            <a:r>
              <a:rPr lang="en-US" dirty="0"/>
              <a:t> 0,5.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nhiên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trượt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khả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ở trong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err="1"/>
              <a:t>Có</a:t>
            </a:r>
            <a:r>
              <a:rPr lang="en-US"/>
              <a:t> 2 </a:t>
            </a:r>
            <a:r>
              <a:rPr lang="en-US" err="1"/>
              <a:t>kiện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1, 2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20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12 </a:t>
            </a:r>
            <a:r>
              <a:rPr lang="en-US" err="1"/>
              <a:t>và</a:t>
            </a:r>
            <a:r>
              <a:rPr lang="en-US"/>
              <a:t> 8.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2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1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2.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2 </a:t>
            </a:r>
            <a:r>
              <a:rPr lang="en-US" err="1"/>
              <a:t>ta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3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:</a:t>
            </a:r>
          </a:p>
          <a:p>
            <a:pPr lvl="0">
              <a:buNone/>
            </a:pPr>
            <a:r>
              <a:rPr lang="en-US"/>
              <a:t>a)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2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nhỏ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 4.</a:t>
            </a:r>
          </a:p>
          <a:p>
            <a:pPr>
              <a:buNone/>
            </a:pPr>
            <a:r>
              <a:rPr lang="en-US"/>
              <a:t>b) </a:t>
            </a:r>
            <a:r>
              <a:rPr lang="en-US" err="1"/>
              <a:t>Cả</a:t>
            </a:r>
            <a:r>
              <a:rPr lang="en-US"/>
              <a:t> 3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2 </a:t>
            </a:r>
            <a:r>
              <a:rPr lang="en-US" err="1"/>
              <a:t>đều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5030"/>
            <a:ext cx="8229600" cy="475956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Có</a:t>
            </a:r>
            <a:r>
              <a:rPr lang="en-US" dirty="0"/>
              <a:t> 3 máy 1,2,3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p</a:t>
            </a:r>
          </a:p>
          <a:p>
            <a:pPr>
              <a:buNone/>
            </a:pPr>
            <a:r>
              <a:rPr lang="en-US" dirty="0" err="1"/>
              <a:t>Cửa</a:t>
            </a:r>
            <a:r>
              <a:rPr lang="en-US" dirty="0"/>
              <a:t> hàng 1 </a:t>
            </a:r>
            <a:r>
              <a:rPr lang="en-US" dirty="0" err="1"/>
              <a:t>có</a:t>
            </a:r>
            <a:r>
              <a:rPr lang="en-US" dirty="0"/>
              <a:t> : 30 </a:t>
            </a:r>
            <a:r>
              <a:rPr lang="en-US" dirty="0" err="1"/>
              <a:t>loại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70 </a:t>
            </a:r>
            <a:r>
              <a:rPr lang="en-US" dirty="0" err="1"/>
              <a:t>loại</a:t>
            </a:r>
            <a:r>
              <a:rPr lang="en-US" dirty="0"/>
              <a:t> B.</a:t>
            </a:r>
          </a:p>
          <a:p>
            <a:pPr>
              <a:buNone/>
            </a:pPr>
            <a:r>
              <a:rPr lang="en-US" dirty="0" err="1"/>
              <a:t>Cửa</a:t>
            </a:r>
            <a:r>
              <a:rPr lang="en-US" dirty="0"/>
              <a:t> hàng 2 </a:t>
            </a:r>
            <a:r>
              <a:rPr lang="en-US" dirty="0" err="1"/>
              <a:t>có</a:t>
            </a:r>
            <a:r>
              <a:rPr lang="en-US" dirty="0"/>
              <a:t> : 70 </a:t>
            </a:r>
            <a:r>
              <a:rPr lang="en-US" dirty="0" err="1"/>
              <a:t>loại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50 </a:t>
            </a:r>
            <a:r>
              <a:rPr lang="en-US" dirty="0" err="1"/>
              <a:t>loại</a:t>
            </a:r>
            <a:r>
              <a:rPr lang="en-US" dirty="0"/>
              <a:t> B.</a:t>
            </a:r>
          </a:p>
          <a:p>
            <a:pPr>
              <a:buNone/>
            </a:pPr>
            <a:r>
              <a:rPr lang="en-US" dirty="0" err="1"/>
              <a:t>Cửa</a:t>
            </a:r>
            <a:r>
              <a:rPr lang="en-US" dirty="0"/>
              <a:t> hàng 3 </a:t>
            </a:r>
            <a:r>
              <a:rPr lang="en-US" dirty="0" err="1"/>
              <a:t>có</a:t>
            </a:r>
            <a:r>
              <a:rPr lang="en-US" dirty="0"/>
              <a:t> : 90 </a:t>
            </a:r>
            <a:r>
              <a:rPr lang="en-US" dirty="0" err="1"/>
              <a:t>loại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60 </a:t>
            </a:r>
            <a:r>
              <a:rPr lang="en-US" dirty="0" err="1"/>
              <a:t>loại</a:t>
            </a:r>
            <a:r>
              <a:rPr lang="en-US" dirty="0"/>
              <a:t> B.</a:t>
            </a:r>
          </a:p>
          <a:p>
            <a:pPr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nhiên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hàng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nhiên 2 </a:t>
            </a:r>
            <a:r>
              <a:rPr lang="en-US" dirty="0" err="1"/>
              <a:t>sản</a:t>
            </a:r>
            <a:r>
              <a:rPr lang="en-US" dirty="0"/>
              <a:t> phẩm.</a:t>
            </a:r>
          </a:p>
          <a:p>
            <a:pPr lvl="0">
              <a:buNone/>
            </a:pPr>
            <a:r>
              <a:rPr lang="en-US" dirty="0"/>
              <a:t>a)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được 2 </a:t>
            </a:r>
            <a:r>
              <a:rPr lang="en-US" dirty="0" err="1"/>
              <a:t>sản</a:t>
            </a:r>
            <a:r>
              <a:rPr lang="en-US" dirty="0"/>
              <a:t> phẩm </a:t>
            </a:r>
            <a:r>
              <a:rPr lang="en-US" dirty="0" err="1"/>
              <a:t>loại</a:t>
            </a:r>
            <a:r>
              <a:rPr lang="en-US" dirty="0"/>
              <a:t> A?</a:t>
            </a:r>
          </a:p>
          <a:p>
            <a:pPr lvl="0">
              <a:buNone/>
            </a:pPr>
            <a:r>
              <a:rPr lang="en-US" dirty="0"/>
              <a:t>b)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khách hàng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được 2 </a:t>
            </a:r>
            <a:r>
              <a:rPr lang="en-US" dirty="0" err="1"/>
              <a:t>sản</a:t>
            </a:r>
            <a:r>
              <a:rPr lang="en-US" dirty="0"/>
              <a:t> phẩm </a:t>
            </a:r>
            <a:r>
              <a:rPr lang="en-US" dirty="0" err="1"/>
              <a:t>loại</a:t>
            </a:r>
            <a:r>
              <a:rPr lang="en-US" dirty="0"/>
              <a:t> A.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3 </a:t>
            </a:r>
            <a:r>
              <a:rPr lang="en-US" dirty="0" err="1"/>
              <a:t>sản</a:t>
            </a:r>
            <a:r>
              <a:rPr lang="en-US" dirty="0"/>
              <a:t> phẩm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hàng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phẩm </a:t>
            </a:r>
            <a:r>
              <a:rPr lang="en-US" dirty="0" err="1"/>
              <a:t>loại</a:t>
            </a:r>
            <a:r>
              <a:rPr lang="en-US" dirty="0"/>
              <a:t> A?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lô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20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2 </a:t>
            </a:r>
            <a:r>
              <a:rPr lang="en-US" err="1"/>
              <a:t>phế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ngẫu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lượt</a:t>
            </a:r>
            <a:r>
              <a:rPr lang="en-US"/>
              <a:t> 2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(</a:t>
            </a:r>
            <a:r>
              <a:rPr lang="en-US" err="1"/>
              <a:t>xét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lại</a:t>
            </a:r>
            <a:r>
              <a:rPr lang="en-US"/>
              <a:t>).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:</a:t>
            </a:r>
          </a:p>
          <a:p>
            <a:pPr lvl="1"/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phế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.</a:t>
            </a:r>
          </a:p>
          <a:p>
            <a:pPr lvl="1"/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1 </a:t>
            </a:r>
            <a:r>
              <a:rPr lang="en-US" err="1"/>
              <a:t>tốt</a:t>
            </a:r>
            <a:r>
              <a:rPr lang="en-US"/>
              <a:t>.</a:t>
            </a:r>
          </a:p>
          <a:p>
            <a:pPr lvl="1"/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2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tốt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461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Bài 1</vt:lpstr>
      <vt:lpstr>Bài 2</vt:lpstr>
      <vt:lpstr>Bài 3</vt:lpstr>
      <vt:lpstr>Bài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</dc:title>
  <dc:creator>Võ Văn Hải</dc:creator>
  <cp:lastModifiedBy>Võ Văn Hải</cp:lastModifiedBy>
  <cp:revision>1</cp:revision>
  <dcterms:created xsi:type="dcterms:W3CDTF">2023-02-11T05:38:59Z</dcterms:created>
  <dcterms:modified xsi:type="dcterms:W3CDTF">2023-02-11T05:40:14Z</dcterms:modified>
</cp:coreProperties>
</file>