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924" r:id="rId1"/>
  </p:sldMasterIdLst>
  <p:notesMasterIdLst>
    <p:notesMasterId r:id="rId41"/>
  </p:notesMasterIdLst>
  <p:handoutMasterIdLst>
    <p:handoutMasterId r:id="rId42"/>
  </p:handoutMasterIdLst>
  <p:sldIdLst>
    <p:sldId id="256" r:id="rId2"/>
    <p:sldId id="258" r:id="rId3"/>
    <p:sldId id="268" r:id="rId4"/>
    <p:sldId id="257" r:id="rId5"/>
    <p:sldId id="266" r:id="rId6"/>
    <p:sldId id="259" r:id="rId7"/>
    <p:sldId id="269" r:id="rId8"/>
    <p:sldId id="270" r:id="rId9"/>
    <p:sldId id="271" r:id="rId10"/>
    <p:sldId id="272" r:id="rId11"/>
    <p:sldId id="260" r:id="rId12"/>
    <p:sldId id="261" r:id="rId13"/>
    <p:sldId id="273" r:id="rId14"/>
    <p:sldId id="274" r:id="rId15"/>
    <p:sldId id="275" r:id="rId16"/>
    <p:sldId id="276" r:id="rId17"/>
    <p:sldId id="277" r:id="rId18"/>
    <p:sldId id="278" r:id="rId19"/>
    <p:sldId id="262" r:id="rId20"/>
    <p:sldId id="279" r:id="rId21"/>
    <p:sldId id="282" r:id="rId22"/>
    <p:sldId id="280" r:id="rId23"/>
    <p:sldId id="281" r:id="rId24"/>
    <p:sldId id="264" r:id="rId25"/>
    <p:sldId id="265" r:id="rId26"/>
    <p:sldId id="283" r:id="rId27"/>
    <p:sldId id="284" r:id="rId28"/>
    <p:sldId id="285" r:id="rId29"/>
    <p:sldId id="286" r:id="rId30"/>
    <p:sldId id="287" r:id="rId31"/>
    <p:sldId id="288" r:id="rId32"/>
    <p:sldId id="289" r:id="rId33"/>
    <p:sldId id="290" r:id="rId34"/>
    <p:sldId id="293" r:id="rId35"/>
    <p:sldId id="291" r:id="rId36"/>
    <p:sldId id="294" r:id="rId37"/>
    <p:sldId id="292" r:id="rId38"/>
    <p:sldId id="295" r:id="rId39"/>
    <p:sldId id="296"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384" userDrawn="1">
          <p15:clr>
            <a:srgbClr val="A4A3A4"/>
          </p15:clr>
        </p15:guide>
        <p15:guide id="3" orient="horz" pos="3792" userDrawn="1">
          <p15:clr>
            <a:srgbClr val="A4A3A4"/>
          </p15:clr>
        </p15:guide>
        <p15:guide id="4" pos="719" userDrawn="1">
          <p15:clr>
            <a:srgbClr val="A4A3A4"/>
          </p15:clr>
        </p15:guide>
        <p15:guide id="5" pos="5041"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2A4B"/>
    <a:srgbClr val="072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3" autoAdjust="0"/>
    <p:restoredTop sz="84764" autoAdjust="0"/>
  </p:normalViewPr>
  <p:slideViewPr>
    <p:cSldViewPr>
      <p:cViewPr varScale="1">
        <p:scale>
          <a:sx n="57" d="100"/>
          <a:sy n="57" d="100"/>
        </p:scale>
        <p:origin x="816" y="78"/>
      </p:cViewPr>
      <p:guideLst>
        <p:guide orient="horz" pos="2160"/>
        <p:guide orient="horz" pos="384"/>
        <p:guide orient="horz" pos="3792"/>
        <p:guide pos="719"/>
        <p:guide pos="5041"/>
      </p:guideLst>
    </p:cSldViewPr>
  </p:slideViewPr>
  <p:notesTextViewPr>
    <p:cViewPr>
      <p:scale>
        <a:sx n="100" d="100"/>
        <a:sy n="100" d="100"/>
      </p:scale>
      <p:origin x="0" y="0"/>
    </p:cViewPr>
  </p:notesTextViewPr>
  <p:notesViewPr>
    <p:cSldViewPr showGuides="1">
      <p:cViewPr varScale="1">
        <p:scale>
          <a:sx n="55" d="100"/>
          <a:sy n="55" d="100"/>
        </p:scale>
        <p:origin x="253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A74EB7-856E-45FD-83F0-5F7C6F3E4372}" type="datetimeFigureOut">
              <a:rPr lang="en-US"/>
              <a:t>2021-01-20</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886E15-F82A-4596-A46C-375C6D3981E1}" type="slidenum">
              <a:rPr/>
              <a:t>‹#›</a:t>
            </a:fld>
            <a:endParaRPr dirty="0"/>
          </a:p>
        </p:txBody>
      </p:sp>
    </p:spTree>
    <p:extLst>
      <p:ext uri="{BB962C8B-B14F-4D97-AF65-F5344CB8AC3E}">
        <p14:creationId xmlns:p14="http://schemas.microsoft.com/office/powerpoint/2010/main" val="86830810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B0E40-8125-41F8-BB6C-139D8D531A4F}" type="datetimeFigureOut">
              <a:rPr lang="en-US"/>
              <a:t>2021-01-20</a:t>
            </a:fld>
            <a:endParaRPr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105DB2-FD3E-441D-8B7E-7AE83ECE27B3}" type="slidenum">
              <a:rPr/>
              <a:t>‹#›</a:t>
            </a:fld>
            <a:endParaRPr dirty="0"/>
          </a:p>
        </p:txBody>
      </p:sp>
    </p:spTree>
    <p:extLst>
      <p:ext uri="{BB962C8B-B14F-4D97-AF65-F5344CB8AC3E}">
        <p14:creationId xmlns:p14="http://schemas.microsoft.com/office/powerpoint/2010/main" val="289472053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solidFill>
                  <a:srgbClr val="FF0000"/>
                </a:solidFill>
              </a:rPr>
              <a:t>- Note</a:t>
            </a:r>
            <a:r>
              <a:rPr lang="en-US"/>
              <a:t>: đ</a:t>
            </a:r>
            <a:r>
              <a:rPr lang="vi-VN"/>
              <a:t>ư</a:t>
            </a:r>
            <a:r>
              <a:rPr lang="en-US"/>
              <a:t>a thêm một số ví dụ minh họa cho ý 1</a:t>
            </a:r>
          </a:p>
        </p:txBody>
      </p:sp>
      <p:sp>
        <p:nvSpPr>
          <p:cNvPr id="4" name="Slide Number Placeholder 3"/>
          <p:cNvSpPr>
            <a:spLocks noGrp="1"/>
          </p:cNvSpPr>
          <p:nvPr>
            <p:ph type="sldNum" sz="quarter" idx="5"/>
          </p:nvPr>
        </p:nvSpPr>
        <p:spPr/>
        <p:txBody>
          <a:bodyPr/>
          <a:lstStyle/>
          <a:p>
            <a:fld id="{BF105DB2-FD3E-441D-8B7E-7AE83ECE27B3}" type="slidenum">
              <a:rPr lang="en-US" smtClean="0"/>
              <a:t>3</a:t>
            </a:fld>
            <a:endParaRPr lang="en-US" dirty="0"/>
          </a:p>
        </p:txBody>
      </p:sp>
    </p:spTree>
    <p:extLst>
      <p:ext uri="{BB962C8B-B14F-4D97-AF65-F5344CB8AC3E}">
        <p14:creationId xmlns:p14="http://schemas.microsoft.com/office/powerpoint/2010/main" val="2773468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solidFill>
                  <a:srgbClr val="FF0000"/>
                </a:solidFill>
              </a:rPr>
              <a:t>NOTE:</a:t>
            </a:r>
            <a:r>
              <a:rPr lang="en-US"/>
              <a:t> có thể thay bằng một ví dụ ở bối cảnh VN</a:t>
            </a:r>
          </a:p>
        </p:txBody>
      </p:sp>
      <p:sp>
        <p:nvSpPr>
          <p:cNvPr id="4" name="Slide Number Placeholder 3"/>
          <p:cNvSpPr>
            <a:spLocks noGrp="1"/>
          </p:cNvSpPr>
          <p:nvPr>
            <p:ph type="sldNum" sz="quarter" idx="5"/>
          </p:nvPr>
        </p:nvSpPr>
        <p:spPr/>
        <p:txBody>
          <a:bodyPr/>
          <a:lstStyle/>
          <a:p>
            <a:fld id="{BF105DB2-FD3E-441D-8B7E-7AE83ECE27B3}" type="slidenum">
              <a:rPr lang="en-US" smtClean="0"/>
              <a:t>10</a:t>
            </a:fld>
            <a:endParaRPr lang="en-US" dirty="0"/>
          </a:p>
        </p:txBody>
      </p:sp>
    </p:spTree>
    <p:extLst>
      <p:ext uri="{BB962C8B-B14F-4D97-AF65-F5344CB8AC3E}">
        <p14:creationId xmlns:p14="http://schemas.microsoft.com/office/powerpoint/2010/main" val="1518654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Việc giải quyết bài toán thống kê bắt đầu từ việc đặt câu hỏi cần giải quyết.</a:t>
            </a:r>
          </a:p>
          <a:p>
            <a:pPr marL="171450" indent="-171450">
              <a:buFontTx/>
              <a:buChar char="-"/>
            </a:pPr>
            <a:r>
              <a:rPr lang="en-US"/>
              <a:t>Để trả lời câu hỏi đ</a:t>
            </a:r>
            <a:r>
              <a:rPr lang="vi-VN"/>
              <a:t>ư</a:t>
            </a:r>
            <a:r>
              <a:rPr lang="en-US"/>
              <a:t>ợc đặt ra, cần phải thu nhập dữ liệu gì. Dữ liệu đ</a:t>
            </a:r>
            <a:r>
              <a:rPr lang="vi-VN"/>
              <a:t>ư</a:t>
            </a:r>
            <a:r>
              <a:rPr lang="en-US"/>
              <a:t>ợc thu nhập phải có ý nghĩa thì mới có khả năng giải quyết đ</a:t>
            </a:r>
            <a:r>
              <a:rPr lang="vi-VN"/>
              <a:t>ư</a:t>
            </a:r>
            <a:r>
              <a:rPr lang="en-US"/>
              <a:t>ợc câu hỏi ban đầu.</a:t>
            </a:r>
          </a:p>
        </p:txBody>
      </p:sp>
      <p:sp>
        <p:nvSpPr>
          <p:cNvPr id="4" name="Slide Number Placeholder 3"/>
          <p:cNvSpPr>
            <a:spLocks noGrp="1"/>
          </p:cNvSpPr>
          <p:nvPr>
            <p:ph type="sldNum" sz="quarter" idx="5"/>
          </p:nvPr>
        </p:nvSpPr>
        <p:spPr/>
        <p:txBody>
          <a:bodyPr/>
          <a:lstStyle/>
          <a:p>
            <a:fld id="{BF105DB2-FD3E-441D-8B7E-7AE83ECE27B3}" type="slidenum">
              <a:rPr lang="en-US" smtClean="0"/>
              <a:t>13</a:t>
            </a:fld>
            <a:endParaRPr lang="en-US" dirty="0"/>
          </a:p>
        </p:txBody>
      </p:sp>
    </p:spTree>
    <p:extLst>
      <p:ext uri="{BB962C8B-B14F-4D97-AF65-F5344CB8AC3E}">
        <p14:creationId xmlns:p14="http://schemas.microsoft.com/office/powerpoint/2010/main" val="3571083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nguồn dữ liệu có thể không khách quan</a:t>
            </a:r>
          </a:p>
          <a:p>
            <a:pPr marL="171450" indent="-171450">
              <a:buFontTx/>
              <a:buChar char="-"/>
            </a:pPr>
            <a:r>
              <a:rPr lang="en-US"/>
              <a:t>Nguồn dữ liệu có thể bị lệch mà bản thân ng</a:t>
            </a:r>
            <a:r>
              <a:rPr lang="vi-VN"/>
              <a:t>ư</a:t>
            </a:r>
            <a:r>
              <a:rPr lang="en-US"/>
              <a:t>ời khảo sát không nghĩ đến (ví dụ các mối quan hệ nhân quả, hoặc dữ liệu ch</a:t>
            </a:r>
            <a:r>
              <a:rPr lang="vi-VN"/>
              <a:t>ư</a:t>
            </a:r>
            <a:r>
              <a:rPr lang="en-US"/>
              <a:t>a đa dạng)</a:t>
            </a:r>
          </a:p>
          <a:p>
            <a:pPr marL="171450" indent="-171450">
              <a:buFontTx/>
              <a:buChar char="-"/>
            </a:pPr>
            <a:r>
              <a:rPr lang="en-US"/>
              <a:t>Vì vậy, hãy luôn thận trọng và hoài nghi</a:t>
            </a:r>
          </a:p>
        </p:txBody>
      </p:sp>
      <p:sp>
        <p:nvSpPr>
          <p:cNvPr id="4" name="Slide Number Placeholder 3"/>
          <p:cNvSpPr>
            <a:spLocks noGrp="1"/>
          </p:cNvSpPr>
          <p:nvPr>
            <p:ph type="sldNum" sz="quarter" idx="5"/>
          </p:nvPr>
        </p:nvSpPr>
        <p:spPr/>
        <p:txBody>
          <a:bodyPr/>
          <a:lstStyle/>
          <a:p>
            <a:fld id="{BF105DB2-FD3E-441D-8B7E-7AE83ECE27B3}" type="slidenum">
              <a:rPr lang="en-US" smtClean="0"/>
              <a:t>14</a:t>
            </a:fld>
            <a:endParaRPr lang="en-US" dirty="0"/>
          </a:p>
        </p:txBody>
      </p:sp>
    </p:spTree>
    <p:extLst>
      <p:ext uri="{BB962C8B-B14F-4D97-AF65-F5344CB8AC3E}">
        <p14:creationId xmlns:p14="http://schemas.microsoft.com/office/powerpoint/2010/main" val="3129706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NOTE: Một số kết luận rút ra có thể chỉ đúng trên một nhóm nhỏ nào đó thôi</a:t>
            </a:r>
          </a:p>
        </p:txBody>
      </p:sp>
      <p:sp>
        <p:nvSpPr>
          <p:cNvPr id="4" name="Slide Number Placeholder 3"/>
          <p:cNvSpPr>
            <a:spLocks noGrp="1"/>
          </p:cNvSpPr>
          <p:nvPr>
            <p:ph type="sldNum" sz="quarter" idx="5"/>
          </p:nvPr>
        </p:nvSpPr>
        <p:spPr/>
        <p:txBody>
          <a:bodyPr/>
          <a:lstStyle/>
          <a:p>
            <a:fld id="{BF105DB2-FD3E-441D-8B7E-7AE83ECE27B3}" type="slidenum">
              <a:rPr lang="en-US" smtClean="0"/>
              <a:t>18</a:t>
            </a:fld>
            <a:endParaRPr lang="en-US" dirty="0"/>
          </a:p>
        </p:txBody>
      </p:sp>
    </p:spTree>
    <p:extLst>
      <p:ext uri="{BB962C8B-B14F-4D97-AF65-F5344CB8AC3E}">
        <p14:creationId xmlns:p14="http://schemas.microsoft.com/office/powerpoint/2010/main" val="1256346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title block"/>
          <p:cNvSpPr/>
          <p:nvPr/>
        </p:nvSpPr>
        <p:spPr bwMode="invGray">
          <a:xfrm>
            <a:off x="856283" y="1600200"/>
            <a:ext cx="8287717" cy="32766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dirty="0"/>
          </a:p>
        </p:txBody>
      </p:sp>
      <p:grpSp>
        <p:nvGrpSpPr>
          <p:cNvPr id="7" name="top graphic"/>
          <p:cNvGrpSpPr/>
          <p:nvPr/>
        </p:nvGrpSpPr>
        <p:grpSpPr>
          <a:xfrm>
            <a:off x="960" y="0"/>
            <a:ext cx="9144095" cy="429768"/>
            <a:chOff x="1279" y="0"/>
            <a:chExt cx="12188952" cy="429768"/>
          </a:xfrm>
        </p:grpSpPr>
        <p:sp>
          <p:nvSpPr>
            <p:cNvPr id="8" name="Rectangle 7"/>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dirty="0"/>
            </a:p>
          </p:txBody>
        </p:sp>
        <p:sp>
          <p:nvSpPr>
            <p:cNvPr id="9" name="Rectangle 8"/>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dirty="0"/>
            </a:p>
          </p:txBody>
        </p:sp>
        <p:sp>
          <p:nvSpPr>
            <p:cNvPr id="10" name="Rectangle 9"/>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dirty="0"/>
            </a:p>
          </p:txBody>
        </p:sp>
      </p:grpSp>
      <p:grpSp>
        <p:nvGrpSpPr>
          <p:cNvPr id="23" name="bottom graphic"/>
          <p:cNvGrpSpPr/>
          <p:nvPr userDrawn="1"/>
        </p:nvGrpSpPr>
        <p:grpSpPr>
          <a:xfrm>
            <a:off x="-1055" y="6427000"/>
            <a:ext cx="9145055" cy="430982"/>
            <a:chOff x="0" y="6080760"/>
            <a:chExt cx="12190231" cy="777239"/>
          </a:xfrm>
        </p:grpSpPr>
        <p:sp>
          <p:nvSpPr>
            <p:cNvPr id="13" name="Rectangle 12"/>
            <p:cNvSpPr/>
            <p:nvPr userDrawn="1"/>
          </p:nvSpPr>
          <p:spPr>
            <a:xfrm>
              <a:off x="0" y="6217919"/>
              <a:ext cx="12188825" cy="640080"/>
            </a:xfrm>
            <a:prstGeom prst="rect">
              <a:avLst/>
            </a:prstGeom>
            <a:solidFill>
              <a:srgbClr val="052A4B"/>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sz="1350" dirty="0"/>
            </a:p>
          </p:txBody>
        </p:sp>
        <p:sp>
          <p:nvSpPr>
            <p:cNvPr id="14" name="Rectangle 13"/>
            <p:cNvSpPr/>
            <p:nvPr/>
          </p:nvSpPr>
          <p:spPr>
            <a:xfrm>
              <a:off x="1279" y="60807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dirty="0"/>
            </a:p>
          </p:txBody>
        </p:sp>
        <p:sp>
          <p:nvSpPr>
            <p:cNvPr id="15" name="Rectangle 14"/>
            <p:cNvSpPr/>
            <p:nvPr/>
          </p:nvSpPr>
          <p:spPr>
            <a:xfrm>
              <a:off x="1279" y="617220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dirty="0"/>
            </a:p>
          </p:txBody>
        </p:sp>
      </p:grpSp>
      <p:sp>
        <p:nvSpPr>
          <p:cNvPr id="2" name="Title 1"/>
          <p:cNvSpPr>
            <a:spLocks noGrp="1"/>
          </p:cNvSpPr>
          <p:nvPr>
            <p:ph type="ctrTitle"/>
          </p:nvPr>
        </p:nvSpPr>
        <p:spPr bwMode="invGray">
          <a:xfrm>
            <a:off x="2590800" y="1905000"/>
            <a:ext cx="6248400" cy="2667000"/>
          </a:xfrm>
        </p:spPr>
        <p:txBody>
          <a:bodyPr anchor="ctr" anchorCtr="0">
            <a:normAutofit/>
          </a:bodyPr>
          <a:lstStyle>
            <a:lvl1pPr>
              <a:lnSpc>
                <a:spcPct val="80000"/>
              </a:lnSpc>
              <a:defRPr sz="4951">
                <a:solidFill>
                  <a:schemeClr val="bg1"/>
                </a:solidFill>
                <a:effectLst>
                  <a:outerShdw blurRad="88900" algn="ctr" rotWithShape="0">
                    <a:prstClr val="black">
                      <a:alpha val="35000"/>
                    </a:prstClr>
                  </a:outerShdw>
                </a:effectLst>
              </a:defRPr>
            </a:lvl1pPr>
          </a:lstStyle>
          <a:p>
            <a:r>
              <a:rPr lang="en-US" dirty="0"/>
              <a:t>Click to edit Master title style</a:t>
            </a:r>
            <a:endParaRPr dirty="0"/>
          </a:p>
        </p:txBody>
      </p:sp>
      <p:sp>
        <p:nvSpPr>
          <p:cNvPr id="3" name="Subtitle 2"/>
          <p:cNvSpPr>
            <a:spLocks noGrp="1"/>
          </p:cNvSpPr>
          <p:nvPr>
            <p:ph type="subTitle" idx="1"/>
          </p:nvPr>
        </p:nvSpPr>
        <p:spPr>
          <a:xfrm>
            <a:off x="1142107" y="5029200"/>
            <a:ext cx="6173806" cy="838200"/>
          </a:xfrm>
        </p:spPr>
        <p:txBody>
          <a:bodyPr/>
          <a:lstStyle>
            <a:lvl1pPr marL="0" indent="0" algn="l">
              <a:lnSpc>
                <a:spcPct val="90000"/>
              </a:lnSpc>
              <a:spcBef>
                <a:spcPts val="0"/>
              </a:spcBef>
              <a:buNone/>
              <a:defRPr>
                <a:solidFill>
                  <a:schemeClr val="tx1"/>
                </a:solidFill>
              </a:defRPr>
            </a:lvl1pPr>
            <a:lvl2pPr marL="342991" indent="0" algn="ctr">
              <a:buNone/>
              <a:defRPr>
                <a:solidFill>
                  <a:schemeClr val="tx1">
                    <a:tint val="75000"/>
                  </a:schemeClr>
                </a:solidFill>
              </a:defRPr>
            </a:lvl2pPr>
            <a:lvl3pPr marL="685983" indent="0" algn="ctr">
              <a:buNone/>
              <a:defRPr>
                <a:solidFill>
                  <a:schemeClr val="tx1">
                    <a:tint val="75000"/>
                  </a:schemeClr>
                </a:solidFill>
              </a:defRPr>
            </a:lvl3pPr>
            <a:lvl4pPr marL="1028974" indent="0" algn="ctr">
              <a:buNone/>
              <a:defRPr>
                <a:solidFill>
                  <a:schemeClr val="tx1">
                    <a:tint val="75000"/>
                  </a:schemeClr>
                </a:solidFill>
              </a:defRPr>
            </a:lvl4pPr>
            <a:lvl5pPr marL="1371966" indent="0" algn="ctr">
              <a:buNone/>
              <a:defRPr>
                <a:solidFill>
                  <a:schemeClr val="tx1">
                    <a:tint val="75000"/>
                  </a:schemeClr>
                </a:solidFill>
              </a:defRPr>
            </a:lvl5pPr>
            <a:lvl6pPr marL="1714957" indent="0" algn="ctr">
              <a:buNone/>
              <a:defRPr>
                <a:solidFill>
                  <a:schemeClr val="tx1">
                    <a:tint val="75000"/>
                  </a:schemeClr>
                </a:solidFill>
              </a:defRPr>
            </a:lvl6pPr>
            <a:lvl7pPr marL="2057949" indent="0" algn="ctr">
              <a:buNone/>
              <a:defRPr>
                <a:solidFill>
                  <a:schemeClr val="tx1">
                    <a:tint val="75000"/>
                  </a:schemeClr>
                </a:solidFill>
              </a:defRPr>
            </a:lvl7pPr>
            <a:lvl8pPr marL="2400940" indent="0" algn="ctr">
              <a:buNone/>
              <a:defRPr>
                <a:solidFill>
                  <a:schemeClr val="tx1">
                    <a:tint val="75000"/>
                  </a:schemeClr>
                </a:solidFill>
              </a:defRPr>
            </a:lvl8pPr>
            <a:lvl9pPr marL="2743932" indent="0" algn="ctr">
              <a:buNone/>
              <a:defRPr>
                <a:solidFill>
                  <a:schemeClr val="tx1">
                    <a:tint val="75000"/>
                  </a:schemeClr>
                </a:solidFill>
              </a:defRPr>
            </a:lvl9pPr>
          </a:lstStyle>
          <a:p>
            <a:r>
              <a:rPr lang="en-US" dirty="0"/>
              <a:t>Click to edit Master subtitle style</a:t>
            </a:r>
            <a:endParaRPr dirty="0"/>
          </a:p>
        </p:txBody>
      </p:sp>
      <p:sp>
        <p:nvSpPr>
          <p:cNvPr id="17" name="Title 1">
            <a:extLst>
              <a:ext uri="{FF2B5EF4-FFF2-40B4-BE49-F238E27FC236}">
                <a16:creationId xmlns:a16="http://schemas.microsoft.com/office/drawing/2014/main" id="{55353F5F-1174-4E41-84A9-6B2FF1533ED4}"/>
              </a:ext>
            </a:extLst>
          </p:cNvPr>
          <p:cNvSpPr txBox="1">
            <a:spLocks/>
          </p:cNvSpPr>
          <p:nvPr userDrawn="1"/>
        </p:nvSpPr>
        <p:spPr bwMode="invGray">
          <a:xfrm>
            <a:off x="1143000" y="2286000"/>
            <a:ext cx="1259505" cy="439052"/>
          </a:xfrm>
          <a:prstGeom prst="rect">
            <a:avLst/>
          </a:prstGeom>
        </p:spPr>
        <p:txBody>
          <a:bodyPr vert="horz" lIns="91440" tIns="45720" rIns="91440" bIns="45720" rtlCol="0" anchor="t" anchorCtr="0">
            <a:normAutofit fontScale="92500"/>
          </a:bodyPr>
          <a:lstStyle>
            <a:lvl1pPr algn="l" defTabSz="685983" rtl="0" eaLnBrk="1" latinLnBrk="0" hangingPunct="1">
              <a:lnSpc>
                <a:spcPct val="80000"/>
              </a:lnSpc>
              <a:spcBef>
                <a:spcPct val="0"/>
              </a:spcBef>
              <a:buNone/>
              <a:defRPr sz="4951" kern="1200">
                <a:solidFill>
                  <a:schemeClr val="bg1"/>
                </a:solidFill>
                <a:effectLst>
                  <a:outerShdw blurRad="88900" algn="ctr" rotWithShape="0">
                    <a:prstClr val="black">
                      <a:alpha val="35000"/>
                    </a:prstClr>
                  </a:outerShdw>
                </a:effectLst>
                <a:latin typeface="+mj-lt"/>
                <a:ea typeface="+mj-ea"/>
                <a:cs typeface="+mj-cs"/>
              </a:defRPr>
            </a:lvl1pPr>
          </a:lstStyle>
          <a:p>
            <a:r>
              <a:rPr lang="en-US" sz="2400" i="1" dirty="0">
                <a:latin typeface="Georgia" panose="02040502050405020303" pitchFamily="18" charset="0"/>
                <a:cs typeface="Arabic Typesetting" panose="03020402040406030203" pitchFamily="66" charset="-78"/>
              </a:rPr>
              <a:t>Ch</a:t>
            </a:r>
            <a:r>
              <a:rPr lang="vi-VN" sz="2400" i="1" dirty="0">
                <a:cs typeface="Arabic Typesetting" panose="03020402040406030203" pitchFamily="66" charset="-78"/>
              </a:rPr>
              <a:t>ư</a:t>
            </a:r>
            <a:r>
              <a:rPr lang="en-US" sz="2400" i="1" dirty="0" err="1">
                <a:latin typeface="Georgia" panose="02040502050405020303" pitchFamily="18" charset="0"/>
                <a:cs typeface="Arabic Typesetting" panose="03020402040406030203" pitchFamily="66" charset="-78"/>
              </a:rPr>
              <a:t>ơng</a:t>
            </a:r>
            <a:endParaRPr lang="en-US" sz="2400" i="1" dirty="0">
              <a:latin typeface="Georgia" panose="02040502050405020303" pitchFamily="18" charset="0"/>
              <a:cs typeface="Arabic Typesetting" panose="03020402040406030203" pitchFamily="66" charset="-78"/>
            </a:endParaRPr>
          </a:p>
        </p:txBody>
      </p:sp>
    </p:spTree>
    <p:extLst>
      <p:ext uri="{BB962C8B-B14F-4D97-AF65-F5344CB8AC3E}">
        <p14:creationId xmlns:p14="http://schemas.microsoft.com/office/powerpoint/2010/main" val="4088169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74774" cy="933080"/>
          </a:xfrm>
        </p:spPr>
        <p:txBody>
          <a:bodyPr>
            <a:normAutofit/>
          </a:bodyPr>
          <a:lstStyle>
            <a:lvl1pPr algn="l">
              <a:defRPr sz="3200"/>
            </a:lvl1pPr>
          </a:lstStyle>
          <a:p>
            <a:r>
              <a:rPr lang="en-US" dirty="0"/>
              <a:t>Click to edit Master title style</a:t>
            </a:r>
            <a:endParaRPr dirty="0"/>
          </a:p>
        </p:txBody>
      </p:sp>
      <p:sp>
        <p:nvSpPr>
          <p:cNvPr id="3" name="Content Placeholder 2"/>
          <p:cNvSpPr>
            <a:spLocks noGrp="1"/>
          </p:cNvSpPr>
          <p:nvPr>
            <p:ph idx="1"/>
          </p:nvPr>
        </p:nvSpPr>
        <p:spPr>
          <a:xfrm>
            <a:off x="457200" y="1682498"/>
            <a:ext cx="8274774" cy="465881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Slide Number Placeholder 5"/>
          <p:cNvSpPr>
            <a:spLocks noGrp="1"/>
          </p:cNvSpPr>
          <p:nvPr>
            <p:ph type="sldNum" sz="quarter" idx="12"/>
          </p:nvPr>
        </p:nvSpPr>
        <p:spPr/>
        <p:txBody>
          <a:bodyPr/>
          <a:lstStyle>
            <a:lvl1pPr>
              <a:defRPr/>
            </a:lvl1pPr>
          </a:lstStyle>
          <a:p>
            <a:fld id="{5D28FFE6-A2F1-4243-9DB1-DFB06715F2C6}" type="slidenum">
              <a:rPr lang="en-US" smtClean="0"/>
              <a:pPr/>
              <a:t>‹#›</a:t>
            </a:fld>
            <a:endParaRPr lang="en-US" dirty="0"/>
          </a:p>
        </p:txBody>
      </p:sp>
      <p:sp>
        <p:nvSpPr>
          <p:cNvPr id="7" name="Footer Placeholder 5">
            <a:extLst>
              <a:ext uri="{FF2B5EF4-FFF2-40B4-BE49-F238E27FC236}">
                <a16:creationId xmlns:a16="http://schemas.microsoft.com/office/drawing/2014/main" id="{850FA44F-F595-4732-8079-733B4BD46621}"/>
              </a:ext>
            </a:extLst>
          </p:cNvPr>
          <p:cNvSpPr>
            <a:spLocks noGrp="1"/>
          </p:cNvSpPr>
          <p:nvPr>
            <p:ph type="ftr" sz="quarter" idx="11"/>
          </p:nvPr>
        </p:nvSpPr>
        <p:spPr>
          <a:xfrm>
            <a:off x="2430781" y="6508569"/>
            <a:ext cx="4191000" cy="228600"/>
          </a:xfrm>
          <a:prstGeom prst="rect">
            <a:avLst/>
          </a:prstGeom>
        </p:spPr>
        <p:txBody>
          <a:bodyPr/>
          <a:lstStyle>
            <a:lvl1pPr>
              <a:defRPr sz="1200">
                <a:solidFill>
                  <a:schemeClr val="bg1"/>
                </a:solidFill>
              </a:defRPr>
            </a:lvl1pPr>
          </a:lstStyle>
          <a:p>
            <a:endParaRPr lang="en-US" dirty="0"/>
          </a:p>
        </p:txBody>
      </p:sp>
    </p:spTree>
    <p:extLst>
      <p:ext uri="{BB962C8B-B14F-4D97-AF65-F5344CB8AC3E}">
        <p14:creationId xmlns:p14="http://schemas.microsoft.com/office/powerpoint/2010/main" val="894591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dirty="0"/>
          </a:p>
        </p:txBody>
      </p:sp>
      <p:sp>
        <p:nvSpPr>
          <p:cNvPr id="3" name="Content Placeholder 2"/>
          <p:cNvSpPr>
            <a:spLocks noGrp="1"/>
          </p:cNvSpPr>
          <p:nvPr>
            <p:ph sz="half" idx="1"/>
          </p:nvPr>
        </p:nvSpPr>
        <p:spPr>
          <a:xfrm>
            <a:off x="1142107" y="1904999"/>
            <a:ext cx="3327540" cy="4088921"/>
          </a:xfrm>
        </p:spPr>
        <p:txBody>
          <a:bodyPr>
            <a:normAutofit/>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674354" y="1904999"/>
            <a:ext cx="3327540" cy="4088921"/>
          </a:xfrm>
        </p:spPr>
        <p:txBody>
          <a:bodyPr>
            <a:normAutofit/>
          </a:bodyPr>
          <a:lstStyle>
            <a:lvl1pPr>
              <a:defRPr sz="1800"/>
            </a:lvl1pPr>
            <a:lvl2pPr>
              <a:defRPr sz="1500"/>
            </a:lvl2pPr>
            <a:lvl3pPr>
              <a:defRPr sz="1350"/>
            </a:lvl3pPr>
            <a:lvl4pPr>
              <a:defRPr sz="1200"/>
            </a:lvl4pPr>
            <a:lvl5pPr>
              <a:defRPr sz="1200"/>
            </a:lvl5pPr>
            <a:lvl6pPr>
              <a:defRPr sz="1200"/>
            </a:lvl6pPr>
            <a:lvl7pPr>
              <a:defRPr sz="1200"/>
            </a:lvl7pPr>
            <a:lvl8pPr>
              <a:defRPr sz="1200" baseline="0"/>
            </a:lvl8pPr>
            <a:lvl9pPr>
              <a:defRPr sz="12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
        <p:nvSpPr>
          <p:cNvPr id="8" name="Footer Placeholder 5">
            <a:extLst>
              <a:ext uri="{FF2B5EF4-FFF2-40B4-BE49-F238E27FC236}">
                <a16:creationId xmlns:a16="http://schemas.microsoft.com/office/drawing/2014/main" id="{CE9CE070-CE8F-434E-9998-3B620C053B44}"/>
              </a:ext>
            </a:extLst>
          </p:cNvPr>
          <p:cNvSpPr>
            <a:spLocks noGrp="1"/>
          </p:cNvSpPr>
          <p:nvPr>
            <p:ph type="ftr" sz="quarter" idx="11"/>
          </p:nvPr>
        </p:nvSpPr>
        <p:spPr>
          <a:xfrm>
            <a:off x="2430781" y="6508569"/>
            <a:ext cx="4191000" cy="228600"/>
          </a:xfrm>
          <a:prstGeom prst="rect">
            <a:avLst/>
          </a:prstGeom>
        </p:spPr>
        <p:txBody>
          <a:bodyPr/>
          <a:lstStyle>
            <a:lvl1pPr>
              <a:defRPr sz="1200">
                <a:solidFill>
                  <a:schemeClr val="bg1"/>
                </a:solidFill>
              </a:defRPr>
            </a:lvl1pPr>
          </a:lstStyle>
          <a:p>
            <a:endParaRPr lang="en-US" dirty="0"/>
          </a:p>
        </p:txBody>
      </p:sp>
    </p:spTree>
    <p:extLst>
      <p:ext uri="{BB962C8B-B14F-4D97-AF65-F5344CB8AC3E}">
        <p14:creationId xmlns:p14="http://schemas.microsoft.com/office/powerpoint/2010/main" val="1512259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endParaRPr dirty="0"/>
          </a:p>
        </p:txBody>
      </p:sp>
      <p:sp>
        <p:nvSpPr>
          <p:cNvPr id="3" name="Text Placeholder 2"/>
          <p:cNvSpPr>
            <a:spLocks noGrp="1"/>
          </p:cNvSpPr>
          <p:nvPr>
            <p:ph type="body" idx="1"/>
          </p:nvPr>
        </p:nvSpPr>
        <p:spPr>
          <a:xfrm>
            <a:off x="1142107" y="1828801"/>
            <a:ext cx="3315563" cy="685801"/>
          </a:xfrm>
        </p:spPr>
        <p:txBody>
          <a:bodyPr anchor="ctr">
            <a:normAutofit/>
          </a:bodyPr>
          <a:lstStyle>
            <a:lvl1pPr marL="0" indent="0">
              <a:spcBef>
                <a:spcPts val="0"/>
              </a:spcBef>
              <a:buNone/>
              <a:defRPr sz="1500" b="1"/>
            </a:lvl1pPr>
            <a:lvl2pPr marL="342991" indent="0">
              <a:buNone/>
              <a:defRPr sz="1500" b="1"/>
            </a:lvl2pPr>
            <a:lvl3pPr marL="685983" indent="0">
              <a:buNone/>
              <a:defRPr sz="1350" b="1"/>
            </a:lvl3pPr>
            <a:lvl4pPr marL="1028974" indent="0">
              <a:buNone/>
              <a:defRPr sz="1200" b="1"/>
            </a:lvl4pPr>
            <a:lvl5pPr marL="1371966" indent="0">
              <a:buNone/>
              <a:defRPr sz="1200" b="1"/>
            </a:lvl5pPr>
            <a:lvl6pPr marL="1714957" indent="0">
              <a:buNone/>
              <a:defRPr sz="1200" b="1"/>
            </a:lvl6pPr>
            <a:lvl7pPr marL="2057949" indent="0">
              <a:buNone/>
              <a:defRPr sz="1200" b="1"/>
            </a:lvl7pPr>
            <a:lvl8pPr marL="2400940" indent="0">
              <a:buNone/>
              <a:defRPr sz="1200" b="1"/>
            </a:lvl8pPr>
            <a:lvl9pPr marL="2743932" indent="0">
              <a:buNone/>
              <a:defRPr sz="1200" b="1"/>
            </a:lvl9pPr>
          </a:lstStyle>
          <a:p>
            <a:pPr lvl="0"/>
            <a:r>
              <a:rPr lang="en-US" dirty="0"/>
              <a:t>Edit Master text styles</a:t>
            </a:r>
          </a:p>
        </p:txBody>
      </p:sp>
      <p:sp>
        <p:nvSpPr>
          <p:cNvPr id="4" name="Content Placeholder 3"/>
          <p:cNvSpPr>
            <a:spLocks noGrp="1"/>
          </p:cNvSpPr>
          <p:nvPr>
            <p:ph sz="half" idx="2"/>
          </p:nvPr>
        </p:nvSpPr>
        <p:spPr>
          <a:xfrm>
            <a:off x="1142107" y="2590801"/>
            <a:ext cx="3315563" cy="3429000"/>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Text Placeholder 4"/>
          <p:cNvSpPr>
            <a:spLocks noGrp="1"/>
          </p:cNvSpPr>
          <p:nvPr>
            <p:ph type="body" sz="quarter" idx="3"/>
          </p:nvPr>
        </p:nvSpPr>
        <p:spPr>
          <a:xfrm>
            <a:off x="4686331" y="1828801"/>
            <a:ext cx="3315563" cy="685801"/>
          </a:xfrm>
        </p:spPr>
        <p:txBody>
          <a:bodyPr anchor="ctr">
            <a:normAutofit/>
          </a:bodyPr>
          <a:lstStyle>
            <a:lvl1pPr marL="0" indent="0">
              <a:spcBef>
                <a:spcPts val="0"/>
              </a:spcBef>
              <a:buNone/>
              <a:defRPr sz="1500" b="1"/>
            </a:lvl1pPr>
            <a:lvl2pPr marL="342991" indent="0">
              <a:buNone/>
              <a:defRPr sz="1500" b="1"/>
            </a:lvl2pPr>
            <a:lvl3pPr marL="685983" indent="0">
              <a:buNone/>
              <a:defRPr sz="1350" b="1"/>
            </a:lvl3pPr>
            <a:lvl4pPr marL="1028974" indent="0">
              <a:buNone/>
              <a:defRPr sz="1200" b="1"/>
            </a:lvl4pPr>
            <a:lvl5pPr marL="1371966" indent="0">
              <a:buNone/>
              <a:defRPr sz="1200" b="1"/>
            </a:lvl5pPr>
            <a:lvl6pPr marL="1714957" indent="0">
              <a:buNone/>
              <a:defRPr sz="1200" b="1"/>
            </a:lvl6pPr>
            <a:lvl7pPr marL="2057949" indent="0">
              <a:buNone/>
              <a:defRPr sz="1200" b="1"/>
            </a:lvl7pPr>
            <a:lvl8pPr marL="2400940" indent="0">
              <a:buNone/>
              <a:defRPr sz="1200" b="1"/>
            </a:lvl8pPr>
            <a:lvl9pPr marL="2743932" indent="0">
              <a:buNone/>
              <a:defRPr sz="1200" b="1"/>
            </a:lvl9pPr>
          </a:lstStyle>
          <a:p>
            <a:pPr lvl="0"/>
            <a:r>
              <a:rPr lang="en-US"/>
              <a:t>Edit Master text styles</a:t>
            </a:r>
          </a:p>
        </p:txBody>
      </p:sp>
      <p:sp>
        <p:nvSpPr>
          <p:cNvPr id="6" name="Content Placeholder 5"/>
          <p:cNvSpPr>
            <a:spLocks noGrp="1"/>
          </p:cNvSpPr>
          <p:nvPr>
            <p:ph sz="quarter" idx="4"/>
          </p:nvPr>
        </p:nvSpPr>
        <p:spPr>
          <a:xfrm>
            <a:off x="4686331" y="2590801"/>
            <a:ext cx="3315563" cy="3429000"/>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
        <p:nvSpPr>
          <p:cNvPr id="11" name="Footer Placeholder 5">
            <a:extLst>
              <a:ext uri="{FF2B5EF4-FFF2-40B4-BE49-F238E27FC236}">
                <a16:creationId xmlns:a16="http://schemas.microsoft.com/office/drawing/2014/main" id="{D389AAF3-73EF-4589-924D-56ADC8CF70E5}"/>
              </a:ext>
            </a:extLst>
          </p:cNvPr>
          <p:cNvSpPr>
            <a:spLocks noGrp="1"/>
          </p:cNvSpPr>
          <p:nvPr>
            <p:ph type="ftr" sz="quarter" idx="11"/>
          </p:nvPr>
        </p:nvSpPr>
        <p:spPr>
          <a:xfrm>
            <a:off x="2430781" y="6508569"/>
            <a:ext cx="4191000" cy="228600"/>
          </a:xfrm>
          <a:prstGeom prst="rect">
            <a:avLst/>
          </a:prstGeom>
        </p:spPr>
        <p:txBody>
          <a:bodyPr/>
          <a:lstStyle>
            <a:lvl1pPr>
              <a:defRPr sz="1200">
                <a:solidFill>
                  <a:schemeClr val="bg1"/>
                </a:solidFill>
              </a:defRPr>
            </a:lvl1pPr>
          </a:lstStyle>
          <a:p>
            <a:endParaRPr lang="en-US" dirty="0"/>
          </a:p>
        </p:txBody>
      </p:sp>
    </p:spTree>
    <p:extLst>
      <p:ext uri="{BB962C8B-B14F-4D97-AF65-F5344CB8AC3E}">
        <p14:creationId xmlns:p14="http://schemas.microsoft.com/office/powerpoint/2010/main" val="597700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
        <p:nvSpPr>
          <p:cNvPr id="7" name="Footer Placeholder 5">
            <a:extLst>
              <a:ext uri="{FF2B5EF4-FFF2-40B4-BE49-F238E27FC236}">
                <a16:creationId xmlns:a16="http://schemas.microsoft.com/office/drawing/2014/main" id="{1390A3F0-6539-4EB2-84D7-6539A5F87CAA}"/>
              </a:ext>
            </a:extLst>
          </p:cNvPr>
          <p:cNvSpPr>
            <a:spLocks noGrp="1"/>
          </p:cNvSpPr>
          <p:nvPr>
            <p:ph type="ftr" sz="quarter" idx="11"/>
          </p:nvPr>
        </p:nvSpPr>
        <p:spPr>
          <a:xfrm>
            <a:off x="2430781" y="6508569"/>
            <a:ext cx="4191000" cy="228600"/>
          </a:xfrm>
          <a:prstGeom prst="rect">
            <a:avLst/>
          </a:prstGeom>
        </p:spPr>
        <p:txBody>
          <a:bodyPr/>
          <a:lstStyle>
            <a:lvl1pPr>
              <a:defRPr sz="1200">
                <a:solidFill>
                  <a:schemeClr val="bg1"/>
                </a:solidFill>
              </a:defRPr>
            </a:lvl1pPr>
          </a:lstStyle>
          <a:p>
            <a:endParaRPr lang="en-US" dirty="0"/>
          </a:p>
        </p:txBody>
      </p:sp>
    </p:spTree>
    <p:extLst>
      <p:ext uri="{BB962C8B-B14F-4D97-AF65-F5344CB8AC3E}">
        <p14:creationId xmlns:p14="http://schemas.microsoft.com/office/powerpoint/2010/main" val="981316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ame"/>
          <p:cNvSpPr/>
          <p:nvPr/>
        </p:nvSpPr>
        <p:spPr>
          <a:xfrm>
            <a:off x="913445" y="1019175"/>
            <a:ext cx="4596057"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dirty="0"/>
          </a:p>
        </p:txBody>
      </p:sp>
      <p:sp>
        <p:nvSpPr>
          <p:cNvPr id="2" name="Title 1"/>
          <p:cNvSpPr>
            <a:spLocks noGrp="1"/>
          </p:cNvSpPr>
          <p:nvPr>
            <p:ph type="title"/>
          </p:nvPr>
        </p:nvSpPr>
        <p:spPr>
          <a:xfrm>
            <a:off x="5943959" y="1371600"/>
            <a:ext cx="2343760" cy="2057400"/>
          </a:xfrm>
        </p:spPr>
        <p:txBody>
          <a:bodyPr anchor="b">
            <a:normAutofit/>
          </a:bodyPr>
          <a:lstStyle>
            <a:lvl1pPr algn="l">
              <a:defRPr sz="2401" b="1"/>
            </a:lvl1pPr>
          </a:lstStyle>
          <a:p>
            <a:r>
              <a:rPr lang="en-US"/>
              <a:t>Click to edit Master title style</a:t>
            </a:r>
            <a:endParaRPr/>
          </a:p>
        </p:txBody>
      </p:sp>
      <p:sp>
        <p:nvSpPr>
          <p:cNvPr id="3" name="Content Placeholder 2"/>
          <p:cNvSpPr>
            <a:spLocks noGrp="1"/>
          </p:cNvSpPr>
          <p:nvPr>
            <p:ph idx="1"/>
          </p:nvPr>
        </p:nvSpPr>
        <p:spPr>
          <a:xfrm>
            <a:off x="1119239" y="1293495"/>
            <a:ext cx="4184470" cy="4023360"/>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5943959" y="3536830"/>
            <a:ext cx="2343760" cy="1797169"/>
          </a:xfrm>
        </p:spPr>
        <p:txBody>
          <a:bodyPr>
            <a:normAutofit/>
          </a:bodyPr>
          <a:lstStyle>
            <a:lvl1pPr marL="0" indent="0">
              <a:spcBef>
                <a:spcPts val="600"/>
              </a:spcBef>
              <a:buNone/>
              <a:defRPr sz="1200"/>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lvl="0"/>
            <a:r>
              <a:rPr lang="en-US"/>
              <a:t>Edit Master text styles</a:t>
            </a:r>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
        <p:nvSpPr>
          <p:cNvPr id="10" name="Footer Placeholder 5">
            <a:extLst>
              <a:ext uri="{FF2B5EF4-FFF2-40B4-BE49-F238E27FC236}">
                <a16:creationId xmlns:a16="http://schemas.microsoft.com/office/drawing/2014/main" id="{CC4C5DB9-35BB-474C-B048-3EF469856B90}"/>
              </a:ext>
            </a:extLst>
          </p:cNvPr>
          <p:cNvSpPr>
            <a:spLocks noGrp="1"/>
          </p:cNvSpPr>
          <p:nvPr>
            <p:ph type="ftr" sz="quarter" idx="11"/>
          </p:nvPr>
        </p:nvSpPr>
        <p:spPr>
          <a:xfrm>
            <a:off x="2430781" y="6508569"/>
            <a:ext cx="4191000" cy="228600"/>
          </a:xfrm>
          <a:prstGeom prst="rect">
            <a:avLst/>
          </a:prstGeom>
        </p:spPr>
        <p:txBody>
          <a:bodyPr/>
          <a:lstStyle>
            <a:lvl1pPr>
              <a:defRPr sz="1200">
                <a:solidFill>
                  <a:schemeClr val="bg1"/>
                </a:solidFill>
              </a:defRPr>
            </a:lvl1pPr>
          </a:lstStyle>
          <a:p>
            <a:endParaRPr lang="en-US" dirty="0"/>
          </a:p>
        </p:txBody>
      </p:sp>
    </p:spTree>
    <p:extLst>
      <p:ext uri="{BB962C8B-B14F-4D97-AF65-F5344CB8AC3E}">
        <p14:creationId xmlns:p14="http://schemas.microsoft.com/office/powerpoint/2010/main" val="3616132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ame"/>
          <p:cNvSpPr/>
          <p:nvPr/>
        </p:nvSpPr>
        <p:spPr>
          <a:xfrm>
            <a:off x="913445" y="1019175"/>
            <a:ext cx="4596057"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dirty="0"/>
          </a:p>
        </p:txBody>
      </p:sp>
      <p:sp>
        <p:nvSpPr>
          <p:cNvPr id="2" name="Title 1"/>
          <p:cNvSpPr>
            <a:spLocks noGrp="1"/>
          </p:cNvSpPr>
          <p:nvPr>
            <p:ph type="title"/>
          </p:nvPr>
        </p:nvSpPr>
        <p:spPr>
          <a:xfrm>
            <a:off x="5943959" y="1371600"/>
            <a:ext cx="2343760" cy="2057400"/>
          </a:xfrm>
        </p:spPr>
        <p:txBody>
          <a:bodyPr anchor="b">
            <a:normAutofit/>
          </a:bodyPr>
          <a:lstStyle>
            <a:lvl1pPr algn="l">
              <a:defRPr sz="2401"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050641" y="1202055"/>
            <a:ext cx="4321665" cy="4206240"/>
          </a:xfrm>
          <a:solidFill>
            <a:schemeClr val="bg1">
              <a:lumMod val="95000"/>
            </a:schemeClr>
          </a:solidFill>
        </p:spPr>
        <p:txBody>
          <a:bodyPr tIns="914400">
            <a:normAutofit/>
          </a:bodyPr>
          <a:lstStyle>
            <a:lvl1pPr marL="0" indent="0" algn="ctr">
              <a:spcBef>
                <a:spcPts val="0"/>
              </a:spcBef>
              <a:buNone/>
              <a:defRPr sz="1800"/>
            </a:lvl1pPr>
            <a:lvl2pPr marL="342991" indent="0">
              <a:buNone/>
              <a:defRPr sz="2101"/>
            </a:lvl2pPr>
            <a:lvl3pPr marL="685983" indent="0">
              <a:buNone/>
              <a:defRPr sz="1800"/>
            </a:lvl3pPr>
            <a:lvl4pPr marL="1028974" indent="0">
              <a:buNone/>
              <a:defRPr sz="1500"/>
            </a:lvl4pPr>
            <a:lvl5pPr marL="1371966" indent="0">
              <a:buNone/>
              <a:defRPr sz="1500"/>
            </a:lvl5pPr>
            <a:lvl6pPr marL="1714957" indent="0">
              <a:buNone/>
              <a:defRPr sz="1500"/>
            </a:lvl6pPr>
            <a:lvl7pPr marL="2057949" indent="0">
              <a:buNone/>
              <a:defRPr sz="1500"/>
            </a:lvl7pPr>
            <a:lvl8pPr marL="2400940" indent="0">
              <a:buNone/>
              <a:defRPr sz="1500"/>
            </a:lvl8pPr>
            <a:lvl9pPr marL="2743932" indent="0">
              <a:buNone/>
              <a:defRPr sz="1500"/>
            </a:lvl9pPr>
          </a:lstStyle>
          <a:p>
            <a:r>
              <a:rPr lang="en-US"/>
              <a:t>Click icon to add picture</a:t>
            </a:r>
            <a:endParaRPr dirty="0"/>
          </a:p>
        </p:txBody>
      </p:sp>
      <p:sp>
        <p:nvSpPr>
          <p:cNvPr id="4" name="Text Placeholder 3"/>
          <p:cNvSpPr>
            <a:spLocks noGrp="1"/>
          </p:cNvSpPr>
          <p:nvPr>
            <p:ph type="body" sz="half" idx="2"/>
          </p:nvPr>
        </p:nvSpPr>
        <p:spPr>
          <a:xfrm>
            <a:off x="5943959" y="3536830"/>
            <a:ext cx="2343760" cy="1797171"/>
          </a:xfrm>
        </p:spPr>
        <p:txBody>
          <a:bodyPr>
            <a:normAutofit/>
          </a:bodyPr>
          <a:lstStyle>
            <a:lvl1pPr marL="0" indent="0">
              <a:spcBef>
                <a:spcPts val="600"/>
              </a:spcBef>
              <a:buNone/>
              <a:defRPr sz="1200"/>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lvl="0"/>
            <a:r>
              <a:rPr lang="en-US"/>
              <a:t>Edit Master text styles</a:t>
            </a:r>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
        <p:nvSpPr>
          <p:cNvPr id="10" name="Footer Placeholder 5">
            <a:extLst>
              <a:ext uri="{FF2B5EF4-FFF2-40B4-BE49-F238E27FC236}">
                <a16:creationId xmlns:a16="http://schemas.microsoft.com/office/drawing/2014/main" id="{56899097-932D-4BC4-B576-0B6598C0CCF3}"/>
              </a:ext>
            </a:extLst>
          </p:cNvPr>
          <p:cNvSpPr>
            <a:spLocks noGrp="1"/>
          </p:cNvSpPr>
          <p:nvPr>
            <p:ph type="ftr" sz="quarter" idx="11"/>
          </p:nvPr>
        </p:nvSpPr>
        <p:spPr>
          <a:xfrm>
            <a:off x="2430781" y="6508569"/>
            <a:ext cx="4191000" cy="228600"/>
          </a:xfrm>
          <a:prstGeom prst="rect">
            <a:avLst/>
          </a:prstGeom>
        </p:spPr>
        <p:txBody>
          <a:bodyPr/>
          <a:lstStyle>
            <a:lvl1pPr>
              <a:defRPr sz="1200">
                <a:solidFill>
                  <a:schemeClr val="bg1"/>
                </a:solidFill>
              </a:defRPr>
            </a:lvl1pPr>
          </a:lstStyle>
          <a:p>
            <a:endParaRPr lang="en-US" dirty="0"/>
          </a:p>
        </p:txBody>
      </p:sp>
    </p:spTree>
    <p:extLst>
      <p:ext uri="{BB962C8B-B14F-4D97-AF65-F5344CB8AC3E}">
        <p14:creationId xmlns:p14="http://schemas.microsoft.com/office/powerpoint/2010/main" val="1931862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
        <p:nvSpPr>
          <p:cNvPr id="8" name="Footer Placeholder 5">
            <a:extLst>
              <a:ext uri="{FF2B5EF4-FFF2-40B4-BE49-F238E27FC236}">
                <a16:creationId xmlns:a16="http://schemas.microsoft.com/office/drawing/2014/main" id="{4EBA5797-CE60-4B19-B7A3-F6DEC8F03360}"/>
              </a:ext>
            </a:extLst>
          </p:cNvPr>
          <p:cNvSpPr>
            <a:spLocks noGrp="1"/>
          </p:cNvSpPr>
          <p:nvPr>
            <p:ph type="ftr" sz="quarter" idx="11"/>
          </p:nvPr>
        </p:nvSpPr>
        <p:spPr>
          <a:xfrm>
            <a:off x="2430781" y="6508569"/>
            <a:ext cx="4191000" cy="228600"/>
          </a:xfrm>
          <a:prstGeom prst="rect">
            <a:avLst/>
          </a:prstGeom>
        </p:spPr>
        <p:txBody>
          <a:bodyPr/>
          <a:lstStyle>
            <a:lvl1pPr>
              <a:defRPr sz="1200">
                <a:solidFill>
                  <a:schemeClr val="bg1"/>
                </a:solidFill>
              </a:defRPr>
            </a:lvl1pPr>
          </a:lstStyle>
          <a:p>
            <a:endParaRPr lang="en-US" dirty="0"/>
          </a:p>
        </p:txBody>
      </p:sp>
    </p:spTree>
    <p:extLst>
      <p:ext uri="{BB962C8B-B14F-4D97-AF65-F5344CB8AC3E}">
        <p14:creationId xmlns:p14="http://schemas.microsoft.com/office/powerpoint/2010/main" val="2223790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22736" y="609600"/>
            <a:ext cx="857474" cy="5410200"/>
          </a:xfrm>
        </p:spPr>
        <p:txBody>
          <a:bodyPr vert="eaVert"/>
          <a:lstStyle/>
          <a:p>
            <a:r>
              <a:rPr lang="en-US" dirty="0"/>
              <a:t>Click to edit Master title style</a:t>
            </a:r>
            <a:endParaRPr dirty="0"/>
          </a:p>
        </p:txBody>
      </p:sp>
      <p:sp>
        <p:nvSpPr>
          <p:cNvPr id="3" name="Vertical Text Placeholder 2"/>
          <p:cNvSpPr>
            <a:spLocks noGrp="1"/>
          </p:cNvSpPr>
          <p:nvPr>
            <p:ph type="body" orient="vert" idx="1"/>
          </p:nvPr>
        </p:nvSpPr>
        <p:spPr>
          <a:xfrm>
            <a:off x="1142107" y="609600"/>
            <a:ext cx="5773652" cy="54102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
        <p:nvSpPr>
          <p:cNvPr id="8" name="Footer Placeholder 5">
            <a:extLst>
              <a:ext uri="{FF2B5EF4-FFF2-40B4-BE49-F238E27FC236}">
                <a16:creationId xmlns:a16="http://schemas.microsoft.com/office/drawing/2014/main" id="{D523DA7C-8A5D-4F5F-9D8A-55530C0383FC}"/>
              </a:ext>
            </a:extLst>
          </p:cNvPr>
          <p:cNvSpPr>
            <a:spLocks noGrp="1"/>
          </p:cNvSpPr>
          <p:nvPr>
            <p:ph type="ftr" sz="quarter" idx="11"/>
          </p:nvPr>
        </p:nvSpPr>
        <p:spPr>
          <a:xfrm>
            <a:off x="2430781" y="6508569"/>
            <a:ext cx="4191000" cy="228600"/>
          </a:xfrm>
          <a:prstGeom prst="rect">
            <a:avLst/>
          </a:prstGeom>
        </p:spPr>
        <p:txBody>
          <a:bodyPr/>
          <a:lstStyle>
            <a:lvl1pPr>
              <a:defRPr sz="1200">
                <a:solidFill>
                  <a:schemeClr val="bg1"/>
                </a:solidFill>
              </a:defRPr>
            </a:lvl1pPr>
          </a:lstStyle>
          <a:p>
            <a:endParaRPr lang="en-US" dirty="0"/>
          </a:p>
        </p:txBody>
      </p:sp>
    </p:spTree>
    <p:extLst>
      <p:ext uri="{BB962C8B-B14F-4D97-AF65-F5344CB8AC3E}">
        <p14:creationId xmlns:p14="http://schemas.microsoft.com/office/powerpoint/2010/main" val="265341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227E689-3065-40EF-822D-B10E40B13E5D}"/>
              </a:ext>
            </a:extLst>
          </p:cNvPr>
          <p:cNvGrpSpPr/>
          <p:nvPr userDrawn="1"/>
        </p:nvGrpSpPr>
        <p:grpSpPr>
          <a:xfrm>
            <a:off x="0" y="6439716"/>
            <a:ext cx="9144095" cy="430984"/>
            <a:chOff x="-95" y="6427014"/>
            <a:chExt cx="9144095" cy="430984"/>
          </a:xfrm>
        </p:grpSpPr>
        <p:sp>
          <p:nvSpPr>
            <p:cNvPr id="8" name="Rectangle 7"/>
            <p:cNvSpPr/>
            <p:nvPr userDrawn="1"/>
          </p:nvSpPr>
          <p:spPr>
            <a:xfrm>
              <a:off x="-95" y="6427014"/>
              <a:ext cx="9144095" cy="430984"/>
            </a:xfrm>
            <a:prstGeom prst="rect">
              <a:avLst/>
            </a:prstGeom>
            <a:solidFill>
              <a:srgbClr val="052A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dirty="0"/>
            </a:p>
          </p:txBody>
        </p:sp>
        <p:sp>
          <p:nvSpPr>
            <p:cNvPr id="9" name="Rectangle 8"/>
            <p:cNvSpPr/>
            <p:nvPr/>
          </p:nvSpPr>
          <p:spPr>
            <a:xfrm rot="2175211">
              <a:off x="6873094" y="6606959"/>
              <a:ext cx="761955" cy="430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dirty="0"/>
            </a:p>
          </p:txBody>
        </p:sp>
      </p:grpSp>
      <p:sp>
        <p:nvSpPr>
          <p:cNvPr id="2" name="Title Placeholder 1"/>
          <p:cNvSpPr>
            <a:spLocks noGrp="1"/>
          </p:cNvSpPr>
          <p:nvPr>
            <p:ph type="title"/>
          </p:nvPr>
        </p:nvSpPr>
        <p:spPr>
          <a:xfrm>
            <a:off x="381000" y="609600"/>
            <a:ext cx="8350974" cy="933080"/>
          </a:xfrm>
          <a:prstGeom prst="rect">
            <a:avLst/>
          </a:prstGeom>
        </p:spPr>
        <p:txBody>
          <a:bodyPr vert="horz" lIns="91440" tIns="45720" rIns="91440" bIns="45720" rtlCol="0" anchor="t"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381000" y="1682498"/>
            <a:ext cx="8350974" cy="465881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Slide Number Placeholder 5"/>
          <p:cNvSpPr>
            <a:spLocks noGrp="1"/>
          </p:cNvSpPr>
          <p:nvPr>
            <p:ph type="sldNum" sz="quarter" idx="4"/>
          </p:nvPr>
        </p:nvSpPr>
        <p:spPr bwMode="auto">
          <a:xfrm>
            <a:off x="8212978" y="6553200"/>
            <a:ext cx="702422" cy="228600"/>
          </a:xfrm>
          <a:prstGeom prst="rect">
            <a:avLst/>
          </a:prstGeom>
        </p:spPr>
        <p:txBody>
          <a:bodyPr vert="horz" lIns="91440" tIns="45720" rIns="91440" bIns="45720" rtlCol="0" anchor="ctr"/>
          <a:lstStyle>
            <a:lvl1pPr algn="r">
              <a:defRPr sz="1200" b="1">
                <a:solidFill>
                  <a:schemeClr val="bg1"/>
                </a:solidFill>
              </a:defRPr>
            </a:lvl1pPr>
          </a:lstStyle>
          <a:p>
            <a:fld id="{DF28FB93-0A08-4E7D-8E63-9EFA29F1E093}" type="slidenum">
              <a:rPr lang="en-US" smtClean="0"/>
              <a:pPr/>
              <a:t>‹#›</a:t>
            </a:fld>
            <a:endParaRPr lang="en-US" dirty="0"/>
          </a:p>
        </p:txBody>
      </p:sp>
      <p:sp>
        <p:nvSpPr>
          <p:cNvPr id="15" name="Footer Placeholder 4">
            <a:extLst>
              <a:ext uri="{FF2B5EF4-FFF2-40B4-BE49-F238E27FC236}">
                <a16:creationId xmlns:a16="http://schemas.microsoft.com/office/drawing/2014/main" id="{FA0FCEF1-B3E1-4178-BE9F-E7C40B949EC2}"/>
              </a:ext>
            </a:extLst>
          </p:cNvPr>
          <p:cNvSpPr txBox="1">
            <a:spLocks/>
          </p:cNvSpPr>
          <p:nvPr/>
        </p:nvSpPr>
        <p:spPr bwMode="auto">
          <a:xfrm>
            <a:off x="152400" y="6553200"/>
            <a:ext cx="2362200" cy="185124"/>
          </a:xfrm>
          <a:prstGeom prst="rect">
            <a:avLst/>
          </a:prstGeom>
        </p:spPr>
        <p:txBody>
          <a:bodyPr vert="horz" lIns="91440" tIns="45720" rIns="91440" bIns="45720" rtlCol="0" anchor="ctr"/>
          <a:lstStyle>
            <a:defPPr>
              <a:defRPr lang="en-US"/>
            </a:defPPr>
            <a:lvl1pPr marL="0" algn="l" defTabSz="914400" rtl="0" eaLnBrk="1" latinLnBrk="0" hangingPunct="1">
              <a:defRPr sz="825" b="1" kern="1200" cap="all" baseline="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err="1">
                <a:solidFill>
                  <a:schemeClr val="bg1"/>
                </a:solidFill>
              </a:rPr>
              <a:t>Thống</a:t>
            </a:r>
            <a:r>
              <a:rPr lang="en-US" sz="900" dirty="0">
                <a:solidFill>
                  <a:schemeClr val="bg1"/>
                </a:solidFill>
              </a:rPr>
              <a:t> </a:t>
            </a:r>
            <a:r>
              <a:rPr lang="en-US" sz="900" dirty="0" err="1">
                <a:solidFill>
                  <a:schemeClr val="bg1"/>
                </a:solidFill>
              </a:rPr>
              <a:t>kê</a:t>
            </a:r>
            <a:r>
              <a:rPr lang="en-US" sz="900" dirty="0">
                <a:solidFill>
                  <a:schemeClr val="bg1"/>
                </a:solidFill>
              </a:rPr>
              <a:t> </a:t>
            </a:r>
            <a:r>
              <a:rPr lang="en-US" sz="900" dirty="0" err="1">
                <a:solidFill>
                  <a:schemeClr val="bg1"/>
                </a:solidFill>
              </a:rPr>
              <a:t>máy</a:t>
            </a:r>
            <a:r>
              <a:rPr lang="en-US" sz="900" dirty="0">
                <a:solidFill>
                  <a:schemeClr val="bg1"/>
                </a:solidFill>
              </a:rPr>
              <a:t> </a:t>
            </a:r>
            <a:r>
              <a:rPr lang="en-US" sz="900" dirty="0" err="1">
                <a:solidFill>
                  <a:schemeClr val="bg1"/>
                </a:solidFill>
              </a:rPr>
              <a:t>tính</a:t>
            </a:r>
            <a:r>
              <a:rPr lang="en-US" sz="900" dirty="0">
                <a:solidFill>
                  <a:schemeClr val="bg1"/>
                </a:solidFill>
              </a:rPr>
              <a:t> &amp; </a:t>
            </a:r>
            <a:r>
              <a:rPr lang="en-US" sz="900" dirty="0" err="1">
                <a:solidFill>
                  <a:schemeClr val="bg1"/>
                </a:solidFill>
              </a:rPr>
              <a:t>ứng</a:t>
            </a:r>
            <a:r>
              <a:rPr lang="en-US" sz="900" dirty="0">
                <a:solidFill>
                  <a:schemeClr val="bg1"/>
                </a:solidFill>
              </a:rPr>
              <a:t> </a:t>
            </a:r>
            <a:r>
              <a:rPr lang="en-US" sz="900" dirty="0" err="1">
                <a:solidFill>
                  <a:schemeClr val="bg1"/>
                </a:solidFill>
              </a:rPr>
              <a:t>dụng</a:t>
            </a:r>
            <a:r>
              <a:rPr lang="en-US" sz="900" dirty="0">
                <a:solidFill>
                  <a:schemeClr val="bg1"/>
                </a:solidFill>
              </a:rPr>
              <a:t>   </a:t>
            </a:r>
            <a:r>
              <a:rPr lang="en-US" sz="900" b="0" dirty="0">
                <a:solidFill>
                  <a:schemeClr val="bg1"/>
                </a:solidFill>
              </a:rPr>
              <a:t>-</a:t>
            </a:r>
            <a:r>
              <a:rPr lang="en-US" sz="900" dirty="0">
                <a:solidFill>
                  <a:schemeClr val="bg1"/>
                </a:solidFill>
              </a:rPr>
              <a:t> </a:t>
            </a:r>
          </a:p>
        </p:txBody>
      </p:sp>
      <p:grpSp>
        <p:nvGrpSpPr>
          <p:cNvPr id="14" name="top graphic">
            <a:extLst>
              <a:ext uri="{FF2B5EF4-FFF2-40B4-BE49-F238E27FC236}">
                <a16:creationId xmlns:a16="http://schemas.microsoft.com/office/drawing/2014/main" id="{E020C274-4D59-49F7-903C-547458DCA2DF}"/>
              </a:ext>
            </a:extLst>
          </p:cNvPr>
          <p:cNvGrpSpPr/>
          <p:nvPr userDrawn="1"/>
        </p:nvGrpSpPr>
        <p:grpSpPr>
          <a:xfrm>
            <a:off x="960" y="0"/>
            <a:ext cx="9144095" cy="429768"/>
            <a:chOff x="1279" y="0"/>
            <a:chExt cx="12188952" cy="429768"/>
          </a:xfrm>
        </p:grpSpPr>
        <p:sp>
          <p:nvSpPr>
            <p:cNvPr id="16" name="Rectangle 15">
              <a:extLst>
                <a:ext uri="{FF2B5EF4-FFF2-40B4-BE49-F238E27FC236}">
                  <a16:creationId xmlns:a16="http://schemas.microsoft.com/office/drawing/2014/main" id="{B231B5D9-5A75-4E0C-BF89-DE7172127B84}"/>
                </a:ext>
              </a:extLst>
            </p:cNvPr>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dirty="0"/>
            </a:p>
          </p:txBody>
        </p:sp>
        <p:sp>
          <p:nvSpPr>
            <p:cNvPr id="17" name="Rectangle 16">
              <a:extLst>
                <a:ext uri="{FF2B5EF4-FFF2-40B4-BE49-F238E27FC236}">
                  <a16:creationId xmlns:a16="http://schemas.microsoft.com/office/drawing/2014/main" id="{A74F05EF-65F3-47E3-80C5-C5B574476B34}"/>
                </a:ext>
              </a:extLst>
            </p:cNvPr>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dirty="0"/>
            </a:p>
          </p:txBody>
        </p:sp>
        <p:sp>
          <p:nvSpPr>
            <p:cNvPr id="18" name="Rectangle 17">
              <a:extLst>
                <a:ext uri="{FF2B5EF4-FFF2-40B4-BE49-F238E27FC236}">
                  <a16:creationId xmlns:a16="http://schemas.microsoft.com/office/drawing/2014/main" id="{DD04F5AD-0F7C-4098-9D2E-BCC7FCB5AE1A}"/>
                </a:ext>
              </a:extLst>
            </p:cNvPr>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dirty="0"/>
            </a:p>
          </p:txBody>
        </p:sp>
      </p:grpSp>
    </p:spTree>
    <p:extLst>
      <p:ext uri="{BB962C8B-B14F-4D97-AF65-F5344CB8AC3E}">
        <p14:creationId xmlns:p14="http://schemas.microsoft.com/office/powerpoint/2010/main" val="3310681898"/>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8" r:id="rId3"/>
    <p:sldLayoutId id="2147483929" r:id="rId4"/>
    <p:sldLayoutId id="2147483930" r:id="rId5"/>
    <p:sldLayoutId id="2147483932" r:id="rId6"/>
    <p:sldLayoutId id="2147483933" r:id="rId7"/>
    <p:sldLayoutId id="2147483934" r:id="rId8"/>
    <p:sldLayoutId id="2147483935"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685983" rtl="0" eaLnBrk="1" latinLnBrk="0" hangingPunct="1">
        <a:lnSpc>
          <a:spcPct val="90000"/>
        </a:lnSpc>
        <a:spcBef>
          <a:spcPct val="0"/>
        </a:spcBef>
        <a:buNone/>
        <a:defRPr sz="3200" kern="1200">
          <a:solidFill>
            <a:schemeClr val="accent1">
              <a:lumMod val="50000"/>
            </a:schemeClr>
          </a:solidFill>
          <a:latin typeface="+mj-lt"/>
          <a:ea typeface="+mj-ea"/>
          <a:cs typeface="+mj-cs"/>
        </a:defRPr>
      </a:lvl1pPr>
    </p:titleStyle>
    <p:bodyStyle>
      <a:lvl1pPr marL="287338" indent="-287338" algn="l" defTabSz="685983" rtl="0" eaLnBrk="1" latinLnBrk="0" hangingPunct="1">
        <a:lnSpc>
          <a:spcPct val="90000"/>
        </a:lnSpc>
        <a:spcBef>
          <a:spcPts val="1350"/>
        </a:spcBef>
        <a:buClr>
          <a:schemeClr val="tx1"/>
        </a:buClr>
        <a:buSzPct val="80000"/>
        <a:buFont typeface="Wingdings" panose="05000000000000000000" pitchFamily="2" charset="2"/>
        <a:buChar char="Ø"/>
        <a:defRPr sz="2800" kern="1200">
          <a:solidFill>
            <a:schemeClr val="tx1"/>
          </a:solidFill>
          <a:latin typeface="+mn-lt"/>
          <a:ea typeface="+mn-ea"/>
          <a:cs typeface="+mn-cs"/>
        </a:defRPr>
      </a:lvl1pPr>
      <a:lvl2pPr marL="520700" indent="-223838" algn="l" defTabSz="685983" rtl="0" eaLnBrk="1" latinLnBrk="0" hangingPunct="1">
        <a:lnSpc>
          <a:spcPct val="90000"/>
        </a:lnSpc>
        <a:spcBef>
          <a:spcPts val="750"/>
        </a:spcBef>
        <a:buClr>
          <a:schemeClr val="tx1"/>
        </a:buClr>
        <a:buSzPct val="100000"/>
        <a:buFont typeface="Arial" pitchFamily="34" charset="0"/>
        <a:buChar char="–"/>
        <a:defRPr sz="2600" kern="1200">
          <a:solidFill>
            <a:schemeClr val="tx1"/>
          </a:solidFill>
          <a:latin typeface="+mn-lt"/>
          <a:ea typeface="+mn-ea"/>
          <a:cs typeface="+mn-cs"/>
        </a:defRPr>
      </a:lvl2pPr>
      <a:lvl3pPr marL="800100" indent="-171450" algn="l" defTabSz="685983" rtl="0" eaLnBrk="1" latinLnBrk="0" hangingPunct="1">
        <a:lnSpc>
          <a:spcPct val="90000"/>
        </a:lnSpc>
        <a:spcBef>
          <a:spcPts val="600"/>
        </a:spcBef>
        <a:buClr>
          <a:schemeClr val="tx1"/>
        </a:buClr>
        <a:buSzPct val="80000"/>
        <a:buFont typeface="Wingdings" panose="05000000000000000000" pitchFamily="2" charset="2"/>
        <a:buChar char="§"/>
        <a:defRPr sz="2400" kern="1200">
          <a:solidFill>
            <a:schemeClr val="tx1"/>
          </a:solidFill>
          <a:latin typeface="+mn-lt"/>
          <a:ea typeface="+mn-ea"/>
          <a:cs typeface="+mn-cs"/>
        </a:defRPr>
      </a:lvl3pPr>
      <a:lvl4pPr marL="1092200" indent="-234950" algn="l" defTabSz="685983" rtl="0" eaLnBrk="1" latinLnBrk="0" hangingPunct="1">
        <a:lnSpc>
          <a:spcPct val="90000"/>
        </a:lnSpc>
        <a:spcBef>
          <a:spcPts val="600"/>
        </a:spcBef>
        <a:buClr>
          <a:schemeClr val="tx1"/>
        </a:buClr>
        <a:buSzPct val="100000"/>
        <a:buFont typeface="Courier New" panose="02070309020205020404" pitchFamily="49" charset="0"/>
        <a:buChar char="o"/>
        <a:defRPr sz="2200" kern="1200">
          <a:solidFill>
            <a:schemeClr val="tx1"/>
          </a:solidFill>
          <a:latin typeface="+mn-lt"/>
          <a:ea typeface="+mn-ea"/>
          <a:cs typeface="+mn-cs"/>
        </a:defRPr>
      </a:lvl4pPr>
      <a:lvl5pPr marL="1257300" indent="-171450" algn="l" defTabSz="685983" rtl="0" eaLnBrk="1" latinLnBrk="0" hangingPunct="1">
        <a:lnSpc>
          <a:spcPct val="90000"/>
        </a:lnSpc>
        <a:spcBef>
          <a:spcPts val="600"/>
        </a:spcBef>
        <a:buClr>
          <a:schemeClr val="tx1"/>
        </a:buClr>
        <a:buSzPct val="80000"/>
        <a:buFont typeface="Wingdings" pitchFamily="2" charset="2"/>
        <a:buChar char="§"/>
        <a:defRPr sz="2000" kern="1200">
          <a:solidFill>
            <a:schemeClr val="tx1"/>
          </a:solidFill>
          <a:latin typeface="+mn-lt"/>
          <a:ea typeface="+mn-ea"/>
          <a:cs typeface="+mn-cs"/>
        </a:defRPr>
      </a:lvl5pPr>
      <a:lvl6pPr marL="1166171" indent="-171496" algn="l" defTabSz="685983" rtl="0" eaLnBrk="1" latinLnBrk="0" hangingPunct="1">
        <a:lnSpc>
          <a:spcPct val="90000"/>
        </a:lnSpc>
        <a:spcBef>
          <a:spcPts val="600"/>
        </a:spcBef>
        <a:buClr>
          <a:schemeClr val="tx1"/>
        </a:buClr>
        <a:buSzPct val="100000"/>
        <a:buFont typeface="Arial" pitchFamily="34" charset="0"/>
        <a:buChar char="–"/>
        <a:defRPr sz="1200" kern="1200">
          <a:solidFill>
            <a:schemeClr val="tx1"/>
          </a:solidFill>
          <a:latin typeface="+mn-lt"/>
          <a:ea typeface="+mn-ea"/>
          <a:cs typeface="+mn-cs"/>
        </a:defRPr>
      </a:lvl6pPr>
      <a:lvl7pPr marL="1337667" indent="-171496" algn="l" defTabSz="685983" rtl="0" eaLnBrk="1" latinLnBrk="0" hangingPunct="1">
        <a:lnSpc>
          <a:spcPct val="90000"/>
        </a:lnSpc>
        <a:spcBef>
          <a:spcPts val="600"/>
        </a:spcBef>
        <a:buClr>
          <a:schemeClr val="tx1"/>
        </a:buClr>
        <a:buSzPct val="80000"/>
        <a:buFont typeface="Wingdings" pitchFamily="2" charset="2"/>
        <a:buChar char="§"/>
        <a:defRPr sz="1200" kern="1200">
          <a:solidFill>
            <a:schemeClr val="tx1"/>
          </a:solidFill>
          <a:latin typeface="+mn-lt"/>
          <a:ea typeface="+mn-ea"/>
          <a:cs typeface="+mn-cs"/>
        </a:defRPr>
      </a:lvl7pPr>
      <a:lvl8pPr marL="1509162" indent="-171496" algn="l" defTabSz="685983" rtl="0" eaLnBrk="1" latinLnBrk="0" hangingPunct="1">
        <a:lnSpc>
          <a:spcPct val="90000"/>
        </a:lnSpc>
        <a:spcBef>
          <a:spcPts val="600"/>
        </a:spcBef>
        <a:buClr>
          <a:schemeClr val="tx1"/>
        </a:buClr>
        <a:buSzPct val="100000"/>
        <a:buFont typeface="Arial" pitchFamily="34" charset="0"/>
        <a:buChar char="–"/>
        <a:defRPr sz="1200" kern="1200">
          <a:solidFill>
            <a:schemeClr val="tx1"/>
          </a:solidFill>
          <a:latin typeface="+mn-lt"/>
          <a:ea typeface="+mn-ea"/>
          <a:cs typeface="+mn-cs"/>
        </a:defRPr>
      </a:lvl8pPr>
      <a:lvl9pPr marL="1680658" indent="-171496" algn="l" defTabSz="685983" rtl="0" eaLnBrk="1" latinLnBrk="0" hangingPunct="1">
        <a:lnSpc>
          <a:spcPct val="90000"/>
        </a:lnSpc>
        <a:spcBef>
          <a:spcPts val="600"/>
        </a:spcBef>
        <a:buClr>
          <a:schemeClr val="tx1"/>
        </a:buClr>
        <a:buSzPct val="80000"/>
        <a:buFont typeface="Wingdings" pitchFamily="2" charset="2"/>
        <a:buChar char="§"/>
        <a:defRPr sz="1200" kern="1200">
          <a:solidFill>
            <a:schemeClr val="tx1"/>
          </a:solidFill>
          <a:latin typeface="+mn-lt"/>
          <a:ea typeface="+mn-ea"/>
          <a:cs typeface="+mn-cs"/>
        </a:defRPr>
      </a:lvl9pPr>
    </p:bodyStyle>
    <p:otherStyle>
      <a:defPPr>
        <a:defRPr/>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D4D33-5103-4ED3-A098-64950DE704E5}"/>
              </a:ext>
            </a:extLst>
          </p:cNvPr>
          <p:cNvSpPr>
            <a:spLocks noGrp="1"/>
          </p:cNvSpPr>
          <p:nvPr>
            <p:ph type="ctrTitle"/>
          </p:nvPr>
        </p:nvSpPr>
        <p:spPr/>
        <p:txBody>
          <a:bodyPr/>
          <a:lstStyle/>
          <a:p>
            <a:pPr algn="r"/>
            <a:r>
              <a:rPr lang="en-US"/>
              <a:t>GIỚI THIỆU</a:t>
            </a:r>
            <a:endParaRPr lang="en-US" dirty="0"/>
          </a:p>
        </p:txBody>
      </p:sp>
      <p:sp>
        <p:nvSpPr>
          <p:cNvPr id="3" name="Subtitle 2">
            <a:extLst>
              <a:ext uri="{FF2B5EF4-FFF2-40B4-BE49-F238E27FC236}">
                <a16:creationId xmlns:a16="http://schemas.microsoft.com/office/drawing/2014/main" id="{B97688BE-B451-4E19-BD94-B2BCA31028D6}"/>
              </a:ext>
            </a:extLst>
          </p:cNvPr>
          <p:cNvSpPr>
            <a:spLocks noGrp="1"/>
          </p:cNvSpPr>
          <p:nvPr>
            <p:ph type="subTitle" idx="1"/>
          </p:nvPr>
        </p:nvSpPr>
        <p:spPr/>
        <p:txBody>
          <a:bodyPr/>
          <a:lstStyle/>
          <a:p>
            <a:endParaRPr lang="en-US"/>
          </a:p>
        </p:txBody>
      </p:sp>
      <p:sp>
        <p:nvSpPr>
          <p:cNvPr id="4" name="Title 1">
            <a:extLst>
              <a:ext uri="{FF2B5EF4-FFF2-40B4-BE49-F238E27FC236}">
                <a16:creationId xmlns:a16="http://schemas.microsoft.com/office/drawing/2014/main" id="{BD4ABC65-F1F8-48C5-96FF-41E854A68B7F}"/>
              </a:ext>
            </a:extLst>
          </p:cNvPr>
          <p:cNvSpPr txBox="1">
            <a:spLocks/>
          </p:cNvSpPr>
          <p:nvPr/>
        </p:nvSpPr>
        <p:spPr bwMode="invGray">
          <a:xfrm>
            <a:off x="1026495" y="2837548"/>
            <a:ext cx="1259505" cy="972452"/>
          </a:xfrm>
          <a:prstGeom prst="rect">
            <a:avLst/>
          </a:prstGeom>
        </p:spPr>
        <p:txBody>
          <a:bodyPr vert="horz" lIns="91440" tIns="45720" rIns="91440" bIns="45720" rtlCol="0" anchor="ctr" anchorCtr="0">
            <a:normAutofit/>
          </a:bodyPr>
          <a:lstStyle>
            <a:lvl1pPr algn="l" defTabSz="685983" rtl="0" eaLnBrk="1" latinLnBrk="0" hangingPunct="1">
              <a:lnSpc>
                <a:spcPct val="80000"/>
              </a:lnSpc>
              <a:spcBef>
                <a:spcPct val="0"/>
              </a:spcBef>
              <a:buNone/>
              <a:defRPr sz="4951" kern="1200">
                <a:solidFill>
                  <a:schemeClr val="bg1"/>
                </a:solidFill>
                <a:effectLst>
                  <a:outerShdw blurRad="88900" algn="ctr" rotWithShape="0">
                    <a:prstClr val="black">
                      <a:alpha val="35000"/>
                    </a:prstClr>
                  </a:outerShdw>
                </a:effectLst>
                <a:latin typeface="+mj-lt"/>
                <a:ea typeface="+mj-ea"/>
                <a:cs typeface="+mj-cs"/>
              </a:defRPr>
            </a:lvl1pPr>
          </a:lstStyle>
          <a:p>
            <a:pPr algn="ctr"/>
            <a:r>
              <a:rPr lang="en-US" sz="6600" b="1" i="0">
                <a:solidFill>
                  <a:schemeClr val="bg1"/>
                </a:solidFill>
                <a:latin typeface="Old English Text MT" panose="03040902040508030806" pitchFamily="66" charset="0"/>
              </a:rPr>
              <a:t>01</a:t>
            </a:r>
            <a:endParaRPr lang="en-US" sz="2400" b="1" i="0" dirty="0">
              <a:solidFill>
                <a:schemeClr val="bg1"/>
              </a:solidFill>
              <a:latin typeface="Old English Text MT" panose="03040902040508030806" pitchFamily="66" charset="0"/>
            </a:endParaRPr>
          </a:p>
        </p:txBody>
      </p:sp>
    </p:spTree>
    <p:extLst>
      <p:ext uri="{BB962C8B-B14F-4D97-AF65-F5344CB8AC3E}">
        <p14:creationId xmlns:p14="http://schemas.microsoft.com/office/powerpoint/2010/main" val="2641024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1D933-B16C-4E8D-AEE6-2EAC79FAD744}"/>
              </a:ext>
            </a:extLst>
          </p:cNvPr>
          <p:cNvSpPr>
            <a:spLocks noGrp="1"/>
          </p:cNvSpPr>
          <p:nvPr>
            <p:ph type="title"/>
          </p:nvPr>
        </p:nvSpPr>
        <p:spPr/>
        <p:txBody>
          <a:bodyPr/>
          <a:lstStyle/>
          <a:p>
            <a:r>
              <a:rPr lang="en-US">
                <a:solidFill>
                  <a:srgbClr val="00B050"/>
                </a:solidFill>
              </a:rPr>
              <a:t>Ví dụ</a:t>
            </a:r>
          </a:p>
        </p:txBody>
      </p:sp>
      <p:sp>
        <p:nvSpPr>
          <p:cNvPr id="3" name="Content Placeholder 2">
            <a:extLst>
              <a:ext uri="{FF2B5EF4-FFF2-40B4-BE49-F238E27FC236}">
                <a16:creationId xmlns:a16="http://schemas.microsoft.com/office/drawing/2014/main" id="{6B74F9F1-5766-47D5-BABC-E327B4CFCB9E}"/>
              </a:ext>
            </a:extLst>
          </p:cNvPr>
          <p:cNvSpPr>
            <a:spLocks noGrp="1"/>
          </p:cNvSpPr>
          <p:nvPr>
            <p:ph idx="1"/>
          </p:nvPr>
        </p:nvSpPr>
        <p:spPr/>
        <p:txBody>
          <a:bodyPr/>
          <a:lstStyle/>
          <a:p>
            <a:r>
              <a:rPr lang="en-US"/>
              <a:t>Công ty Gallup khảo sát 1013 ng</a:t>
            </a:r>
            <a:r>
              <a:rPr lang="vi-VN"/>
              <a:t>ư</a:t>
            </a:r>
            <a:r>
              <a:rPr lang="en-US"/>
              <a:t>ời tr</a:t>
            </a:r>
            <a:r>
              <a:rPr lang="vi-VN"/>
              <a:t>ư</a:t>
            </a:r>
            <a:r>
              <a:rPr lang="en-US"/>
              <a:t>ởng thành ở Mỹ. Kết quả có 66% ng</a:t>
            </a:r>
            <a:r>
              <a:rPr lang="vi-VN"/>
              <a:t>ư</a:t>
            </a:r>
            <a:r>
              <a:rPr lang="en-US"/>
              <a:t>ời phản hồi lo lắng về hành vì đánh cắp thông tin cá nhân.</a:t>
            </a:r>
          </a:p>
          <a:p>
            <a:r>
              <a:rPr lang="en-US"/>
              <a:t>Quần thể bao gồm: 241,742,385 ng</a:t>
            </a:r>
            <a:r>
              <a:rPr lang="vi-VN"/>
              <a:t>ư</a:t>
            </a:r>
            <a:r>
              <a:rPr lang="en-US"/>
              <a:t>ời tr</a:t>
            </a:r>
            <a:r>
              <a:rPr lang="vi-VN"/>
              <a:t>ư</a:t>
            </a:r>
            <a:r>
              <a:rPr lang="en-US"/>
              <a:t>ởng thành ở  Mỹ</a:t>
            </a:r>
          </a:p>
          <a:p>
            <a:r>
              <a:rPr lang="en-US"/>
              <a:t>Mẫu gồm: 1013 ng</a:t>
            </a:r>
            <a:r>
              <a:rPr lang="vi-VN"/>
              <a:t>ư</a:t>
            </a:r>
            <a:r>
              <a:rPr lang="en-US"/>
              <a:t>ời đ</a:t>
            </a:r>
            <a:r>
              <a:rPr lang="vi-VN"/>
              <a:t>ư</a:t>
            </a:r>
            <a:r>
              <a:rPr lang="en-US"/>
              <a:t>ợc khảo sát</a:t>
            </a:r>
          </a:p>
          <a:p>
            <a:r>
              <a:rPr lang="en-US"/>
              <a:t>Mục tiêu của khảo sát dùng từ dữ liệu thu nhập đ</a:t>
            </a:r>
            <a:r>
              <a:rPr lang="vi-VN"/>
              <a:t>ư</a:t>
            </a:r>
            <a:r>
              <a:rPr lang="en-US"/>
              <a:t>ợc để rút ra kết luận về toàn bộ quần thể</a:t>
            </a:r>
          </a:p>
        </p:txBody>
      </p:sp>
      <p:sp>
        <p:nvSpPr>
          <p:cNvPr id="4" name="Slide Number Placeholder 3">
            <a:extLst>
              <a:ext uri="{FF2B5EF4-FFF2-40B4-BE49-F238E27FC236}">
                <a16:creationId xmlns:a16="http://schemas.microsoft.com/office/drawing/2014/main" id="{E1A45017-A120-4D43-AC2E-F846A9461188}"/>
              </a:ext>
            </a:extLst>
          </p:cNvPr>
          <p:cNvSpPr>
            <a:spLocks noGrp="1"/>
          </p:cNvSpPr>
          <p:nvPr>
            <p:ph type="sldNum" sz="quarter" idx="12"/>
          </p:nvPr>
        </p:nvSpPr>
        <p:spPr/>
        <p:txBody>
          <a:bodyPr/>
          <a:lstStyle/>
          <a:p>
            <a:fld id="{5D28FFE6-A2F1-4243-9DB1-DFB06715F2C6}" type="slidenum">
              <a:rPr lang="en-US" smtClean="0"/>
              <a:pPr/>
              <a:t>10</a:t>
            </a:fld>
            <a:endParaRPr lang="en-US" dirty="0"/>
          </a:p>
        </p:txBody>
      </p:sp>
      <p:sp>
        <p:nvSpPr>
          <p:cNvPr id="5" name="Footer Placeholder 4">
            <a:extLst>
              <a:ext uri="{FF2B5EF4-FFF2-40B4-BE49-F238E27FC236}">
                <a16:creationId xmlns:a16="http://schemas.microsoft.com/office/drawing/2014/main" id="{D5EFEFD5-5C30-4E4A-A371-8652DF797182}"/>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04691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47520-B896-4A82-8065-53A0685B0900}"/>
              </a:ext>
            </a:extLst>
          </p:cNvPr>
          <p:cNvSpPr>
            <a:spLocks noGrp="1"/>
          </p:cNvSpPr>
          <p:nvPr>
            <p:ph type="title"/>
          </p:nvPr>
        </p:nvSpPr>
        <p:spPr/>
        <p:txBody>
          <a:bodyPr/>
          <a:lstStyle/>
          <a:p>
            <a:r>
              <a:rPr lang="en-US"/>
              <a:t>NỘI DUNG</a:t>
            </a:r>
          </a:p>
        </p:txBody>
      </p:sp>
      <p:sp>
        <p:nvSpPr>
          <p:cNvPr id="3" name="Content Placeholder 2">
            <a:extLst>
              <a:ext uri="{FF2B5EF4-FFF2-40B4-BE49-F238E27FC236}">
                <a16:creationId xmlns:a16="http://schemas.microsoft.com/office/drawing/2014/main" id="{15173F39-31D8-4F2B-9FC1-43712550E7C7}"/>
              </a:ext>
            </a:extLst>
          </p:cNvPr>
          <p:cNvSpPr>
            <a:spLocks noGrp="1"/>
          </p:cNvSpPr>
          <p:nvPr>
            <p:ph idx="1"/>
          </p:nvPr>
        </p:nvSpPr>
        <p:spPr/>
        <p:txBody>
          <a:bodyPr/>
          <a:lstStyle/>
          <a:p>
            <a:r>
              <a:rPr lang="en-US"/>
              <a:t>Một số khái niệm</a:t>
            </a:r>
          </a:p>
          <a:p>
            <a:r>
              <a:rPr lang="en-US" b="1"/>
              <a:t>T</a:t>
            </a:r>
            <a:r>
              <a:rPr lang="vi-VN" b="1"/>
              <a:t>ư</a:t>
            </a:r>
            <a:r>
              <a:rPr lang="en-US" b="1"/>
              <a:t> duy thống kê</a:t>
            </a:r>
          </a:p>
          <a:p>
            <a:r>
              <a:rPr lang="en-US"/>
              <a:t>Kiểu dữ liệu</a:t>
            </a:r>
          </a:p>
          <a:p>
            <a:r>
              <a:rPr lang="en-US"/>
              <a:t>Thu nhập dữ liệu mẫu</a:t>
            </a:r>
          </a:p>
        </p:txBody>
      </p:sp>
      <p:sp>
        <p:nvSpPr>
          <p:cNvPr id="4" name="Slide Number Placeholder 3">
            <a:extLst>
              <a:ext uri="{FF2B5EF4-FFF2-40B4-BE49-F238E27FC236}">
                <a16:creationId xmlns:a16="http://schemas.microsoft.com/office/drawing/2014/main" id="{B7BCF401-4AE1-4701-B0F8-F4FE900594D6}"/>
              </a:ext>
            </a:extLst>
          </p:cNvPr>
          <p:cNvSpPr>
            <a:spLocks noGrp="1"/>
          </p:cNvSpPr>
          <p:nvPr>
            <p:ph type="sldNum" sz="quarter" idx="12"/>
          </p:nvPr>
        </p:nvSpPr>
        <p:spPr/>
        <p:txBody>
          <a:bodyPr/>
          <a:lstStyle/>
          <a:p>
            <a:fld id="{5D28FFE6-A2F1-4243-9DB1-DFB06715F2C6}" type="slidenum">
              <a:rPr lang="en-US" smtClean="0"/>
              <a:pPr/>
              <a:t>11</a:t>
            </a:fld>
            <a:endParaRPr lang="en-US" dirty="0"/>
          </a:p>
        </p:txBody>
      </p:sp>
      <p:sp>
        <p:nvSpPr>
          <p:cNvPr id="5" name="Footer Placeholder 4">
            <a:extLst>
              <a:ext uri="{FF2B5EF4-FFF2-40B4-BE49-F238E27FC236}">
                <a16:creationId xmlns:a16="http://schemas.microsoft.com/office/drawing/2014/main" id="{F8BBD7BF-8276-4A7C-970A-FF9E51705DAD}"/>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43286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B2DFF-2269-41F7-93DE-43C607FD27E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F7824A8-F96E-457D-971A-60AFC8A83502}"/>
              </a:ext>
            </a:extLst>
          </p:cNvPr>
          <p:cNvSpPr>
            <a:spLocks noGrp="1"/>
          </p:cNvSpPr>
          <p:nvPr>
            <p:ph idx="1"/>
          </p:nvPr>
        </p:nvSpPr>
        <p:spPr/>
        <p:txBody>
          <a:bodyPr/>
          <a:lstStyle/>
          <a:p>
            <a:r>
              <a:rPr lang="en-US"/>
              <a:t>Trong phần này chúng ta sẽ xem xét tổng quan một quy trình giải quyết một bài toán thống kê.</a:t>
            </a:r>
          </a:p>
          <a:p>
            <a:r>
              <a:rPr lang="en-US"/>
              <a:t>Quy trình gồm 3 b</a:t>
            </a:r>
            <a:r>
              <a:rPr lang="vi-VN"/>
              <a:t>ư</a:t>
            </a:r>
            <a:r>
              <a:rPr lang="en-US"/>
              <a:t>ớc:</a:t>
            </a:r>
          </a:p>
          <a:p>
            <a:pPr lvl="1"/>
            <a:r>
              <a:rPr lang="en-US"/>
              <a:t>Chuẩn bị</a:t>
            </a:r>
          </a:p>
          <a:p>
            <a:pPr lvl="1"/>
            <a:r>
              <a:rPr lang="en-US"/>
              <a:t>Phân tích</a:t>
            </a:r>
          </a:p>
          <a:p>
            <a:pPr lvl="1"/>
            <a:r>
              <a:rPr lang="en-US"/>
              <a:t>Kết luận</a:t>
            </a:r>
            <a:endParaRPr lang="en-US" dirty="0"/>
          </a:p>
        </p:txBody>
      </p:sp>
      <p:sp>
        <p:nvSpPr>
          <p:cNvPr id="4" name="Slide Number Placeholder 3">
            <a:extLst>
              <a:ext uri="{FF2B5EF4-FFF2-40B4-BE49-F238E27FC236}">
                <a16:creationId xmlns:a16="http://schemas.microsoft.com/office/drawing/2014/main" id="{D644E2A4-E51E-4655-88D9-CB90A0290E6D}"/>
              </a:ext>
            </a:extLst>
          </p:cNvPr>
          <p:cNvSpPr>
            <a:spLocks noGrp="1"/>
          </p:cNvSpPr>
          <p:nvPr>
            <p:ph type="sldNum" sz="quarter" idx="12"/>
          </p:nvPr>
        </p:nvSpPr>
        <p:spPr/>
        <p:txBody>
          <a:bodyPr/>
          <a:lstStyle/>
          <a:p>
            <a:fld id="{5D28FFE6-A2F1-4243-9DB1-DFB06715F2C6}" type="slidenum">
              <a:rPr lang="en-US" smtClean="0"/>
              <a:pPr/>
              <a:t>12</a:t>
            </a:fld>
            <a:endParaRPr lang="en-US" dirty="0"/>
          </a:p>
        </p:txBody>
      </p:sp>
      <p:sp>
        <p:nvSpPr>
          <p:cNvPr id="5" name="Footer Placeholder 4">
            <a:extLst>
              <a:ext uri="{FF2B5EF4-FFF2-40B4-BE49-F238E27FC236}">
                <a16:creationId xmlns:a16="http://schemas.microsoft.com/office/drawing/2014/main" id="{5A3F96B7-6DB1-4718-871C-A9674D839244}"/>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791439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B2DFF-2269-41F7-93DE-43C607FD27EB}"/>
              </a:ext>
            </a:extLst>
          </p:cNvPr>
          <p:cNvSpPr>
            <a:spLocks noGrp="1"/>
          </p:cNvSpPr>
          <p:nvPr>
            <p:ph type="title"/>
          </p:nvPr>
        </p:nvSpPr>
        <p:spPr/>
        <p:txBody>
          <a:bodyPr/>
          <a:lstStyle/>
          <a:p>
            <a:r>
              <a:rPr lang="en-US">
                <a:solidFill>
                  <a:srgbClr val="00B050"/>
                </a:solidFill>
              </a:rPr>
              <a:t>CHUẨN BỊ - Ngữ cảnh</a:t>
            </a:r>
          </a:p>
        </p:txBody>
      </p:sp>
      <p:sp>
        <p:nvSpPr>
          <p:cNvPr id="3" name="Content Placeholder 2">
            <a:extLst>
              <a:ext uri="{FF2B5EF4-FFF2-40B4-BE49-F238E27FC236}">
                <a16:creationId xmlns:a16="http://schemas.microsoft.com/office/drawing/2014/main" id="{4F7824A8-F96E-457D-971A-60AFC8A83502}"/>
              </a:ext>
            </a:extLst>
          </p:cNvPr>
          <p:cNvSpPr>
            <a:spLocks noGrp="1"/>
          </p:cNvSpPr>
          <p:nvPr>
            <p:ph idx="1"/>
          </p:nvPr>
        </p:nvSpPr>
        <p:spPr/>
        <p:txBody>
          <a:bodyPr/>
          <a:lstStyle/>
          <a:p>
            <a:r>
              <a:rPr lang="en-US"/>
              <a:t>Câu hỏi thống kê là gì? hoặc mục tiêu của việc điều tra, nghiên cứu là gì?</a:t>
            </a:r>
          </a:p>
          <a:p>
            <a:endParaRPr lang="en-US"/>
          </a:p>
          <a:p>
            <a:r>
              <a:rPr lang="en-US"/>
              <a:t>Dữ liệu có ý nghĩa gì?</a:t>
            </a:r>
            <a:endParaRPr lang="en-US" dirty="0"/>
          </a:p>
        </p:txBody>
      </p:sp>
      <p:sp>
        <p:nvSpPr>
          <p:cNvPr id="4" name="Slide Number Placeholder 3">
            <a:extLst>
              <a:ext uri="{FF2B5EF4-FFF2-40B4-BE49-F238E27FC236}">
                <a16:creationId xmlns:a16="http://schemas.microsoft.com/office/drawing/2014/main" id="{D644E2A4-E51E-4655-88D9-CB90A0290E6D}"/>
              </a:ext>
            </a:extLst>
          </p:cNvPr>
          <p:cNvSpPr>
            <a:spLocks noGrp="1"/>
          </p:cNvSpPr>
          <p:nvPr>
            <p:ph type="sldNum" sz="quarter" idx="12"/>
          </p:nvPr>
        </p:nvSpPr>
        <p:spPr/>
        <p:txBody>
          <a:bodyPr/>
          <a:lstStyle/>
          <a:p>
            <a:fld id="{5D28FFE6-A2F1-4243-9DB1-DFB06715F2C6}" type="slidenum">
              <a:rPr lang="en-US" smtClean="0"/>
              <a:pPr/>
              <a:t>13</a:t>
            </a:fld>
            <a:endParaRPr lang="en-US" dirty="0"/>
          </a:p>
        </p:txBody>
      </p:sp>
      <p:sp>
        <p:nvSpPr>
          <p:cNvPr id="5" name="Footer Placeholder 4">
            <a:extLst>
              <a:ext uri="{FF2B5EF4-FFF2-40B4-BE49-F238E27FC236}">
                <a16:creationId xmlns:a16="http://schemas.microsoft.com/office/drawing/2014/main" id="{5A3F96B7-6DB1-4718-871C-A9674D839244}"/>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23567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FC7B8-602B-4C6F-9793-C7EA02A033AC}"/>
              </a:ext>
            </a:extLst>
          </p:cNvPr>
          <p:cNvSpPr>
            <a:spLocks noGrp="1"/>
          </p:cNvSpPr>
          <p:nvPr>
            <p:ph type="title"/>
          </p:nvPr>
        </p:nvSpPr>
        <p:spPr/>
        <p:txBody>
          <a:bodyPr/>
          <a:lstStyle/>
          <a:p>
            <a:r>
              <a:rPr lang="en-US">
                <a:solidFill>
                  <a:srgbClr val="00B050"/>
                </a:solidFill>
              </a:rPr>
              <a:t>CHUẨN BỊ - nguồn của dữ liệu</a:t>
            </a:r>
            <a:endParaRPr lang="en-US"/>
          </a:p>
        </p:txBody>
      </p:sp>
      <p:sp>
        <p:nvSpPr>
          <p:cNvPr id="3" name="Content Placeholder 2">
            <a:extLst>
              <a:ext uri="{FF2B5EF4-FFF2-40B4-BE49-F238E27FC236}">
                <a16:creationId xmlns:a16="http://schemas.microsoft.com/office/drawing/2014/main" id="{29F4C6C1-84C1-4894-B5B3-426BAE14CDA9}"/>
              </a:ext>
            </a:extLst>
          </p:cNvPr>
          <p:cNvSpPr>
            <a:spLocks noGrp="1"/>
          </p:cNvSpPr>
          <p:nvPr>
            <p:ph idx="1"/>
          </p:nvPr>
        </p:nvSpPr>
        <p:spPr/>
        <p:txBody>
          <a:bodyPr/>
          <a:lstStyle/>
          <a:p>
            <a:r>
              <a:rPr lang="en-US"/>
              <a:t>Nguồn dữ liệu thu nhập đ</a:t>
            </a:r>
            <a:r>
              <a:rPr lang="vi-VN"/>
              <a:t>ư</a:t>
            </a:r>
            <a:r>
              <a:rPr lang="en-US"/>
              <a:t>ợc có khách quan hay không?</a:t>
            </a:r>
          </a:p>
          <a:p>
            <a:endParaRPr lang="en-US"/>
          </a:p>
          <a:p>
            <a:r>
              <a:rPr lang="en-US"/>
              <a:t>Nguồn dữ liệu thu nhập đ</a:t>
            </a:r>
            <a:r>
              <a:rPr lang="vi-VN"/>
              <a:t>ư</a:t>
            </a:r>
            <a:r>
              <a:rPr lang="en-US"/>
              <a:t>ợc có bị lệch hay không?</a:t>
            </a:r>
          </a:p>
          <a:p>
            <a:endParaRPr lang="en-US"/>
          </a:p>
          <a:p>
            <a:r>
              <a:rPr lang="en-US"/>
              <a:t>Hãy luôn thận trọng và hoài nghi về nguồn dữ liệu có đ</a:t>
            </a:r>
            <a:r>
              <a:rPr lang="vi-VN"/>
              <a:t>ư</a:t>
            </a:r>
            <a:r>
              <a:rPr lang="en-US"/>
              <a:t>ợc, nguồn dữ liệu có thể bị sai lệch</a:t>
            </a:r>
          </a:p>
        </p:txBody>
      </p:sp>
      <p:sp>
        <p:nvSpPr>
          <p:cNvPr id="4" name="Slide Number Placeholder 3">
            <a:extLst>
              <a:ext uri="{FF2B5EF4-FFF2-40B4-BE49-F238E27FC236}">
                <a16:creationId xmlns:a16="http://schemas.microsoft.com/office/drawing/2014/main" id="{E539511B-FE65-4957-BDE4-8313ADF448F4}"/>
              </a:ext>
            </a:extLst>
          </p:cNvPr>
          <p:cNvSpPr>
            <a:spLocks noGrp="1"/>
          </p:cNvSpPr>
          <p:nvPr>
            <p:ph type="sldNum" sz="quarter" idx="12"/>
          </p:nvPr>
        </p:nvSpPr>
        <p:spPr/>
        <p:txBody>
          <a:bodyPr/>
          <a:lstStyle/>
          <a:p>
            <a:fld id="{5D28FFE6-A2F1-4243-9DB1-DFB06715F2C6}" type="slidenum">
              <a:rPr lang="en-US" smtClean="0"/>
              <a:pPr/>
              <a:t>14</a:t>
            </a:fld>
            <a:endParaRPr lang="en-US" dirty="0"/>
          </a:p>
        </p:txBody>
      </p:sp>
      <p:sp>
        <p:nvSpPr>
          <p:cNvPr id="5" name="Footer Placeholder 4">
            <a:extLst>
              <a:ext uri="{FF2B5EF4-FFF2-40B4-BE49-F238E27FC236}">
                <a16:creationId xmlns:a16="http://schemas.microsoft.com/office/drawing/2014/main" id="{84BAC4AA-19E3-4452-A3D0-9A2D3BBD482E}"/>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464607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4267C-0BD0-4FCE-AAE0-6E5C29C24CCC}"/>
              </a:ext>
            </a:extLst>
          </p:cNvPr>
          <p:cNvSpPr>
            <a:spLocks noGrp="1"/>
          </p:cNvSpPr>
          <p:nvPr>
            <p:ph type="title"/>
          </p:nvPr>
        </p:nvSpPr>
        <p:spPr/>
        <p:txBody>
          <a:bodyPr/>
          <a:lstStyle/>
          <a:p>
            <a:r>
              <a:rPr lang="en-US">
                <a:solidFill>
                  <a:srgbClr val="00B050"/>
                </a:solidFill>
              </a:rPr>
              <a:t>CHUẨN BỊ - Ph</a:t>
            </a:r>
            <a:r>
              <a:rPr lang="vi-VN">
                <a:solidFill>
                  <a:srgbClr val="00B050"/>
                </a:solidFill>
              </a:rPr>
              <a:t>ư</a:t>
            </a:r>
            <a:r>
              <a:rPr lang="en-US">
                <a:solidFill>
                  <a:srgbClr val="00B050"/>
                </a:solidFill>
              </a:rPr>
              <a:t>ơng pháp lấy mẫu</a:t>
            </a:r>
            <a:endParaRPr lang="en-US"/>
          </a:p>
        </p:txBody>
      </p:sp>
      <p:sp>
        <p:nvSpPr>
          <p:cNvPr id="3" name="Content Placeholder 2">
            <a:extLst>
              <a:ext uri="{FF2B5EF4-FFF2-40B4-BE49-F238E27FC236}">
                <a16:creationId xmlns:a16="http://schemas.microsoft.com/office/drawing/2014/main" id="{246A220E-FC24-4021-AE51-27CCB8E8E0DC}"/>
              </a:ext>
            </a:extLst>
          </p:cNvPr>
          <p:cNvSpPr>
            <a:spLocks noGrp="1"/>
          </p:cNvSpPr>
          <p:nvPr>
            <p:ph idx="1"/>
          </p:nvPr>
        </p:nvSpPr>
        <p:spPr/>
        <p:txBody>
          <a:bodyPr/>
          <a:lstStyle/>
          <a:p>
            <a:r>
              <a:rPr lang="en-US"/>
              <a:t>Ph</a:t>
            </a:r>
            <a:r>
              <a:rPr lang="vi-VN"/>
              <a:t>ư</a:t>
            </a:r>
            <a:r>
              <a:rPr lang="en-US"/>
              <a:t>ơng pháp lấy mẫu có ảnh h</a:t>
            </a:r>
            <a:r>
              <a:rPr lang="vi-VN"/>
              <a:t>ư</a:t>
            </a:r>
            <a:r>
              <a:rPr lang="en-US"/>
              <a:t>ởng đến tính hợp lý của kết luận hay không?</a:t>
            </a:r>
          </a:p>
          <a:p>
            <a:endParaRPr lang="en-US"/>
          </a:p>
          <a:p>
            <a:r>
              <a:rPr lang="en-US"/>
              <a:t>Hãy cẩn thận, những ng</a:t>
            </a:r>
            <a:r>
              <a:rPr lang="vi-VN"/>
              <a:t>ư</a:t>
            </a:r>
            <a:r>
              <a:rPr lang="en-US"/>
              <a:t>ời tình nguyện tham gia các khảo sát thông th</a:t>
            </a:r>
            <a:r>
              <a:rPr lang="vi-VN"/>
              <a:t>ư</a:t>
            </a:r>
            <a:r>
              <a:rPr lang="en-US"/>
              <a:t>ờng sẽ cho ra các kết quả sai lệch (những ng</a:t>
            </a:r>
            <a:r>
              <a:rPr lang="vi-VN"/>
              <a:t>ư</a:t>
            </a:r>
            <a:r>
              <a:rPr lang="en-US"/>
              <a:t>ời tình nguyện có thể có cùng một lý do tham gia)</a:t>
            </a:r>
          </a:p>
          <a:p>
            <a:endParaRPr lang="en-US"/>
          </a:p>
          <a:p>
            <a:r>
              <a:rPr lang="en-US"/>
              <a:t>Hãy thữ những ph</a:t>
            </a:r>
            <a:r>
              <a:rPr lang="vi-VN"/>
              <a:t>ư</a:t>
            </a:r>
            <a:r>
              <a:rPr lang="en-US"/>
              <a:t>ơng pháp lấy mẫu khác nhau để cho ra kết quả tốt</a:t>
            </a:r>
          </a:p>
        </p:txBody>
      </p:sp>
      <p:sp>
        <p:nvSpPr>
          <p:cNvPr id="4" name="Slide Number Placeholder 3">
            <a:extLst>
              <a:ext uri="{FF2B5EF4-FFF2-40B4-BE49-F238E27FC236}">
                <a16:creationId xmlns:a16="http://schemas.microsoft.com/office/drawing/2014/main" id="{E9057EE8-8D33-41A8-B133-96A61288A5FC}"/>
              </a:ext>
            </a:extLst>
          </p:cNvPr>
          <p:cNvSpPr>
            <a:spLocks noGrp="1"/>
          </p:cNvSpPr>
          <p:nvPr>
            <p:ph type="sldNum" sz="quarter" idx="12"/>
          </p:nvPr>
        </p:nvSpPr>
        <p:spPr/>
        <p:txBody>
          <a:bodyPr/>
          <a:lstStyle/>
          <a:p>
            <a:fld id="{5D28FFE6-A2F1-4243-9DB1-DFB06715F2C6}" type="slidenum">
              <a:rPr lang="en-US" smtClean="0"/>
              <a:pPr/>
              <a:t>15</a:t>
            </a:fld>
            <a:endParaRPr lang="en-US" dirty="0"/>
          </a:p>
        </p:txBody>
      </p:sp>
      <p:sp>
        <p:nvSpPr>
          <p:cNvPr id="5" name="Footer Placeholder 4">
            <a:extLst>
              <a:ext uri="{FF2B5EF4-FFF2-40B4-BE49-F238E27FC236}">
                <a16:creationId xmlns:a16="http://schemas.microsoft.com/office/drawing/2014/main" id="{E4D231A6-544C-43F9-B608-AF468317311C}"/>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565334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398BA-F820-484F-873A-264D1DEB8394}"/>
              </a:ext>
            </a:extLst>
          </p:cNvPr>
          <p:cNvSpPr>
            <a:spLocks noGrp="1"/>
          </p:cNvSpPr>
          <p:nvPr>
            <p:ph type="title"/>
          </p:nvPr>
        </p:nvSpPr>
        <p:spPr/>
        <p:txBody>
          <a:bodyPr/>
          <a:lstStyle/>
          <a:p>
            <a:r>
              <a:rPr lang="en-US">
                <a:solidFill>
                  <a:srgbClr val="00B050"/>
                </a:solidFill>
              </a:rPr>
              <a:t>PHÂN TÍCH – Trực quan hóa dữ liệu</a:t>
            </a:r>
            <a:endParaRPr lang="en-US"/>
          </a:p>
        </p:txBody>
      </p:sp>
      <p:sp>
        <p:nvSpPr>
          <p:cNvPr id="3" name="Content Placeholder 2">
            <a:extLst>
              <a:ext uri="{FF2B5EF4-FFF2-40B4-BE49-F238E27FC236}">
                <a16:creationId xmlns:a16="http://schemas.microsoft.com/office/drawing/2014/main" id="{98E3BA84-6BB1-477D-B5F4-9AA1AA7C9610}"/>
              </a:ext>
            </a:extLst>
          </p:cNvPr>
          <p:cNvSpPr>
            <a:spLocks noGrp="1"/>
          </p:cNvSpPr>
          <p:nvPr>
            <p:ph idx="1"/>
          </p:nvPr>
        </p:nvSpPr>
        <p:spPr/>
        <p:txBody>
          <a:bodyPr/>
          <a:lstStyle/>
          <a:p>
            <a:r>
              <a:rPr lang="en-US"/>
              <a:t>Công việc phân tích nên bắt đầu bằng việc trực quan hóa dữ liệu bằng cách sử dụng các biểu đồ thích hợp.</a:t>
            </a:r>
          </a:p>
          <a:p>
            <a:endParaRPr lang="en-US"/>
          </a:p>
          <a:p>
            <a:r>
              <a:rPr lang="en-US"/>
              <a:t>Trực quan hóa, giúp ng</a:t>
            </a:r>
            <a:r>
              <a:rPr lang="vi-VN"/>
              <a:t>ư</a:t>
            </a:r>
            <a:r>
              <a:rPr lang="en-US"/>
              <a:t>ời phân tích có cái nhìn ban đầu cũng nh</a:t>
            </a:r>
            <a:r>
              <a:rPr lang="vi-VN"/>
              <a:t>ư</a:t>
            </a:r>
            <a:r>
              <a:rPr lang="en-US"/>
              <a:t> cảm giác về dữ liệu.</a:t>
            </a:r>
          </a:p>
        </p:txBody>
      </p:sp>
      <p:sp>
        <p:nvSpPr>
          <p:cNvPr id="4" name="Slide Number Placeholder 3">
            <a:extLst>
              <a:ext uri="{FF2B5EF4-FFF2-40B4-BE49-F238E27FC236}">
                <a16:creationId xmlns:a16="http://schemas.microsoft.com/office/drawing/2014/main" id="{53A4C597-14DC-4947-A593-D215F384011B}"/>
              </a:ext>
            </a:extLst>
          </p:cNvPr>
          <p:cNvSpPr>
            <a:spLocks noGrp="1"/>
          </p:cNvSpPr>
          <p:nvPr>
            <p:ph type="sldNum" sz="quarter" idx="12"/>
          </p:nvPr>
        </p:nvSpPr>
        <p:spPr/>
        <p:txBody>
          <a:bodyPr/>
          <a:lstStyle/>
          <a:p>
            <a:fld id="{5D28FFE6-A2F1-4243-9DB1-DFB06715F2C6}" type="slidenum">
              <a:rPr lang="en-US" smtClean="0"/>
              <a:pPr/>
              <a:t>16</a:t>
            </a:fld>
            <a:endParaRPr lang="en-US" dirty="0"/>
          </a:p>
        </p:txBody>
      </p:sp>
      <p:sp>
        <p:nvSpPr>
          <p:cNvPr id="5" name="Footer Placeholder 4">
            <a:extLst>
              <a:ext uri="{FF2B5EF4-FFF2-40B4-BE49-F238E27FC236}">
                <a16:creationId xmlns:a16="http://schemas.microsoft.com/office/drawing/2014/main" id="{33161BE2-9E90-46B2-AE81-FAFE1C91DDBE}"/>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489744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44E81-3216-4171-B373-5E713753DAA9}"/>
              </a:ext>
            </a:extLst>
          </p:cNvPr>
          <p:cNvSpPr>
            <a:spLocks noGrp="1"/>
          </p:cNvSpPr>
          <p:nvPr>
            <p:ph type="title"/>
          </p:nvPr>
        </p:nvSpPr>
        <p:spPr/>
        <p:txBody>
          <a:bodyPr>
            <a:normAutofit fontScale="90000"/>
          </a:bodyPr>
          <a:lstStyle/>
          <a:p>
            <a:r>
              <a:rPr lang="en-US">
                <a:solidFill>
                  <a:srgbClr val="00B050"/>
                </a:solidFill>
              </a:rPr>
              <a:t>PHÂN TÍCH – Áp dụng các ph</a:t>
            </a:r>
            <a:r>
              <a:rPr lang="vi-VN">
                <a:solidFill>
                  <a:srgbClr val="00B050"/>
                </a:solidFill>
              </a:rPr>
              <a:t>ư</a:t>
            </a:r>
            <a:r>
              <a:rPr lang="en-US">
                <a:solidFill>
                  <a:srgbClr val="00B050"/>
                </a:solidFill>
              </a:rPr>
              <a:t>ơng pháp thống kê</a:t>
            </a:r>
            <a:endParaRPr lang="en-US"/>
          </a:p>
        </p:txBody>
      </p:sp>
      <p:sp>
        <p:nvSpPr>
          <p:cNvPr id="3" name="Content Placeholder 2">
            <a:extLst>
              <a:ext uri="{FF2B5EF4-FFF2-40B4-BE49-F238E27FC236}">
                <a16:creationId xmlns:a16="http://schemas.microsoft.com/office/drawing/2014/main" id="{54D81BE8-9588-4D80-90EE-4BD847042194}"/>
              </a:ext>
            </a:extLst>
          </p:cNvPr>
          <p:cNvSpPr>
            <a:spLocks noGrp="1"/>
          </p:cNvSpPr>
          <p:nvPr>
            <p:ph idx="1"/>
          </p:nvPr>
        </p:nvSpPr>
        <p:spPr/>
        <p:txBody>
          <a:bodyPr/>
          <a:lstStyle/>
          <a:p>
            <a:r>
              <a:rPr lang="en-US"/>
              <a:t>Trong nội dung những ch</a:t>
            </a:r>
            <a:r>
              <a:rPr lang="vi-VN"/>
              <a:t>ư</a:t>
            </a:r>
            <a:r>
              <a:rPr lang="en-US"/>
              <a:t>ơng sau, chúng ta sẽ thảo luận về các ph</a:t>
            </a:r>
            <a:r>
              <a:rPr lang="vi-VN"/>
              <a:t>ư</a:t>
            </a:r>
            <a:r>
              <a:rPr lang="en-US"/>
              <a:t>ơng pháp thống kê đ</a:t>
            </a:r>
            <a:r>
              <a:rPr lang="vi-VN"/>
              <a:t>ư</a:t>
            </a:r>
            <a:r>
              <a:rPr lang="en-US"/>
              <a:t>ợc dùng để phân tích.</a:t>
            </a:r>
          </a:p>
          <a:p>
            <a:endParaRPr lang="en-US"/>
          </a:p>
          <a:p>
            <a:r>
              <a:rPr lang="en-US"/>
              <a:t>Hiện nay, với công nghệ và máy tính chúng ta có thể thực hiện việc phân tích mà không cần đến kỹ năng tính toán quá nhiều; tuy nhiên để sử dụng đ</a:t>
            </a:r>
            <a:r>
              <a:rPr lang="vi-VN"/>
              <a:t>ư</a:t>
            </a:r>
            <a:r>
              <a:rPr lang="en-US"/>
              <a:t>ợc các công nghệ trên, chúng ta phải làm quen với các khái niệm cũng nh</a:t>
            </a:r>
            <a:r>
              <a:rPr lang="vi-VN"/>
              <a:t>ư</a:t>
            </a:r>
            <a:r>
              <a:rPr lang="en-US"/>
              <a:t> những ph</a:t>
            </a:r>
            <a:r>
              <a:rPr lang="vi-VN"/>
              <a:t>ư</a:t>
            </a:r>
            <a:r>
              <a:rPr lang="en-US"/>
              <a:t>ơng pháp thống kê căn bản.</a:t>
            </a:r>
          </a:p>
        </p:txBody>
      </p:sp>
      <p:sp>
        <p:nvSpPr>
          <p:cNvPr id="4" name="Slide Number Placeholder 3">
            <a:extLst>
              <a:ext uri="{FF2B5EF4-FFF2-40B4-BE49-F238E27FC236}">
                <a16:creationId xmlns:a16="http://schemas.microsoft.com/office/drawing/2014/main" id="{A4840EC5-0CBD-4937-A549-CF41F05B1096}"/>
              </a:ext>
            </a:extLst>
          </p:cNvPr>
          <p:cNvSpPr>
            <a:spLocks noGrp="1"/>
          </p:cNvSpPr>
          <p:nvPr>
            <p:ph type="sldNum" sz="quarter" idx="12"/>
          </p:nvPr>
        </p:nvSpPr>
        <p:spPr/>
        <p:txBody>
          <a:bodyPr/>
          <a:lstStyle/>
          <a:p>
            <a:fld id="{5D28FFE6-A2F1-4243-9DB1-DFB06715F2C6}" type="slidenum">
              <a:rPr lang="en-US" smtClean="0"/>
              <a:pPr/>
              <a:t>17</a:t>
            </a:fld>
            <a:endParaRPr lang="en-US" dirty="0"/>
          </a:p>
        </p:txBody>
      </p:sp>
      <p:sp>
        <p:nvSpPr>
          <p:cNvPr id="5" name="Footer Placeholder 4">
            <a:extLst>
              <a:ext uri="{FF2B5EF4-FFF2-40B4-BE49-F238E27FC236}">
                <a16:creationId xmlns:a16="http://schemas.microsoft.com/office/drawing/2014/main" id="{46080278-583B-4D6A-AF29-5F72218B2D92}"/>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57421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8690F-DABA-44E0-BF53-C4C2B314CCE4}"/>
              </a:ext>
            </a:extLst>
          </p:cNvPr>
          <p:cNvSpPr>
            <a:spLocks noGrp="1"/>
          </p:cNvSpPr>
          <p:nvPr>
            <p:ph type="title"/>
          </p:nvPr>
        </p:nvSpPr>
        <p:spPr/>
        <p:txBody>
          <a:bodyPr/>
          <a:lstStyle/>
          <a:p>
            <a:r>
              <a:rPr lang="en-US">
                <a:solidFill>
                  <a:srgbClr val="00B050"/>
                </a:solidFill>
              </a:rPr>
              <a:t>KẾT LUẬN</a:t>
            </a:r>
            <a:endParaRPr lang="en-US"/>
          </a:p>
        </p:txBody>
      </p:sp>
      <p:sp>
        <p:nvSpPr>
          <p:cNvPr id="3" name="Content Placeholder 2">
            <a:extLst>
              <a:ext uri="{FF2B5EF4-FFF2-40B4-BE49-F238E27FC236}">
                <a16:creationId xmlns:a16="http://schemas.microsoft.com/office/drawing/2014/main" id="{150B2CA0-8849-478C-8D59-A1A9C3FC91C9}"/>
              </a:ext>
            </a:extLst>
          </p:cNvPr>
          <p:cNvSpPr>
            <a:spLocks noGrp="1"/>
          </p:cNvSpPr>
          <p:nvPr>
            <p:ph idx="1"/>
          </p:nvPr>
        </p:nvSpPr>
        <p:spPr/>
        <p:txBody>
          <a:bodyPr/>
          <a:lstStyle/>
          <a:p>
            <a:r>
              <a:rPr lang="en-US"/>
              <a:t>Sau khi thực hiện phân tích bằng thống kê, việc cuối cùng là đ</a:t>
            </a:r>
            <a:r>
              <a:rPr lang="vi-VN"/>
              <a:t>ư</a:t>
            </a:r>
            <a:r>
              <a:rPr lang="en-US"/>
              <a:t>a ra kết luận. Tuy nhiên, cần phải chú ý rằng kết luận rút ra có ý nghĩa trên thực tế hay không?</a:t>
            </a:r>
          </a:p>
        </p:txBody>
      </p:sp>
      <p:sp>
        <p:nvSpPr>
          <p:cNvPr id="4" name="Slide Number Placeholder 3">
            <a:extLst>
              <a:ext uri="{FF2B5EF4-FFF2-40B4-BE49-F238E27FC236}">
                <a16:creationId xmlns:a16="http://schemas.microsoft.com/office/drawing/2014/main" id="{044DF2E4-B0F6-493C-9506-C2B3F943D4C8}"/>
              </a:ext>
            </a:extLst>
          </p:cNvPr>
          <p:cNvSpPr>
            <a:spLocks noGrp="1"/>
          </p:cNvSpPr>
          <p:nvPr>
            <p:ph type="sldNum" sz="quarter" idx="12"/>
          </p:nvPr>
        </p:nvSpPr>
        <p:spPr/>
        <p:txBody>
          <a:bodyPr/>
          <a:lstStyle/>
          <a:p>
            <a:fld id="{5D28FFE6-A2F1-4243-9DB1-DFB06715F2C6}" type="slidenum">
              <a:rPr lang="en-US" smtClean="0"/>
              <a:pPr/>
              <a:t>18</a:t>
            </a:fld>
            <a:endParaRPr lang="en-US" dirty="0"/>
          </a:p>
        </p:txBody>
      </p:sp>
      <p:sp>
        <p:nvSpPr>
          <p:cNvPr id="5" name="Footer Placeholder 4">
            <a:extLst>
              <a:ext uri="{FF2B5EF4-FFF2-40B4-BE49-F238E27FC236}">
                <a16:creationId xmlns:a16="http://schemas.microsoft.com/office/drawing/2014/main" id="{C75FD686-F79C-4072-96B7-00E43CA8BDB8}"/>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874447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47520-B896-4A82-8065-53A0685B0900}"/>
              </a:ext>
            </a:extLst>
          </p:cNvPr>
          <p:cNvSpPr>
            <a:spLocks noGrp="1"/>
          </p:cNvSpPr>
          <p:nvPr>
            <p:ph type="title"/>
          </p:nvPr>
        </p:nvSpPr>
        <p:spPr/>
        <p:txBody>
          <a:bodyPr/>
          <a:lstStyle/>
          <a:p>
            <a:r>
              <a:rPr lang="en-US"/>
              <a:t>NỘI DUNG</a:t>
            </a:r>
          </a:p>
        </p:txBody>
      </p:sp>
      <p:sp>
        <p:nvSpPr>
          <p:cNvPr id="3" name="Content Placeholder 2">
            <a:extLst>
              <a:ext uri="{FF2B5EF4-FFF2-40B4-BE49-F238E27FC236}">
                <a16:creationId xmlns:a16="http://schemas.microsoft.com/office/drawing/2014/main" id="{15173F39-31D8-4F2B-9FC1-43712550E7C7}"/>
              </a:ext>
            </a:extLst>
          </p:cNvPr>
          <p:cNvSpPr>
            <a:spLocks noGrp="1"/>
          </p:cNvSpPr>
          <p:nvPr>
            <p:ph idx="1"/>
          </p:nvPr>
        </p:nvSpPr>
        <p:spPr/>
        <p:txBody>
          <a:bodyPr/>
          <a:lstStyle/>
          <a:p>
            <a:r>
              <a:rPr lang="en-US"/>
              <a:t>Một số khái niệm</a:t>
            </a:r>
          </a:p>
          <a:p>
            <a:r>
              <a:rPr lang="en-US"/>
              <a:t>T</a:t>
            </a:r>
            <a:r>
              <a:rPr lang="vi-VN"/>
              <a:t>ư</a:t>
            </a:r>
            <a:r>
              <a:rPr lang="en-US"/>
              <a:t> duy thống kê</a:t>
            </a:r>
          </a:p>
          <a:p>
            <a:r>
              <a:rPr lang="en-US" b="1"/>
              <a:t>Kiểu dữ liệu</a:t>
            </a:r>
          </a:p>
          <a:p>
            <a:r>
              <a:rPr lang="en-US"/>
              <a:t>Thu nhập dữ liệu mẫu</a:t>
            </a:r>
          </a:p>
        </p:txBody>
      </p:sp>
      <p:sp>
        <p:nvSpPr>
          <p:cNvPr id="4" name="Slide Number Placeholder 3">
            <a:extLst>
              <a:ext uri="{FF2B5EF4-FFF2-40B4-BE49-F238E27FC236}">
                <a16:creationId xmlns:a16="http://schemas.microsoft.com/office/drawing/2014/main" id="{B7BCF401-4AE1-4701-B0F8-F4FE900594D6}"/>
              </a:ext>
            </a:extLst>
          </p:cNvPr>
          <p:cNvSpPr>
            <a:spLocks noGrp="1"/>
          </p:cNvSpPr>
          <p:nvPr>
            <p:ph type="sldNum" sz="quarter" idx="12"/>
          </p:nvPr>
        </p:nvSpPr>
        <p:spPr/>
        <p:txBody>
          <a:bodyPr/>
          <a:lstStyle/>
          <a:p>
            <a:fld id="{5D28FFE6-A2F1-4243-9DB1-DFB06715F2C6}" type="slidenum">
              <a:rPr lang="en-US" smtClean="0"/>
              <a:pPr/>
              <a:t>19</a:t>
            </a:fld>
            <a:endParaRPr lang="en-US" dirty="0"/>
          </a:p>
        </p:txBody>
      </p:sp>
      <p:sp>
        <p:nvSpPr>
          <p:cNvPr id="5" name="Footer Placeholder 4">
            <a:extLst>
              <a:ext uri="{FF2B5EF4-FFF2-40B4-BE49-F238E27FC236}">
                <a16:creationId xmlns:a16="http://schemas.microsoft.com/office/drawing/2014/main" id="{F8BBD7BF-8276-4A7C-970A-FF9E51705DAD}"/>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835392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B2DFF-2269-41F7-93DE-43C607FD27E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F7824A8-F96E-457D-971A-60AFC8A83502}"/>
              </a:ext>
            </a:extLst>
          </p:cNvPr>
          <p:cNvSpPr>
            <a:spLocks noGrp="1"/>
          </p:cNvSpPr>
          <p:nvPr>
            <p:ph idx="1"/>
          </p:nvPr>
        </p:nvSpPr>
        <p:spPr/>
        <p:txBody>
          <a:bodyPr/>
          <a:lstStyle/>
          <a:p>
            <a:pPr marL="0" indent="0">
              <a:buNone/>
            </a:pPr>
            <a:r>
              <a:rPr lang="en-US"/>
              <a:t>Các cuộc bầu cữ, các nghiên cứu, các khảo sát và các công việc liên quan đến việc thu nhập dữ liệu từ một nhóm lớn; để rồi từ dữ liệu ấy chúng ta có thể đ</a:t>
            </a:r>
            <a:r>
              <a:rPr lang="vi-VN"/>
              <a:t>ư</a:t>
            </a:r>
            <a:r>
              <a:rPr lang="en-US"/>
              <a:t>a ra một quyết định, một kết luận về nhóm lớn ấy.</a:t>
            </a:r>
          </a:p>
          <a:p>
            <a:pPr marL="0" indent="0">
              <a:buNone/>
            </a:pPr>
            <a:endParaRPr lang="en-US"/>
          </a:p>
          <a:p>
            <a:pPr marL="0" indent="0" algn="ctr">
              <a:buNone/>
            </a:pPr>
            <a:r>
              <a:rPr lang="en-US" sz="3600" b="1">
                <a:solidFill>
                  <a:srgbClr val="FF0000"/>
                </a:solidFill>
              </a:rPr>
              <a:t>Đó chính là mục đích của thống kê.</a:t>
            </a:r>
            <a:endParaRPr lang="en-US" b="1" dirty="0">
              <a:solidFill>
                <a:srgbClr val="FF0000"/>
              </a:solidFill>
            </a:endParaRPr>
          </a:p>
        </p:txBody>
      </p:sp>
      <p:sp>
        <p:nvSpPr>
          <p:cNvPr id="4" name="Slide Number Placeholder 3">
            <a:extLst>
              <a:ext uri="{FF2B5EF4-FFF2-40B4-BE49-F238E27FC236}">
                <a16:creationId xmlns:a16="http://schemas.microsoft.com/office/drawing/2014/main" id="{D644E2A4-E51E-4655-88D9-CB90A0290E6D}"/>
              </a:ext>
            </a:extLst>
          </p:cNvPr>
          <p:cNvSpPr>
            <a:spLocks noGrp="1"/>
          </p:cNvSpPr>
          <p:nvPr>
            <p:ph type="sldNum" sz="quarter" idx="12"/>
          </p:nvPr>
        </p:nvSpPr>
        <p:spPr/>
        <p:txBody>
          <a:bodyPr/>
          <a:lstStyle/>
          <a:p>
            <a:fld id="{5D28FFE6-A2F1-4243-9DB1-DFB06715F2C6}" type="slidenum">
              <a:rPr lang="en-US" smtClean="0"/>
              <a:pPr/>
              <a:t>2</a:t>
            </a:fld>
            <a:endParaRPr lang="en-US" dirty="0"/>
          </a:p>
        </p:txBody>
      </p:sp>
      <p:sp>
        <p:nvSpPr>
          <p:cNvPr id="5" name="Footer Placeholder 4">
            <a:extLst>
              <a:ext uri="{FF2B5EF4-FFF2-40B4-BE49-F238E27FC236}">
                <a16:creationId xmlns:a16="http://schemas.microsoft.com/office/drawing/2014/main" id="{5A3F96B7-6DB1-4718-871C-A9674D839244}"/>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817529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B2DFF-2269-41F7-93DE-43C607FD27EB}"/>
              </a:ext>
            </a:extLst>
          </p:cNvPr>
          <p:cNvSpPr>
            <a:spLocks noGrp="1"/>
          </p:cNvSpPr>
          <p:nvPr>
            <p:ph type="title"/>
          </p:nvPr>
        </p:nvSpPr>
        <p:spPr/>
        <p:txBody>
          <a:bodyPr/>
          <a:lstStyle/>
          <a:p>
            <a:r>
              <a:rPr lang="en-US">
                <a:solidFill>
                  <a:srgbClr val="00B050"/>
                </a:solidFill>
              </a:rPr>
              <a:t>DỮ LIỆU ĐỊNH L</a:t>
            </a:r>
            <a:r>
              <a:rPr lang="vi-VN">
                <a:solidFill>
                  <a:srgbClr val="00B050"/>
                </a:solidFill>
              </a:rPr>
              <a:t>Ư</a:t>
            </a:r>
            <a:r>
              <a:rPr lang="en-US">
                <a:solidFill>
                  <a:srgbClr val="00B050"/>
                </a:solidFill>
              </a:rPr>
              <a:t>ỢNG (Quantitative data)</a:t>
            </a:r>
            <a:endParaRPr lang="en-US"/>
          </a:p>
        </p:txBody>
      </p:sp>
      <p:sp>
        <p:nvSpPr>
          <p:cNvPr id="3" name="Content Placeholder 2">
            <a:extLst>
              <a:ext uri="{FF2B5EF4-FFF2-40B4-BE49-F238E27FC236}">
                <a16:creationId xmlns:a16="http://schemas.microsoft.com/office/drawing/2014/main" id="{4F7824A8-F96E-457D-971A-60AFC8A83502}"/>
              </a:ext>
            </a:extLst>
          </p:cNvPr>
          <p:cNvSpPr>
            <a:spLocks noGrp="1"/>
          </p:cNvSpPr>
          <p:nvPr>
            <p:ph idx="1"/>
          </p:nvPr>
        </p:nvSpPr>
        <p:spPr/>
        <p:txBody>
          <a:bodyPr/>
          <a:lstStyle/>
          <a:p>
            <a:r>
              <a:rPr lang="en-US"/>
              <a:t>Dữ liệu định l</a:t>
            </a:r>
            <a:r>
              <a:rPr lang="vi-VN"/>
              <a:t>ư</a:t>
            </a:r>
            <a:r>
              <a:rPr lang="en-US"/>
              <a:t>ợng (quantitative data or numerical data): là dữ liệu có thể đo đếm đ</a:t>
            </a:r>
            <a:r>
              <a:rPr lang="vi-VN"/>
              <a:t>ư</a:t>
            </a:r>
            <a:r>
              <a:rPr lang="en-US"/>
              <a:t>ợc.</a:t>
            </a:r>
          </a:p>
          <a:p>
            <a:endParaRPr lang="en-US"/>
          </a:p>
          <a:p>
            <a:r>
              <a:rPr lang="en-US" i="1" u="sng"/>
              <a:t>Ví dụ:</a:t>
            </a:r>
            <a:r>
              <a:rPr lang="en-US"/>
              <a:t> tuổi, cân nặng, chiều cao, thu nhập…</a:t>
            </a:r>
          </a:p>
          <a:p>
            <a:endParaRPr lang="en-US"/>
          </a:p>
          <a:p>
            <a:r>
              <a:rPr lang="en-US"/>
              <a:t>Dữ liệu định l</a:t>
            </a:r>
            <a:r>
              <a:rPr lang="vi-VN"/>
              <a:t>ư</a:t>
            </a:r>
            <a:r>
              <a:rPr lang="en-US"/>
              <a:t>ợng có thể phân biệt 2 loại đó là dữ liệu có giá trị </a:t>
            </a:r>
            <a:r>
              <a:rPr lang="en-US" b="1"/>
              <a:t>rời rạc</a:t>
            </a:r>
            <a:r>
              <a:rPr lang="en-US"/>
              <a:t> hay dữ liệu có giá trị </a:t>
            </a:r>
            <a:r>
              <a:rPr lang="en-US" b="1"/>
              <a:t>liên tục</a:t>
            </a:r>
            <a:r>
              <a:rPr lang="en-US"/>
              <a:t>.</a:t>
            </a:r>
          </a:p>
        </p:txBody>
      </p:sp>
      <p:sp>
        <p:nvSpPr>
          <p:cNvPr id="4" name="Slide Number Placeholder 3">
            <a:extLst>
              <a:ext uri="{FF2B5EF4-FFF2-40B4-BE49-F238E27FC236}">
                <a16:creationId xmlns:a16="http://schemas.microsoft.com/office/drawing/2014/main" id="{D644E2A4-E51E-4655-88D9-CB90A0290E6D}"/>
              </a:ext>
            </a:extLst>
          </p:cNvPr>
          <p:cNvSpPr>
            <a:spLocks noGrp="1"/>
          </p:cNvSpPr>
          <p:nvPr>
            <p:ph type="sldNum" sz="quarter" idx="12"/>
          </p:nvPr>
        </p:nvSpPr>
        <p:spPr/>
        <p:txBody>
          <a:bodyPr/>
          <a:lstStyle/>
          <a:p>
            <a:fld id="{5D28FFE6-A2F1-4243-9DB1-DFB06715F2C6}" type="slidenum">
              <a:rPr lang="en-US" smtClean="0"/>
              <a:pPr/>
              <a:t>20</a:t>
            </a:fld>
            <a:endParaRPr lang="en-US" dirty="0"/>
          </a:p>
        </p:txBody>
      </p:sp>
      <p:sp>
        <p:nvSpPr>
          <p:cNvPr id="5" name="Footer Placeholder 4">
            <a:extLst>
              <a:ext uri="{FF2B5EF4-FFF2-40B4-BE49-F238E27FC236}">
                <a16:creationId xmlns:a16="http://schemas.microsoft.com/office/drawing/2014/main" id="{5A3F96B7-6DB1-4718-871C-A9674D839244}"/>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4173304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B2DFF-2269-41F7-93DE-43C607FD27EB}"/>
              </a:ext>
            </a:extLst>
          </p:cNvPr>
          <p:cNvSpPr>
            <a:spLocks noGrp="1"/>
          </p:cNvSpPr>
          <p:nvPr>
            <p:ph type="title"/>
          </p:nvPr>
        </p:nvSpPr>
        <p:spPr/>
        <p:txBody>
          <a:bodyPr/>
          <a:lstStyle/>
          <a:p>
            <a:r>
              <a:rPr lang="en-US">
                <a:solidFill>
                  <a:srgbClr val="00B050"/>
                </a:solidFill>
              </a:rPr>
              <a:t>DỮ LIỆU ĐỊNH L</a:t>
            </a:r>
            <a:r>
              <a:rPr lang="vi-VN">
                <a:solidFill>
                  <a:srgbClr val="00B050"/>
                </a:solidFill>
              </a:rPr>
              <a:t>Ư</a:t>
            </a:r>
            <a:r>
              <a:rPr lang="en-US">
                <a:solidFill>
                  <a:srgbClr val="00B050"/>
                </a:solidFill>
              </a:rPr>
              <a:t>ỢNG (Quantitative data)</a:t>
            </a:r>
            <a:endParaRPr lang="en-US"/>
          </a:p>
        </p:txBody>
      </p:sp>
      <p:sp>
        <p:nvSpPr>
          <p:cNvPr id="3" name="Content Placeholder 2">
            <a:extLst>
              <a:ext uri="{FF2B5EF4-FFF2-40B4-BE49-F238E27FC236}">
                <a16:creationId xmlns:a16="http://schemas.microsoft.com/office/drawing/2014/main" id="{4F7824A8-F96E-457D-971A-60AFC8A83502}"/>
              </a:ext>
            </a:extLst>
          </p:cNvPr>
          <p:cNvSpPr>
            <a:spLocks noGrp="1"/>
          </p:cNvSpPr>
          <p:nvPr>
            <p:ph idx="1"/>
          </p:nvPr>
        </p:nvSpPr>
        <p:spPr/>
        <p:txBody>
          <a:bodyPr/>
          <a:lstStyle/>
          <a:p>
            <a:r>
              <a:rPr lang="en-US"/>
              <a:t>Dữ liệu định l</a:t>
            </a:r>
            <a:r>
              <a:rPr lang="vi-VN"/>
              <a:t>ư</a:t>
            </a:r>
            <a:r>
              <a:rPr lang="en-US"/>
              <a:t>ợng có thể phân biệt 2 loại đó là dữ liệu có giá trị rời rạc hay dữ liệu có giá trị liên tục.</a:t>
            </a:r>
          </a:p>
          <a:p>
            <a:pPr lvl="1"/>
            <a:r>
              <a:rPr lang="en-US"/>
              <a:t>Dữ liệu rời rạc (discrete data): giá trị dữ liệu là các số nguyên. </a:t>
            </a:r>
          </a:p>
          <a:p>
            <a:pPr lvl="1"/>
            <a:r>
              <a:rPr lang="en-US"/>
              <a:t>Dữ liệu liên tục (continuous data): giá trị dữ liệu là các số thực</a:t>
            </a:r>
          </a:p>
          <a:p>
            <a:endParaRPr lang="en-US"/>
          </a:p>
          <a:p>
            <a:endParaRPr lang="en-US"/>
          </a:p>
          <a:p>
            <a:endParaRPr lang="en-US"/>
          </a:p>
        </p:txBody>
      </p:sp>
      <p:sp>
        <p:nvSpPr>
          <p:cNvPr id="4" name="Slide Number Placeholder 3">
            <a:extLst>
              <a:ext uri="{FF2B5EF4-FFF2-40B4-BE49-F238E27FC236}">
                <a16:creationId xmlns:a16="http://schemas.microsoft.com/office/drawing/2014/main" id="{D644E2A4-E51E-4655-88D9-CB90A0290E6D}"/>
              </a:ext>
            </a:extLst>
          </p:cNvPr>
          <p:cNvSpPr>
            <a:spLocks noGrp="1"/>
          </p:cNvSpPr>
          <p:nvPr>
            <p:ph type="sldNum" sz="quarter" idx="12"/>
          </p:nvPr>
        </p:nvSpPr>
        <p:spPr/>
        <p:txBody>
          <a:bodyPr/>
          <a:lstStyle/>
          <a:p>
            <a:fld id="{5D28FFE6-A2F1-4243-9DB1-DFB06715F2C6}" type="slidenum">
              <a:rPr lang="en-US" smtClean="0"/>
              <a:pPr/>
              <a:t>21</a:t>
            </a:fld>
            <a:endParaRPr lang="en-US" dirty="0"/>
          </a:p>
        </p:txBody>
      </p:sp>
      <p:sp>
        <p:nvSpPr>
          <p:cNvPr id="5" name="Footer Placeholder 4">
            <a:extLst>
              <a:ext uri="{FF2B5EF4-FFF2-40B4-BE49-F238E27FC236}">
                <a16:creationId xmlns:a16="http://schemas.microsoft.com/office/drawing/2014/main" id="{5A3F96B7-6DB1-4718-871C-A9674D839244}"/>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567036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8855C-F32E-410B-9493-1A7793824F40}"/>
              </a:ext>
            </a:extLst>
          </p:cNvPr>
          <p:cNvSpPr>
            <a:spLocks noGrp="1"/>
          </p:cNvSpPr>
          <p:nvPr>
            <p:ph type="title"/>
          </p:nvPr>
        </p:nvSpPr>
        <p:spPr/>
        <p:txBody>
          <a:bodyPr/>
          <a:lstStyle/>
          <a:p>
            <a:r>
              <a:rPr lang="en-US">
                <a:solidFill>
                  <a:srgbClr val="00B050"/>
                </a:solidFill>
              </a:rPr>
              <a:t>DỮ LIỆU ĐỊNH TÍNH (Qualitative data)</a:t>
            </a:r>
            <a:endParaRPr lang="en-US"/>
          </a:p>
        </p:txBody>
      </p:sp>
      <p:sp>
        <p:nvSpPr>
          <p:cNvPr id="3" name="Content Placeholder 2">
            <a:extLst>
              <a:ext uri="{FF2B5EF4-FFF2-40B4-BE49-F238E27FC236}">
                <a16:creationId xmlns:a16="http://schemas.microsoft.com/office/drawing/2014/main" id="{DFA43B85-4466-46B9-9947-3F648ED506C1}"/>
              </a:ext>
            </a:extLst>
          </p:cNvPr>
          <p:cNvSpPr>
            <a:spLocks noGrp="1"/>
          </p:cNvSpPr>
          <p:nvPr>
            <p:ph idx="1"/>
          </p:nvPr>
        </p:nvSpPr>
        <p:spPr>
          <a:xfrm>
            <a:off x="457200" y="1682498"/>
            <a:ext cx="8274774" cy="4658810"/>
          </a:xfrm>
        </p:spPr>
        <p:txBody>
          <a:bodyPr/>
          <a:lstStyle/>
          <a:p>
            <a:r>
              <a:rPr lang="en-US"/>
              <a:t>Dữ liệu định tính hay dữ liệu phân loại (qualitative data or categorical data): là dữ liệu sử dụng để phân loại, giá trị của dữ liệu đ</a:t>
            </a:r>
            <a:r>
              <a:rPr lang="vi-VN"/>
              <a:t>ư</a:t>
            </a:r>
            <a:r>
              <a:rPr lang="en-US"/>
              <a:t>ợc sử dụng để đại diện cho một phân loại nào đó</a:t>
            </a:r>
          </a:p>
          <a:p>
            <a:endParaRPr lang="en-US"/>
          </a:p>
          <a:p>
            <a:r>
              <a:rPr lang="en-US" i="1" u="sng"/>
              <a:t>Ví dụ:</a:t>
            </a:r>
            <a:r>
              <a:rPr lang="en-US"/>
              <a:t> giới tính, màu sắc, xếp hạng…</a:t>
            </a:r>
          </a:p>
          <a:p>
            <a:endParaRPr lang="en-US"/>
          </a:p>
          <a:p>
            <a:r>
              <a:rPr lang="en-US"/>
              <a:t>Dữ liệu định tính có thể chia làm hai loại đó là: dữ liệu định tính </a:t>
            </a:r>
            <a:r>
              <a:rPr lang="en-US" b="1"/>
              <a:t>có thứ tự</a:t>
            </a:r>
            <a:r>
              <a:rPr lang="en-US"/>
              <a:t> và dữ liệu định tính </a:t>
            </a:r>
            <a:r>
              <a:rPr lang="en-US" b="1"/>
              <a:t>không có thứ tự</a:t>
            </a:r>
          </a:p>
        </p:txBody>
      </p:sp>
      <p:sp>
        <p:nvSpPr>
          <p:cNvPr id="4" name="Slide Number Placeholder 3">
            <a:extLst>
              <a:ext uri="{FF2B5EF4-FFF2-40B4-BE49-F238E27FC236}">
                <a16:creationId xmlns:a16="http://schemas.microsoft.com/office/drawing/2014/main" id="{8AC45FAC-4C0A-4215-BAE8-5BBE1FC7F8A0}"/>
              </a:ext>
            </a:extLst>
          </p:cNvPr>
          <p:cNvSpPr>
            <a:spLocks noGrp="1"/>
          </p:cNvSpPr>
          <p:nvPr>
            <p:ph type="sldNum" sz="quarter" idx="12"/>
          </p:nvPr>
        </p:nvSpPr>
        <p:spPr/>
        <p:txBody>
          <a:bodyPr/>
          <a:lstStyle/>
          <a:p>
            <a:fld id="{5D28FFE6-A2F1-4243-9DB1-DFB06715F2C6}" type="slidenum">
              <a:rPr lang="en-US" smtClean="0"/>
              <a:pPr/>
              <a:t>22</a:t>
            </a:fld>
            <a:endParaRPr lang="en-US" dirty="0"/>
          </a:p>
        </p:txBody>
      </p:sp>
      <p:sp>
        <p:nvSpPr>
          <p:cNvPr id="5" name="Footer Placeholder 4">
            <a:extLst>
              <a:ext uri="{FF2B5EF4-FFF2-40B4-BE49-F238E27FC236}">
                <a16:creationId xmlns:a16="http://schemas.microsoft.com/office/drawing/2014/main" id="{9D83C974-4DF6-4836-B86F-A1827831F0EC}"/>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684108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AC45FAC-4C0A-4215-BAE8-5BBE1FC7F8A0}"/>
              </a:ext>
            </a:extLst>
          </p:cNvPr>
          <p:cNvSpPr>
            <a:spLocks noGrp="1"/>
          </p:cNvSpPr>
          <p:nvPr>
            <p:ph type="sldNum" sz="quarter" idx="12"/>
          </p:nvPr>
        </p:nvSpPr>
        <p:spPr/>
        <p:txBody>
          <a:bodyPr/>
          <a:lstStyle/>
          <a:p>
            <a:fld id="{5D28FFE6-A2F1-4243-9DB1-DFB06715F2C6}" type="slidenum">
              <a:rPr lang="en-US" smtClean="0"/>
              <a:pPr/>
              <a:t>23</a:t>
            </a:fld>
            <a:endParaRPr lang="en-US" dirty="0"/>
          </a:p>
        </p:txBody>
      </p:sp>
      <p:sp>
        <p:nvSpPr>
          <p:cNvPr id="5" name="Footer Placeholder 4">
            <a:extLst>
              <a:ext uri="{FF2B5EF4-FFF2-40B4-BE49-F238E27FC236}">
                <a16:creationId xmlns:a16="http://schemas.microsoft.com/office/drawing/2014/main" id="{9D83C974-4DF6-4836-B86F-A1827831F0EC}"/>
              </a:ext>
            </a:extLst>
          </p:cNvPr>
          <p:cNvSpPr>
            <a:spLocks noGrp="1"/>
          </p:cNvSpPr>
          <p:nvPr>
            <p:ph type="ftr" sz="quarter" idx="11"/>
          </p:nvPr>
        </p:nvSpPr>
        <p:spPr/>
        <p:txBody>
          <a:bodyPr/>
          <a:lstStyle/>
          <a:p>
            <a:endParaRPr lang="en-US" dirty="0"/>
          </a:p>
        </p:txBody>
      </p:sp>
      <p:sp>
        <p:nvSpPr>
          <p:cNvPr id="7" name="Title 6">
            <a:extLst>
              <a:ext uri="{FF2B5EF4-FFF2-40B4-BE49-F238E27FC236}">
                <a16:creationId xmlns:a16="http://schemas.microsoft.com/office/drawing/2014/main" id="{6C741107-0793-4171-BBE6-B6C1B1D0700C}"/>
              </a:ext>
            </a:extLst>
          </p:cNvPr>
          <p:cNvSpPr>
            <a:spLocks noGrp="1"/>
          </p:cNvSpPr>
          <p:nvPr>
            <p:ph type="title"/>
          </p:nvPr>
        </p:nvSpPr>
        <p:spPr/>
        <p:txBody>
          <a:bodyPr/>
          <a:lstStyle/>
          <a:p>
            <a:r>
              <a:rPr lang="en-US"/>
              <a:t>KIỂU DỮ LIỆU</a:t>
            </a:r>
          </a:p>
        </p:txBody>
      </p:sp>
      <p:pic>
        <p:nvPicPr>
          <p:cNvPr id="8" name="Picture 7">
            <a:extLst>
              <a:ext uri="{FF2B5EF4-FFF2-40B4-BE49-F238E27FC236}">
                <a16:creationId xmlns:a16="http://schemas.microsoft.com/office/drawing/2014/main" id="{6F804E7E-E966-4FC5-87D0-6AF8EDDAF5B2}"/>
              </a:ext>
            </a:extLst>
          </p:cNvPr>
          <p:cNvPicPr>
            <a:picLocks noChangeAspect="1"/>
          </p:cNvPicPr>
          <p:nvPr/>
        </p:nvPicPr>
        <p:blipFill>
          <a:blip r:embed="rId2"/>
          <a:stretch>
            <a:fillRect/>
          </a:stretch>
        </p:blipFill>
        <p:spPr>
          <a:xfrm>
            <a:off x="528204" y="1905000"/>
            <a:ext cx="8087591" cy="3048000"/>
          </a:xfrm>
          <a:prstGeom prst="rect">
            <a:avLst/>
          </a:prstGeom>
        </p:spPr>
      </p:pic>
    </p:spTree>
    <p:extLst>
      <p:ext uri="{BB962C8B-B14F-4D97-AF65-F5344CB8AC3E}">
        <p14:creationId xmlns:p14="http://schemas.microsoft.com/office/powerpoint/2010/main" val="2152461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47520-B896-4A82-8065-53A0685B0900}"/>
              </a:ext>
            </a:extLst>
          </p:cNvPr>
          <p:cNvSpPr>
            <a:spLocks noGrp="1"/>
          </p:cNvSpPr>
          <p:nvPr>
            <p:ph type="title"/>
          </p:nvPr>
        </p:nvSpPr>
        <p:spPr/>
        <p:txBody>
          <a:bodyPr/>
          <a:lstStyle/>
          <a:p>
            <a:r>
              <a:rPr lang="en-US"/>
              <a:t>NỘI DUNG</a:t>
            </a:r>
          </a:p>
        </p:txBody>
      </p:sp>
      <p:sp>
        <p:nvSpPr>
          <p:cNvPr id="3" name="Content Placeholder 2">
            <a:extLst>
              <a:ext uri="{FF2B5EF4-FFF2-40B4-BE49-F238E27FC236}">
                <a16:creationId xmlns:a16="http://schemas.microsoft.com/office/drawing/2014/main" id="{15173F39-31D8-4F2B-9FC1-43712550E7C7}"/>
              </a:ext>
            </a:extLst>
          </p:cNvPr>
          <p:cNvSpPr>
            <a:spLocks noGrp="1"/>
          </p:cNvSpPr>
          <p:nvPr>
            <p:ph idx="1"/>
          </p:nvPr>
        </p:nvSpPr>
        <p:spPr/>
        <p:txBody>
          <a:bodyPr/>
          <a:lstStyle/>
          <a:p>
            <a:r>
              <a:rPr lang="en-US"/>
              <a:t>Một số khái niệm</a:t>
            </a:r>
          </a:p>
          <a:p>
            <a:r>
              <a:rPr lang="en-US"/>
              <a:t>T</a:t>
            </a:r>
            <a:r>
              <a:rPr lang="vi-VN"/>
              <a:t>ư</a:t>
            </a:r>
            <a:r>
              <a:rPr lang="en-US"/>
              <a:t> duy thống kê</a:t>
            </a:r>
          </a:p>
          <a:p>
            <a:r>
              <a:rPr lang="en-US"/>
              <a:t>Kiểu dữ liệu</a:t>
            </a:r>
          </a:p>
          <a:p>
            <a:r>
              <a:rPr lang="en-US" b="1"/>
              <a:t>Thu nhập dữ liệu mẫu</a:t>
            </a:r>
          </a:p>
        </p:txBody>
      </p:sp>
      <p:sp>
        <p:nvSpPr>
          <p:cNvPr id="4" name="Slide Number Placeholder 3">
            <a:extLst>
              <a:ext uri="{FF2B5EF4-FFF2-40B4-BE49-F238E27FC236}">
                <a16:creationId xmlns:a16="http://schemas.microsoft.com/office/drawing/2014/main" id="{B7BCF401-4AE1-4701-B0F8-F4FE900594D6}"/>
              </a:ext>
            </a:extLst>
          </p:cNvPr>
          <p:cNvSpPr>
            <a:spLocks noGrp="1"/>
          </p:cNvSpPr>
          <p:nvPr>
            <p:ph type="sldNum" sz="quarter" idx="12"/>
          </p:nvPr>
        </p:nvSpPr>
        <p:spPr/>
        <p:txBody>
          <a:bodyPr/>
          <a:lstStyle/>
          <a:p>
            <a:fld id="{5D28FFE6-A2F1-4243-9DB1-DFB06715F2C6}" type="slidenum">
              <a:rPr lang="en-US" smtClean="0"/>
              <a:pPr/>
              <a:t>24</a:t>
            </a:fld>
            <a:endParaRPr lang="en-US" dirty="0"/>
          </a:p>
        </p:txBody>
      </p:sp>
      <p:sp>
        <p:nvSpPr>
          <p:cNvPr id="5" name="Footer Placeholder 4">
            <a:extLst>
              <a:ext uri="{FF2B5EF4-FFF2-40B4-BE49-F238E27FC236}">
                <a16:creationId xmlns:a16="http://schemas.microsoft.com/office/drawing/2014/main" id="{F8BBD7BF-8276-4A7C-970A-FF9E51705DAD}"/>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386823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B2DFF-2269-41F7-93DE-43C607FD27E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F7824A8-F96E-457D-971A-60AFC8A83502}"/>
              </a:ext>
            </a:extLst>
          </p:cNvPr>
          <p:cNvSpPr>
            <a:spLocks noGrp="1"/>
          </p:cNvSpPr>
          <p:nvPr>
            <p:ph idx="1"/>
          </p:nvPr>
        </p:nvSpPr>
        <p:spPr/>
        <p:txBody>
          <a:bodyPr/>
          <a:lstStyle/>
          <a:p>
            <a:r>
              <a:rPr lang="en-US"/>
              <a:t>Nếu dữ liệu mẫu không đ</a:t>
            </a:r>
            <a:r>
              <a:rPr lang="vi-VN"/>
              <a:t>ư</a:t>
            </a:r>
            <a:r>
              <a:rPr lang="en-US"/>
              <a:t>ợc thu nhập một cách phù hợp thì dù cho chúng ta thu nhập nhiều đến đâu đi chăng nữa nó cũng không có ý nghĩa.</a:t>
            </a:r>
          </a:p>
          <a:p>
            <a:endParaRPr lang="en-US"/>
          </a:p>
          <a:p>
            <a:r>
              <a:rPr lang="en-US"/>
              <a:t>Ph</a:t>
            </a:r>
            <a:r>
              <a:rPr lang="vi-VN"/>
              <a:t>ư</a:t>
            </a:r>
            <a:r>
              <a:rPr lang="en-US"/>
              <a:t>ơng pháp lấy mẫu ảnh h</a:t>
            </a:r>
            <a:r>
              <a:rPr lang="vi-VN"/>
              <a:t>ư</a:t>
            </a:r>
            <a:r>
              <a:rPr lang="en-US"/>
              <a:t>ởng đến chất l</a:t>
            </a:r>
            <a:r>
              <a:rPr lang="vi-VN"/>
              <a:t>ư</a:t>
            </a:r>
            <a:r>
              <a:rPr lang="en-US"/>
              <a:t>ợng của phân tích thống kê</a:t>
            </a:r>
          </a:p>
          <a:p>
            <a:endParaRPr lang="en-US"/>
          </a:p>
          <a:p>
            <a:r>
              <a:rPr lang="en-US"/>
              <a:t>Trong nội dung phần này, chúng ta sẽ thảo luận một số ph</a:t>
            </a:r>
            <a:r>
              <a:rPr lang="vi-VN"/>
              <a:t>ư</a:t>
            </a:r>
            <a:r>
              <a:rPr lang="en-US"/>
              <a:t>ơng pháp lấy mẫu.</a:t>
            </a:r>
            <a:endParaRPr lang="en-US" dirty="0"/>
          </a:p>
        </p:txBody>
      </p:sp>
      <p:sp>
        <p:nvSpPr>
          <p:cNvPr id="4" name="Slide Number Placeholder 3">
            <a:extLst>
              <a:ext uri="{FF2B5EF4-FFF2-40B4-BE49-F238E27FC236}">
                <a16:creationId xmlns:a16="http://schemas.microsoft.com/office/drawing/2014/main" id="{D644E2A4-E51E-4655-88D9-CB90A0290E6D}"/>
              </a:ext>
            </a:extLst>
          </p:cNvPr>
          <p:cNvSpPr>
            <a:spLocks noGrp="1"/>
          </p:cNvSpPr>
          <p:nvPr>
            <p:ph type="sldNum" sz="quarter" idx="12"/>
          </p:nvPr>
        </p:nvSpPr>
        <p:spPr/>
        <p:txBody>
          <a:bodyPr/>
          <a:lstStyle/>
          <a:p>
            <a:fld id="{5D28FFE6-A2F1-4243-9DB1-DFB06715F2C6}" type="slidenum">
              <a:rPr lang="en-US" smtClean="0"/>
              <a:pPr/>
              <a:t>25</a:t>
            </a:fld>
            <a:endParaRPr lang="en-US" dirty="0"/>
          </a:p>
        </p:txBody>
      </p:sp>
      <p:sp>
        <p:nvSpPr>
          <p:cNvPr id="5" name="Footer Placeholder 4">
            <a:extLst>
              <a:ext uri="{FF2B5EF4-FFF2-40B4-BE49-F238E27FC236}">
                <a16:creationId xmlns:a16="http://schemas.microsoft.com/office/drawing/2014/main" id="{5A3F96B7-6DB1-4718-871C-A9674D839244}"/>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675002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BE6DF-A1E9-427D-83FE-A656F4A494B0}"/>
              </a:ext>
            </a:extLst>
          </p:cNvPr>
          <p:cNvSpPr>
            <a:spLocks noGrp="1"/>
          </p:cNvSpPr>
          <p:nvPr>
            <p:ph type="title"/>
          </p:nvPr>
        </p:nvSpPr>
        <p:spPr/>
        <p:txBody>
          <a:bodyPr/>
          <a:lstStyle/>
          <a:p>
            <a:r>
              <a:rPr lang="en-US"/>
              <a:t>THU NHẬP DỮ LIỆU MẪU</a:t>
            </a:r>
          </a:p>
        </p:txBody>
      </p:sp>
      <p:sp>
        <p:nvSpPr>
          <p:cNvPr id="3" name="Content Placeholder 2">
            <a:extLst>
              <a:ext uri="{FF2B5EF4-FFF2-40B4-BE49-F238E27FC236}">
                <a16:creationId xmlns:a16="http://schemas.microsoft.com/office/drawing/2014/main" id="{B0834DD6-E2AE-4FF5-B919-13BE4FA0A827}"/>
              </a:ext>
            </a:extLst>
          </p:cNvPr>
          <p:cNvSpPr>
            <a:spLocks noGrp="1"/>
          </p:cNvSpPr>
          <p:nvPr>
            <p:ph idx="1"/>
          </p:nvPr>
        </p:nvSpPr>
        <p:spPr/>
        <p:txBody>
          <a:bodyPr/>
          <a:lstStyle/>
          <a:p>
            <a:r>
              <a:rPr lang="vi-VN"/>
              <a:t>D</a:t>
            </a:r>
            <a:r>
              <a:rPr lang="en-US"/>
              <a:t>ữ liệu mẫu thông th</a:t>
            </a:r>
            <a:r>
              <a:rPr lang="vi-VN"/>
              <a:t>ư</a:t>
            </a:r>
            <a:r>
              <a:rPr lang="en-US"/>
              <a:t>ờng đ</a:t>
            </a:r>
            <a:r>
              <a:rPr lang="vi-VN"/>
              <a:t>ư</a:t>
            </a:r>
            <a:r>
              <a:rPr lang="en-US"/>
              <a:t>ợc lấy từ hai nguồn:</a:t>
            </a:r>
          </a:p>
          <a:p>
            <a:pPr lvl="1"/>
            <a:r>
              <a:rPr lang="en-US"/>
              <a:t>Từ quan sát</a:t>
            </a:r>
          </a:p>
          <a:p>
            <a:pPr lvl="1"/>
            <a:r>
              <a:rPr lang="en-US"/>
              <a:t>Từ thử nghiệm</a:t>
            </a:r>
          </a:p>
        </p:txBody>
      </p:sp>
      <p:sp>
        <p:nvSpPr>
          <p:cNvPr id="4" name="Slide Number Placeholder 3">
            <a:extLst>
              <a:ext uri="{FF2B5EF4-FFF2-40B4-BE49-F238E27FC236}">
                <a16:creationId xmlns:a16="http://schemas.microsoft.com/office/drawing/2014/main" id="{635178FC-B9DE-42BD-8AC5-46E608EC693C}"/>
              </a:ext>
            </a:extLst>
          </p:cNvPr>
          <p:cNvSpPr>
            <a:spLocks noGrp="1"/>
          </p:cNvSpPr>
          <p:nvPr>
            <p:ph type="sldNum" sz="quarter" idx="12"/>
          </p:nvPr>
        </p:nvSpPr>
        <p:spPr/>
        <p:txBody>
          <a:bodyPr/>
          <a:lstStyle/>
          <a:p>
            <a:fld id="{5D28FFE6-A2F1-4243-9DB1-DFB06715F2C6}" type="slidenum">
              <a:rPr lang="en-US" smtClean="0"/>
              <a:pPr/>
              <a:t>26</a:t>
            </a:fld>
            <a:endParaRPr lang="en-US" dirty="0"/>
          </a:p>
        </p:txBody>
      </p:sp>
      <p:sp>
        <p:nvSpPr>
          <p:cNvPr id="5" name="Footer Placeholder 4">
            <a:extLst>
              <a:ext uri="{FF2B5EF4-FFF2-40B4-BE49-F238E27FC236}">
                <a16:creationId xmlns:a16="http://schemas.microsoft.com/office/drawing/2014/main" id="{700DF7AB-97AF-41E8-992A-1880DE97AB0F}"/>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375123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82056-52AA-45AF-A891-E59437FF7EB9}"/>
              </a:ext>
            </a:extLst>
          </p:cNvPr>
          <p:cNvSpPr>
            <a:spLocks noGrp="1"/>
          </p:cNvSpPr>
          <p:nvPr>
            <p:ph type="title"/>
          </p:nvPr>
        </p:nvSpPr>
        <p:spPr/>
        <p:txBody>
          <a:bodyPr>
            <a:normAutofit/>
          </a:bodyPr>
          <a:lstStyle/>
          <a:p>
            <a:r>
              <a:rPr lang="en-US">
                <a:solidFill>
                  <a:srgbClr val="00B050"/>
                </a:solidFill>
              </a:rPr>
              <a:t>Từ quan sát (observational study)</a:t>
            </a:r>
          </a:p>
        </p:txBody>
      </p:sp>
      <p:sp>
        <p:nvSpPr>
          <p:cNvPr id="3" name="Content Placeholder 2">
            <a:extLst>
              <a:ext uri="{FF2B5EF4-FFF2-40B4-BE49-F238E27FC236}">
                <a16:creationId xmlns:a16="http://schemas.microsoft.com/office/drawing/2014/main" id="{5B1525C5-341E-4519-99A9-B5230A8FBD30}"/>
              </a:ext>
            </a:extLst>
          </p:cNvPr>
          <p:cNvSpPr>
            <a:spLocks noGrp="1"/>
          </p:cNvSpPr>
          <p:nvPr>
            <p:ph idx="1"/>
          </p:nvPr>
        </p:nvSpPr>
        <p:spPr/>
        <p:txBody>
          <a:bodyPr/>
          <a:lstStyle/>
          <a:p>
            <a:r>
              <a:rPr lang="en-US"/>
              <a:t>Từ quan sát (observational study): là dữ liệu đ</a:t>
            </a:r>
            <a:r>
              <a:rPr lang="vi-VN"/>
              <a:t>ư</a:t>
            </a:r>
            <a:r>
              <a:rPr lang="en-US"/>
              <a:t>ợc bằng cách quan sát và đo l</a:t>
            </a:r>
            <a:r>
              <a:rPr lang="vi-VN"/>
              <a:t>ư</a:t>
            </a:r>
            <a:r>
              <a:rPr lang="en-US"/>
              <a:t>ờng đ</a:t>
            </a:r>
            <a:r>
              <a:rPr lang="vi-VN"/>
              <a:t>ư</a:t>
            </a:r>
            <a:r>
              <a:rPr lang="en-US"/>
              <a:t>ợc mà tác động hay tìm cách thay đổi đối t</a:t>
            </a:r>
            <a:r>
              <a:rPr lang="vi-VN"/>
              <a:t>ư</a:t>
            </a:r>
            <a:r>
              <a:rPr lang="en-US"/>
              <a:t>ợng nghiên cứu</a:t>
            </a:r>
          </a:p>
          <a:p>
            <a:endParaRPr lang="en-US"/>
          </a:p>
          <a:p>
            <a:r>
              <a:rPr lang="en-US"/>
              <a:t>VD: Một khảo sát về thời gian sử dụng facebook của sinh viên IUH đ</a:t>
            </a:r>
            <a:r>
              <a:rPr lang="vi-VN"/>
              <a:t>ư</a:t>
            </a:r>
            <a:r>
              <a:rPr lang="en-US"/>
              <a:t>ợc tiến hành online cho kết quả rằng thời gian sử dụng trung bình facebook là 3.2 giờ.</a:t>
            </a:r>
          </a:p>
          <a:p>
            <a:endParaRPr lang="en-US"/>
          </a:p>
          <a:p>
            <a:pPr marL="0" indent="0">
              <a:buNone/>
            </a:pPr>
            <a:r>
              <a:rPr lang="en-US">
                <a:solidFill>
                  <a:srgbClr val="00B0F0"/>
                </a:solidFill>
                <a:sym typeface="Wingdings" panose="05000000000000000000" pitchFamily="2" charset="2"/>
              </a:rPr>
              <a:t> Đây là dữ liệu thu đ</a:t>
            </a:r>
            <a:r>
              <a:rPr lang="vi-VN">
                <a:solidFill>
                  <a:srgbClr val="00B0F0"/>
                </a:solidFill>
                <a:sym typeface="Wingdings" panose="05000000000000000000" pitchFamily="2" charset="2"/>
              </a:rPr>
              <a:t>ư</a:t>
            </a:r>
            <a:r>
              <a:rPr lang="en-US">
                <a:solidFill>
                  <a:srgbClr val="00B0F0"/>
                </a:solidFill>
                <a:sym typeface="Wingdings" panose="05000000000000000000" pitchFamily="2" charset="2"/>
              </a:rPr>
              <a:t>ợc từ quan sát, vì ng</a:t>
            </a:r>
            <a:r>
              <a:rPr lang="vi-VN">
                <a:solidFill>
                  <a:srgbClr val="00B0F0"/>
                </a:solidFill>
                <a:sym typeface="Wingdings" panose="05000000000000000000" pitchFamily="2" charset="2"/>
              </a:rPr>
              <a:t>ư</a:t>
            </a:r>
            <a:r>
              <a:rPr lang="en-US">
                <a:solidFill>
                  <a:srgbClr val="00B0F0"/>
                </a:solidFill>
                <a:sym typeface="Wingdings" panose="05000000000000000000" pitchFamily="2" charset="2"/>
              </a:rPr>
              <a:t>ời đ</a:t>
            </a:r>
            <a:r>
              <a:rPr lang="vi-VN">
                <a:solidFill>
                  <a:srgbClr val="00B0F0"/>
                </a:solidFill>
                <a:sym typeface="Wingdings" panose="05000000000000000000" pitchFamily="2" charset="2"/>
              </a:rPr>
              <a:t>ư</a:t>
            </a:r>
            <a:r>
              <a:rPr lang="en-US">
                <a:solidFill>
                  <a:srgbClr val="00B0F0"/>
                </a:solidFill>
                <a:sym typeface="Wingdings" panose="05000000000000000000" pitchFamily="2" charset="2"/>
              </a:rPr>
              <a:t>ợc khảo sát không chịu sự tác động nào</a:t>
            </a:r>
            <a:endParaRPr lang="en-US">
              <a:solidFill>
                <a:srgbClr val="00B0F0"/>
              </a:solidFill>
            </a:endParaRPr>
          </a:p>
        </p:txBody>
      </p:sp>
      <p:sp>
        <p:nvSpPr>
          <p:cNvPr id="4" name="Slide Number Placeholder 3">
            <a:extLst>
              <a:ext uri="{FF2B5EF4-FFF2-40B4-BE49-F238E27FC236}">
                <a16:creationId xmlns:a16="http://schemas.microsoft.com/office/drawing/2014/main" id="{B6D2F491-8BFA-4F22-AD30-55A7C9381CC3}"/>
              </a:ext>
            </a:extLst>
          </p:cNvPr>
          <p:cNvSpPr>
            <a:spLocks noGrp="1"/>
          </p:cNvSpPr>
          <p:nvPr>
            <p:ph type="sldNum" sz="quarter" idx="12"/>
          </p:nvPr>
        </p:nvSpPr>
        <p:spPr/>
        <p:txBody>
          <a:bodyPr/>
          <a:lstStyle/>
          <a:p>
            <a:fld id="{5D28FFE6-A2F1-4243-9DB1-DFB06715F2C6}" type="slidenum">
              <a:rPr lang="en-US" smtClean="0"/>
              <a:pPr/>
              <a:t>27</a:t>
            </a:fld>
            <a:endParaRPr lang="en-US" dirty="0"/>
          </a:p>
        </p:txBody>
      </p:sp>
      <p:sp>
        <p:nvSpPr>
          <p:cNvPr id="5" name="Footer Placeholder 4">
            <a:extLst>
              <a:ext uri="{FF2B5EF4-FFF2-40B4-BE49-F238E27FC236}">
                <a16:creationId xmlns:a16="http://schemas.microsoft.com/office/drawing/2014/main" id="{B251EE09-1D0E-49D0-835D-D836307A8DE7}"/>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980709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82056-52AA-45AF-A891-E59437FF7EB9}"/>
              </a:ext>
            </a:extLst>
          </p:cNvPr>
          <p:cNvSpPr>
            <a:spLocks noGrp="1"/>
          </p:cNvSpPr>
          <p:nvPr>
            <p:ph type="title"/>
          </p:nvPr>
        </p:nvSpPr>
        <p:spPr/>
        <p:txBody>
          <a:bodyPr>
            <a:normAutofit/>
          </a:bodyPr>
          <a:lstStyle/>
          <a:p>
            <a:r>
              <a:rPr lang="en-US">
                <a:solidFill>
                  <a:srgbClr val="00B050"/>
                </a:solidFill>
              </a:rPr>
              <a:t>Từ thử nghiệm (experiment)</a:t>
            </a:r>
          </a:p>
        </p:txBody>
      </p:sp>
      <p:sp>
        <p:nvSpPr>
          <p:cNvPr id="3" name="Content Placeholder 2">
            <a:extLst>
              <a:ext uri="{FF2B5EF4-FFF2-40B4-BE49-F238E27FC236}">
                <a16:creationId xmlns:a16="http://schemas.microsoft.com/office/drawing/2014/main" id="{5B1525C5-341E-4519-99A9-B5230A8FBD30}"/>
              </a:ext>
            </a:extLst>
          </p:cNvPr>
          <p:cNvSpPr>
            <a:spLocks noGrp="1"/>
          </p:cNvSpPr>
          <p:nvPr>
            <p:ph idx="1"/>
          </p:nvPr>
        </p:nvSpPr>
        <p:spPr>
          <a:xfrm>
            <a:off x="412026" y="1682498"/>
            <a:ext cx="8274774" cy="4658810"/>
          </a:xfrm>
        </p:spPr>
        <p:txBody>
          <a:bodyPr>
            <a:normAutofit lnSpcReduction="10000"/>
          </a:bodyPr>
          <a:lstStyle/>
          <a:p>
            <a:r>
              <a:rPr lang="en-US"/>
              <a:t>Từ thử nghiệm (experiment): là dữ liệu đ</a:t>
            </a:r>
            <a:r>
              <a:rPr lang="vi-VN"/>
              <a:t>ư</a:t>
            </a:r>
            <a:r>
              <a:rPr lang="en-US"/>
              <a:t>ợc bằng cách áp dụng một số ph</a:t>
            </a:r>
            <a:r>
              <a:rPr lang="vi-VN"/>
              <a:t>ư</a:t>
            </a:r>
            <a:r>
              <a:rPr lang="en-US"/>
              <a:t>ơng pháp tác động lên đối t</a:t>
            </a:r>
            <a:r>
              <a:rPr lang="vi-VN"/>
              <a:t>ư</a:t>
            </a:r>
            <a:r>
              <a:rPr lang="en-US"/>
              <a:t>ợng cần nghiên cứu sau đó quan sát ảnh h</a:t>
            </a:r>
            <a:r>
              <a:rPr lang="vi-VN"/>
              <a:t>ư</a:t>
            </a:r>
            <a:r>
              <a:rPr lang="en-US"/>
              <a:t>ởng của ph</a:t>
            </a:r>
            <a:r>
              <a:rPr lang="vi-VN"/>
              <a:t>ư</a:t>
            </a:r>
            <a:r>
              <a:rPr lang="en-US"/>
              <a:t>ơng pháp lên đối t</a:t>
            </a:r>
            <a:r>
              <a:rPr lang="vi-VN"/>
              <a:t>ư</a:t>
            </a:r>
            <a:r>
              <a:rPr lang="en-US"/>
              <a:t>ợng đó.</a:t>
            </a:r>
          </a:p>
          <a:p>
            <a:r>
              <a:rPr lang="en-US"/>
              <a:t>VD: Trong một thử nghiệm y tế cộng đồng, ng</a:t>
            </a:r>
            <a:r>
              <a:rPr lang="vi-VN"/>
              <a:t>ư</a:t>
            </a:r>
            <a:r>
              <a:rPr lang="en-US"/>
              <a:t>ời ta tiêm cho 200.745 trẻ em loại vaccine X, và tiêm cho 201.229 trẻ em một loại vaccine giả d</a:t>
            </a:r>
            <a:r>
              <a:rPr lang="vi-VN"/>
              <a:t>ư</a:t>
            </a:r>
            <a:r>
              <a:rPr lang="en-US"/>
              <a:t>ợc (vaccine giả d</a:t>
            </a:r>
            <a:r>
              <a:rPr lang="vi-VN"/>
              <a:t>ư</a:t>
            </a:r>
            <a:r>
              <a:rPr lang="en-US"/>
              <a:t>ợc này không gây ảnh h</a:t>
            </a:r>
            <a:r>
              <a:rPr lang="vi-VN"/>
              <a:t>ư</a:t>
            </a:r>
            <a:r>
              <a:rPr lang="en-US"/>
              <a:t>ởng gì đến sức khỏe)</a:t>
            </a:r>
          </a:p>
          <a:p>
            <a:pPr marL="0" indent="0">
              <a:buNone/>
            </a:pPr>
            <a:r>
              <a:rPr lang="en-US">
                <a:solidFill>
                  <a:srgbClr val="00B0F0"/>
                </a:solidFill>
                <a:sym typeface="Wingdings" panose="05000000000000000000" pitchFamily="2" charset="2"/>
              </a:rPr>
              <a:t> Trong ví dụ này, ng</a:t>
            </a:r>
            <a:r>
              <a:rPr lang="vi-VN">
                <a:solidFill>
                  <a:srgbClr val="00B0F0"/>
                </a:solidFill>
                <a:sym typeface="Wingdings" panose="05000000000000000000" pitchFamily="2" charset="2"/>
              </a:rPr>
              <a:t>ư</a:t>
            </a:r>
            <a:r>
              <a:rPr lang="en-US">
                <a:solidFill>
                  <a:srgbClr val="00B0F0"/>
                </a:solidFill>
                <a:sym typeface="Wingdings" panose="05000000000000000000" pitchFamily="2" charset="2"/>
              </a:rPr>
              <a:t>ời ta đã chia đối t</a:t>
            </a:r>
            <a:r>
              <a:rPr lang="vi-VN">
                <a:solidFill>
                  <a:srgbClr val="00B0F0"/>
                </a:solidFill>
                <a:sym typeface="Wingdings" panose="05000000000000000000" pitchFamily="2" charset="2"/>
              </a:rPr>
              <a:t>ư</a:t>
            </a:r>
            <a:r>
              <a:rPr lang="en-US">
                <a:solidFill>
                  <a:srgbClr val="00B0F0"/>
                </a:solidFill>
                <a:sym typeface="Wingdings" panose="05000000000000000000" pitchFamily="2" charset="2"/>
              </a:rPr>
              <a:t>ợng cần nghiên cứu ra làm hai nhóm cho nên đây là dữ liệu thu đ</a:t>
            </a:r>
            <a:r>
              <a:rPr lang="vi-VN">
                <a:solidFill>
                  <a:srgbClr val="00B0F0"/>
                </a:solidFill>
                <a:sym typeface="Wingdings" panose="05000000000000000000" pitchFamily="2" charset="2"/>
              </a:rPr>
              <a:t>ư</a:t>
            </a:r>
            <a:r>
              <a:rPr lang="en-US">
                <a:solidFill>
                  <a:srgbClr val="00B0F0"/>
                </a:solidFill>
                <a:sym typeface="Wingdings" panose="05000000000000000000" pitchFamily="2" charset="2"/>
              </a:rPr>
              <a:t>ợc từ thử nghiệm</a:t>
            </a:r>
            <a:endParaRPr lang="en-US">
              <a:solidFill>
                <a:srgbClr val="00B0F0"/>
              </a:solidFill>
            </a:endParaRPr>
          </a:p>
        </p:txBody>
      </p:sp>
      <p:sp>
        <p:nvSpPr>
          <p:cNvPr id="4" name="Slide Number Placeholder 3">
            <a:extLst>
              <a:ext uri="{FF2B5EF4-FFF2-40B4-BE49-F238E27FC236}">
                <a16:creationId xmlns:a16="http://schemas.microsoft.com/office/drawing/2014/main" id="{B6D2F491-8BFA-4F22-AD30-55A7C9381CC3}"/>
              </a:ext>
            </a:extLst>
          </p:cNvPr>
          <p:cNvSpPr>
            <a:spLocks noGrp="1"/>
          </p:cNvSpPr>
          <p:nvPr>
            <p:ph type="sldNum" sz="quarter" idx="12"/>
          </p:nvPr>
        </p:nvSpPr>
        <p:spPr/>
        <p:txBody>
          <a:bodyPr/>
          <a:lstStyle/>
          <a:p>
            <a:fld id="{5D28FFE6-A2F1-4243-9DB1-DFB06715F2C6}" type="slidenum">
              <a:rPr lang="en-US" smtClean="0"/>
              <a:pPr/>
              <a:t>28</a:t>
            </a:fld>
            <a:endParaRPr lang="en-US" dirty="0"/>
          </a:p>
        </p:txBody>
      </p:sp>
      <p:sp>
        <p:nvSpPr>
          <p:cNvPr id="5" name="Footer Placeholder 4">
            <a:extLst>
              <a:ext uri="{FF2B5EF4-FFF2-40B4-BE49-F238E27FC236}">
                <a16:creationId xmlns:a16="http://schemas.microsoft.com/office/drawing/2014/main" id="{B251EE09-1D0E-49D0-835D-D836307A8DE7}"/>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285911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4FE9E-AFEC-45F8-9246-118F321C5275}"/>
              </a:ext>
            </a:extLst>
          </p:cNvPr>
          <p:cNvSpPr>
            <a:spLocks noGrp="1"/>
          </p:cNvSpPr>
          <p:nvPr>
            <p:ph type="title"/>
          </p:nvPr>
        </p:nvSpPr>
        <p:spPr/>
        <p:txBody>
          <a:bodyPr>
            <a:normAutofit fontScale="90000"/>
          </a:bodyPr>
          <a:lstStyle/>
          <a:p>
            <a:r>
              <a:rPr lang="en-US">
                <a:solidFill>
                  <a:srgbClr val="00B050"/>
                </a:solidFill>
              </a:rPr>
              <a:t>Lấy mẫu ngẫu nhiên đ</a:t>
            </a:r>
            <a:r>
              <a:rPr lang="vi-VN">
                <a:solidFill>
                  <a:srgbClr val="00B050"/>
                </a:solidFill>
              </a:rPr>
              <a:t>ơ</a:t>
            </a:r>
            <a:r>
              <a:rPr lang="en-US">
                <a:solidFill>
                  <a:srgbClr val="00B050"/>
                </a:solidFill>
              </a:rPr>
              <a:t>n giản (simple random sample)</a:t>
            </a:r>
          </a:p>
        </p:txBody>
      </p:sp>
      <p:sp>
        <p:nvSpPr>
          <p:cNvPr id="3" name="Content Placeholder 2">
            <a:extLst>
              <a:ext uri="{FF2B5EF4-FFF2-40B4-BE49-F238E27FC236}">
                <a16:creationId xmlns:a16="http://schemas.microsoft.com/office/drawing/2014/main" id="{4B5E605D-DAD8-4CCE-A81A-8338BFE75E81}"/>
              </a:ext>
            </a:extLst>
          </p:cNvPr>
          <p:cNvSpPr>
            <a:spLocks noGrp="1"/>
          </p:cNvSpPr>
          <p:nvPr>
            <p:ph idx="1"/>
          </p:nvPr>
        </p:nvSpPr>
        <p:spPr/>
        <p:txBody>
          <a:bodyPr/>
          <a:lstStyle/>
          <a:p>
            <a:r>
              <a:rPr lang="en-US" b="1"/>
              <a:t>Lấy mẫu ngẫu nhiên đ</a:t>
            </a:r>
            <a:r>
              <a:rPr lang="vi-VN" b="1"/>
              <a:t>ơ</a:t>
            </a:r>
            <a:r>
              <a:rPr lang="en-US" b="1"/>
              <a:t>n giản (simple random sample): </a:t>
            </a:r>
            <a:r>
              <a:rPr lang="en-US"/>
              <a:t>là cách lấy mẫu mà mỗi giá trị dữ liệu đ</a:t>
            </a:r>
            <a:r>
              <a:rPr lang="vi-VN"/>
              <a:t>ư</a:t>
            </a:r>
            <a:r>
              <a:rPr lang="en-US"/>
              <a:t>ợc lấy từ quần thể theo </a:t>
            </a:r>
            <a:r>
              <a:rPr lang="en-US" i="1"/>
              <a:t>cùng một cách</a:t>
            </a:r>
            <a:r>
              <a:rPr lang="en-US"/>
              <a:t> và </a:t>
            </a:r>
            <a:r>
              <a:rPr lang="en-US" i="1"/>
              <a:t>c</a:t>
            </a:r>
            <a:r>
              <a:rPr lang="vi-VN" i="1"/>
              <a:t>ơ</a:t>
            </a:r>
            <a:r>
              <a:rPr lang="en-US" i="1"/>
              <a:t> hội đ</a:t>
            </a:r>
            <a:r>
              <a:rPr lang="vi-VN" i="1"/>
              <a:t>ư</a:t>
            </a:r>
            <a:r>
              <a:rPr lang="en-US" i="1"/>
              <a:t>ợc chọn</a:t>
            </a:r>
            <a:r>
              <a:rPr lang="en-US"/>
              <a:t> của mỗi giá trị dữ liệu là nh</a:t>
            </a:r>
            <a:r>
              <a:rPr lang="vi-VN"/>
              <a:t>ư</a:t>
            </a:r>
            <a:r>
              <a:rPr lang="en-US"/>
              <a:t> nhau.</a:t>
            </a:r>
            <a:endParaRPr lang="en-US" b="1"/>
          </a:p>
        </p:txBody>
      </p:sp>
      <p:sp>
        <p:nvSpPr>
          <p:cNvPr id="4" name="Slide Number Placeholder 3">
            <a:extLst>
              <a:ext uri="{FF2B5EF4-FFF2-40B4-BE49-F238E27FC236}">
                <a16:creationId xmlns:a16="http://schemas.microsoft.com/office/drawing/2014/main" id="{F346B62B-0620-4E46-8798-C91B31C862E8}"/>
              </a:ext>
            </a:extLst>
          </p:cNvPr>
          <p:cNvSpPr>
            <a:spLocks noGrp="1"/>
          </p:cNvSpPr>
          <p:nvPr>
            <p:ph type="sldNum" sz="quarter" idx="12"/>
          </p:nvPr>
        </p:nvSpPr>
        <p:spPr/>
        <p:txBody>
          <a:bodyPr/>
          <a:lstStyle/>
          <a:p>
            <a:fld id="{5D28FFE6-A2F1-4243-9DB1-DFB06715F2C6}" type="slidenum">
              <a:rPr lang="en-US" smtClean="0"/>
              <a:pPr/>
              <a:t>29</a:t>
            </a:fld>
            <a:endParaRPr lang="en-US" dirty="0"/>
          </a:p>
        </p:txBody>
      </p:sp>
      <p:sp>
        <p:nvSpPr>
          <p:cNvPr id="5" name="Footer Placeholder 4">
            <a:extLst>
              <a:ext uri="{FF2B5EF4-FFF2-40B4-BE49-F238E27FC236}">
                <a16:creationId xmlns:a16="http://schemas.microsoft.com/office/drawing/2014/main" id="{84CBA839-731E-45C1-867F-4D34B4F8F190}"/>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892379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BA294-CBA4-4C53-9CCA-425CF71BE2D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801B9A9-A31A-484E-A29E-B625425DF044}"/>
              </a:ext>
            </a:extLst>
          </p:cNvPr>
          <p:cNvSpPr>
            <a:spLocks noGrp="1"/>
          </p:cNvSpPr>
          <p:nvPr>
            <p:ph idx="1"/>
          </p:nvPr>
        </p:nvSpPr>
        <p:spPr/>
        <p:txBody>
          <a:bodyPr/>
          <a:lstStyle/>
          <a:p>
            <a:r>
              <a:rPr lang="en-US"/>
              <a:t>Mục tiêu của thống kê đó là rút ra đ</a:t>
            </a:r>
            <a:r>
              <a:rPr lang="vi-VN"/>
              <a:t>ư</a:t>
            </a:r>
            <a:r>
              <a:rPr lang="en-US"/>
              <a:t>ợc một kết luận gì đó từ một nhóm lớn bằng cách kiểm tra </a:t>
            </a:r>
            <a:r>
              <a:rPr lang="en-US" i="1">
                <a:solidFill>
                  <a:srgbClr val="00B0F0"/>
                </a:solidFill>
              </a:rPr>
              <a:t>một số</a:t>
            </a:r>
            <a:r>
              <a:rPr lang="en-US"/>
              <a:t> thành phần của nhóm đó.</a:t>
            </a:r>
          </a:p>
          <a:p>
            <a:endParaRPr lang="en-US"/>
          </a:p>
          <a:p>
            <a:r>
              <a:rPr lang="en-US"/>
              <a:t>Trong nội dung ch</a:t>
            </a:r>
            <a:r>
              <a:rPr lang="vi-VN"/>
              <a:t>ư</a:t>
            </a:r>
            <a:r>
              <a:rPr lang="en-US"/>
              <a:t>ơng này, chúng ta sẽ xem xét một số khái niệm căn bản của thống kê, quy trình giải quyết một bài toán thống kê và cuối cùng chúng ta sẽ  bắt đầu giải quyết bài toán thống kê bằng cách mô tả dữ liệu và thảo luận về cách lấy mẫu.</a:t>
            </a:r>
          </a:p>
        </p:txBody>
      </p:sp>
      <p:sp>
        <p:nvSpPr>
          <p:cNvPr id="4" name="Slide Number Placeholder 3">
            <a:extLst>
              <a:ext uri="{FF2B5EF4-FFF2-40B4-BE49-F238E27FC236}">
                <a16:creationId xmlns:a16="http://schemas.microsoft.com/office/drawing/2014/main" id="{82C5AA6B-4BD6-48D1-B5BE-9C062C293E6A}"/>
              </a:ext>
            </a:extLst>
          </p:cNvPr>
          <p:cNvSpPr>
            <a:spLocks noGrp="1"/>
          </p:cNvSpPr>
          <p:nvPr>
            <p:ph type="sldNum" sz="quarter" idx="12"/>
          </p:nvPr>
        </p:nvSpPr>
        <p:spPr/>
        <p:txBody>
          <a:bodyPr/>
          <a:lstStyle/>
          <a:p>
            <a:fld id="{5D28FFE6-A2F1-4243-9DB1-DFB06715F2C6}" type="slidenum">
              <a:rPr lang="en-US" smtClean="0"/>
              <a:pPr/>
              <a:t>3</a:t>
            </a:fld>
            <a:endParaRPr lang="en-US" dirty="0"/>
          </a:p>
        </p:txBody>
      </p:sp>
      <p:sp>
        <p:nvSpPr>
          <p:cNvPr id="5" name="Footer Placeholder 4">
            <a:extLst>
              <a:ext uri="{FF2B5EF4-FFF2-40B4-BE49-F238E27FC236}">
                <a16:creationId xmlns:a16="http://schemas.microsoft.com/office/drawing/2014/main" id="{56339207-5C60-4F65-BD80-DB9235D8CEAD}"/>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56660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11084-EB5B-48DB-A8B3-F4EB5BDA2194}"/>
              </a:ext>
            </a:extLst>
          </p:cNvPr>
          <p:cNvSpPr>
            <a:spLocks noGrp="1"/>
          </p:cNvSpPr>
          <p:nvPr>
            <p:ph type="title"/>
          </p:nvPr>
        </p:nvSpPr>
        <p:spPr/>
        <p:txBody>
          <a:bodyPr>
            <a:normAutofit fontScale="90000"/>
          </a:bodyPr>
          <a:lstStyle/>
          <a:p>
            <a:r>
              <a:rPr lang="en-US">
                <a:solidFill>
                  <a:srgbClr val="00B050"/>
                </a:solidFill>
              </a:rPr>
              <a:t>Lấy mẫu ngẫu nhiên đ</a:t>
            </a:r>
            <a:r>
              <a:rPr lang="vi-VN">
                <a:solidFill>
                  <a:srgbClr val="00B050"/>
                </a:solidFill>
              </a:rPr>
              <a:t>ơ</a:t>
            </a:r>
            <a:r>
              <a:rPr lang="en-US">
                <a:solidFill>
                  <a:srgbClr val="00B050"/>
                </a:solidFill>
              </a:rPr>
              <a:t>n giản (Simple Random Sample)</a:t>
            </a:r>
            <a:endParaRPr lang="en-US"/>
          </a:p>
        </p:txBody>
      </p:sp>
      <p:pic>
        <p:nvPicPr>
          <p:cNvPr id="6" name="Content Placeholder 5">
            <a:extLst>
              <a:ext uri="{FF2B5EF4-FFF2-40B4-BE49-F238E27FC236}">
                <a16:creationId xmlns:a16="http://schemas.microsoft.com/office/drawing/2014/main" id="{A8EECDCF-CE65-4E14-A539-26A2FF9A3B81}"/>
              </a:ext>
            </a:extLst>
          </p:cNvPr>
          <p:cNvPicPr>
            <a:picLocks noGrp="1" noChangeAspect="1"/>
          </p:cNvPicPr>
          <p:nvPr>
            <p:ph idx="1"/>
          </p:nvPr>
        </p:nvPicPr>
        <p:blipFill>
          <a:blip r:embed="rId2"/>
          <a:stretch>
            <a:fillRect/>
          </a:stretch>
        </p:blipFill>
        <p:spPr>
          <a:xfrm>
            <a:off x="849631" y="1600200"/>
            <a:ext cx="7353300" cy="3657600"/>
          </a:xfrm>
          <a:prstGeom prst="rect">
            <a:avLst/>
          </a:prstGeom>
        </p:spPr>
      </p:pic>
      <p:sp>
        <p:nvSpPr>
          <p:cNvPr id="4" name="Slide Number Placeholder 3">
            <a:extLst>
              <a:ext uri="{FF2B5EF4-FFF2-40B4-BE49-F238E27FC236}">
                <a16:creationId xmlns:a16="http://schemas.microsoft.com/office/drawing/2014/main" id="{46406419-9AAF-425A-830C-8B7078D0B1AE}"/>
              </a:ext>
            </a:extLst>
          </p:cNvPr>
          <p:cNvSpPr>
            <a:spLocks noGrp="1"/>
          </p:cNvSpPr>
          <p:nvPr>
            <p:ph type="sldNum" sz="quarter" idx="12"/>
          </p:nvPr>
        </p:nvSpPr>
        <p:spPr/>
        <p:txBody>
          <a:bodyPr/>
          <a:lstStyle/>
          <a:p>
            <a:fld id="{5D28FFE6-A2F1-4243-9DB1-DFB06715F2C6}" type="slidenum">
              <a:rPr lang="en-US" smtClean="0"/>
              <a:pPr/>
              <a:t>30</a:t>
            </a:fld>
            <a:endParaRPr lang="en-US" dirty="0"/>
          </a:p>
        </p:txBody>
      </p:sp>
      <p:sp>
        <p:nvSpPr>
          <p:cNvPr id="5" name="Footer Placeholder 4">
            <a:extLst>
              <a:ext uri="{FF2B5EF4-FFF2-40B4-BE49-F238E27FC236}">
                <a16:creationId xmlns:a16="http://schemas.microsoft.com/office/drawing/2014/main" id="{5A9ACE42-7306-4AB6-A53B-13E2EA3BE025}"/>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52961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36A9A-B496-4C82-A5BB-31B571985EF5}"/>
              </a:ext>
            </a:extLst>
          </p:cNvPr>
          <p:cNvSpPr>
            <a:spLocks noGrp="1"/>
          </p:cNvSpPr>
          <p:nvPr>
            <p:ph type="title"/>
          </p:nvPr>
        </p:nvSpPr>
        <p:spPr/>
        <p:txBody>
          <a:bodyPr/>
          <a:lstStyle/>
          <a:p>
            <a:r>
              <a:rPr lang="en-US">
                <a:solidFill>
                  <a:srgbClr val="00B050"/>
                </a:solidFill>
              </a:rPr>
              <a:t>Lấy mẫu có hệ thống (Systematic Sampling)</a:t>
            </a:r>
          </a:p>
        </p:txBody>
      </p:sp>
      <p:sp>
        <p:nvSpPr>
          <p:cNvPr id="3" name="Content Placeholder 2">
            <a:extLst>
              <a:ext uri="{FF2B5EF4-FFF2-40B4-BE49-F238E27FC236}">
                <a16:creationId xmlns:a16="http://schemas.microsoft.com/office/drawing/2014/main" id="{8A2084EE-A518-436B-B093-58D48BBB288D}"/>
              </a:ext>
            </a:extLst>
          </p:cNvPr>
          <p:cNvSpPr>
            <a:spLocks noGrp="1"/>
          </p:cNvSpPr>
          <p:nvPr>
            <p:ph idx="1"/>
          </p:nvPr>
        </p:nvSpPr>
        <p:spPr/>
        <p:txBody>
          <a:bodyPr/>
          <a:lstStyle/>
          <a:p>
            <a:r>
              <a:rPr lang="en-US"/>
              <a:t>Lấy mẫu có hệ thống (Systematic Sampling): là lấy mẫu bằng cách chọn một điểm bắt đầu và điểm kết thúc, sau đó lần l</a:t>
            </a:r>
            <a:r>
              <a:rPr lang="vi-VN"/>
              <a:t>ư</a:t>
            </a:r>
            <a:r>
              <a:rPr lang="en-US"/>
              <a:t>ợt chọn phần tử thứ k từ quần thể.</a:t>
            </a:r>
          </a:p>
        </p:txBody>
      </p:sp>
      <p:sp>
        <p:nvSpPr>
          <p:cNvPr id="4" name="Slide Number Placeholder 3">
            <a:extLst>
              <a:ext uri="{FF2B5EF4-FFF2-40B4-BE49-F238E27FC236}">
                <a16:creationId xmlns:a16="http://schemas.microsoft.com/office/drawing/2014/main" id="{7C765FC4-042B-484E-95B4-CBAA9A72276A}"/>
              </a:ext>
            </a:extLst>
          </p:cNvPr>
          <p:cNvSpPr>
            <a:spLocks noGrp="1"/>
          </p:cNvSpPr>
          <p:nvPr>
            <p:ph type="sldNum" sz="quarter" idx="12"/>
          </p:nvPr>
        </p:nvSpPr>
        <p:spPr/>
        <p:txBody>
          <a:bodyPr/>
          <a:lstStyle/>
          <a:p>
            <a:fld id="{5D28FFE6-A2F1-4243-9DB1-DFB06715F2C6}" type="slidenum">
              <a:rPr lang="en-US" smtClean="0"/>
              <a:pPr/>
              <a:t>31</a:t>
            </a:fld>
            <a:endParaRPr lang="en-US" dirty="0"/>
          </a:p>
        </p:txBody>
      </p:sp>
      <p:sp>
        <p:nvSpPr>
          <p:cNvPr id="5" name="Footer Placeholder 4">
            <a:extLst>
              <a:ext uri="{FF2B5EF4-FFF2-40B4-BE49-F238E27FC236}">
                <a16:creationId xmlns:a16="http://schemas.microsoft.com/office/drawing/2014/main" id="{CF678876-6DC3-4562-A817-F627015FC18C}"/>
              </a:ext>
            </a:extLst>
          </p:cNvPr>
          <p:cNvSpPr>
            <a:spLocks noGrp="1"/>
          </p:cNvSpPr>
          <p:nvPr>
            <p:ph type="ftr" sz="quarter" idx="11"/>
          </p:nvPr>
        </p:nvSpPr>
        <p:spPr/>
        <p:txBody>
          <a:bodyPr/>
          <a:lstStyle/>
          <a:p>
            <a:endParaRPr lang="en-US" dirty="0"/>
          </a:p>
        </p:txBody>
      </p:sp>
      <p:pic>
        <p:nvPicPr>
          <p:cNvPr id="6" name="Picture 47" descr="1_Sys">
            <a:extLst>
              <a:ext uri="{FF2B5EF4-FFF2-40B4-BE49-F238E27FC236}">
                <a16:creationId xmlns:a16="http://schemas.microsoft.com/office/drawing/2014/main" id="{884E0450-4443-4363-95BC-768B41FEDD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287" y="3429000"/>
            <a:ext cx="7848600" cy="217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7511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F8496-B05A-4C7A-8AD3-10E8EE5B5184}"/>
              </a:ext>
            </a:extLst>
          </p:cNvPr>
          <p:cNvSpPr>
            <a:spLocks noGrp="1"/>
          </p:cNvSpPr>
          <p:nvPr>
            <p:ph type="title"/>
          </p:nvPr>
        </p:nvSpPr>
        <p:spPr/>
        <p:txBody>
          <a:bodyPr/>
          <a:lstStyle/>
          <a:p>
            <a:r>
              <a:rPr lang="en-US">
                <a:solidFill>
                  <a:srgbClr val="00B050"/>
                </a:solidFill>
              </a:rPr>
              <a:t>Lấy mẫu tiện lợi (Convenience Sampling)</a:t>
            </a:r>
          </a:p>
        </p:txBody>
      </p:sp>
      <p:sp>
        <p:nvSpPr>
          <p:cNvPr id="3" name="Content Placeholder 2">
            <a:extLst>
              <a:ext uri="{FF2B5EF4-FFF2-40B4-BE49-F238E27FC236}">
                <a16:creationId xmlns:a16="http://schemas.microsoft.com/office/drawing/2014/main" id="{4C58E308-5403-4542-AE6C-E97313B078DE}"/>
              </a:ext>
            </a:extLst>
          </p:cNvPr>
          <p:cNvSpPr>
            <a:spLocks noGrp="1"/>
          </p:cNvSpPr>
          <p:nvPr>
            <p:ph idx="1"/>
          </p:nvPr>
        </p:nvSpPr>
        <p:spPr/>
        <p:txBody>
          <a:bodyPr/>
          <a:lstStyle/>
          <a:p>
            <a:r>
              <a:rPr lang="en-US" b="1"/>
              <a:t>Lấy mẫu tiện lợi</a:t>
            </a:r>
            <a:r>
              <a:rPr lang="en-US"/>
              <a:t>: là cách lấy mẫu mà kết quả đ</a:t>
            </a:r>
            <a:r>
              <a:rPr lang="vi-VN"/>
              <a:t>ư</a:t>
            </a:r>
            <a:r>
              <a:rPr lang="en-US"/>
              <a:t>ợc thu nhập một cách dễ dàng</a:t>
            </a:r>
          </a:p>
        </p:txBody>
      </p:sp>
      <p:sp>
        <p:nvSpPr>
          <p:cNvPr id="4" name="Slide Number Placeholder 3">
            <a:extLst>
              <a:ext uri="{FF2B5EF4-FFF2-40B4-BE49-F238E27FC236}">
                <a16:creationId xmlns:a16="http://schemas.microsoft.com/office/drawing/2014/main" id="{8C621CD4-BFBD-4AE2-87C5-B8AE9409A8E9}"/>
              </a:ext>
            </a:extLst>
          </p:cNvPr>
          <p:cNvSpPr>
            <a:spLocks noGrp="1"/>
          </p:cNvSpPr>
          <p:nvPr>
            <p:ph type="sldNum" sz="quarter" idx="12"/>
          </p:nvPr>
        </p:nvSpPr>
        <p:spPr/>
        <p:txBody>
          <a:bodyPr/>
          <a:lstStyle/>
          <a:p>
            <a:fld id="{5D28FFE6-A2F1-4243-9DB1-DFB06715F2C6}" type="slidenum">
              <a:rPr lang="en-US" smtClean="0"/>
              <a:pPr/>
              <a:t>32</a:t>
            </a:fld>
            <a:endParaRPr lang="en-US" dirty="0"/>
          </a:p>
        </p:txBody>
      </p:sp>
      <p:sp>
        <p:nvSpPr>
          <p:cNvPr id="5" name="Footer Placeholder 4">
            <a:extLst>
              <a:ext uri="{FF2B5EF4-FFF2-40B4-BE49-F238E27FC236}">
                <a16:creationId xmlns:a16="http://schemas.microsoft.com/office/drawing/2014/main" id="{CDB3E3D2-14DF-47EE-B6AB-678F5D353AAD}"/>
              </a:ext>
            </a:extLst>
          </p:cNvPr>
          <p:cNvSpPr>
            <a:spLocks noGrp="1"/>
          </p:cNvSpPr>
          <p:nvPr>
            <p:ph type="ftr" sz="quarter" idx="11"/>
          </p:nvPr>
        </p:nvSpPr>
        <p:spPr/>
        <p:txBody>
          <a:bodyPr/>
          <a:lstStyle/>
          <a:p>
            <a:endParaRPr lang="en-US" dirty="0"/>
          </a:p>
        </p:txBody>
      </p:sp>
      <p:pic>
        <p:nvPicPr>
          <p:cNvPr id="6" name="Picture 8" descr="1_Conv">
            <a:extLst>
              <a:ext uri="{FF2B5EF4-FFF2-40B4-BE49-F238E27FC236}">
                <a16:creationId xmlns:a16="http://schemas.microsoft.com/office/drawing/2014/main" id="{AE5CAA71-8138-4E7D-9B3A-D87D77375D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9656" y="2667000"/>
            <a:ext cx="6953250" cy="340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836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A0CD2-56B1-4B64-A0B6-93718B10F2E4}"/>
              </a:ext>
            </a:extLst>
          </p:cNvPr>
          <p:cNvSpPr>
            <a:spLocks noGrp="1"/>
          </p:cNvSpPr>
          <p:nvPr>
            <p:ph type="title"/>
          </p:nvPr>
        </p:nvSpPr>
        <p:spPr/>
        <p:txBody>
          <a:bodyPr/>
          <a:lstStyle/>
          <a:p>
            <a:r>
              <a:rPr lang="en-US">
                <a:solidFill>
                  <a:srgbClr val="00B050"/>
                </a:solidFill>
              </a:rPr>
              <a:t>Lấy mẫu phân tầng (Stratified sampling)</a:t>
            </a:r>
            <a:endParaRPr lang="en-US"/>
          </a:p>
        </p:txBody>
      </p:sp>
      <p:sp>
        <p:nvSpPr>
          <p:cNvPr id="3" name="Content Placeholder 2">
            <a:extLst>
              <a:ext uri="{FF2B5EF4-FFF2-40B4-BE49-F238E27FC236}">
                <a16:creationId xmlns:a16="http://schemas.microsoft.com/office/drawing/2014/main" id="{8F6799A9-0371-49D6-99BB-07DCD3802DD8}"/>
              </a:ext>
            </a:extLst>
          </p:cNvPr>
          <p:cNvSpPr>
            <a:spLocks noGrp="1"/>
          </p:cNvSpPr>
          <p:nvPr>
            <p:ph idx="1"/>
          </p:nvPr>
        </p:nvSpPr>
        <p:spPr/>
        <p:txBody>
          <a:bodyPr/>
          <a:lstStyle/>
          <a:p>
            <a:r>
              <a:rPr lang="en-US"/>
              <a:t>Lấy mẫu phân tầng (Straified sampling): chia quần thể thành nhiều nhóm nhỏ, mỗi nhóm có cùng đặc tính, sau đó lấy mẫu bằng cách chọn ngẫu nhiên từ các nhóm nhỏ đó.</a:t>
            </a:r>
          </a:p>
        </p:txBody>
      </p:sp>
      <p:sp>
        <p:nvSpPr>
          <p:cNvPr id="4" name="Slide Number Placeholder 3">
            <a:extLst>
              <a:ext uri="{FF2B5EF4-FFF2-40B4-BE49-F238E27FC236}">
                <a16:creationId xmlns:a16="http://schemas.microsoft.com/office/drawing/2014/main" id="{089694F5-5089-482A-B032-9D4CBE145D53}"/>
              </a:ext>
            </a:extLst>
          </p:cNvPr>
          <p:cNvSpPr>
            <a:spLocks noGrp="1"/>
          </p:cNvSpPr>
          <p:nvPr>
            <p:ph type="sldNum" sz="quarter" idx="12"/>
          </p:nvPr>
        </p:nvSpPr>
        <p:spPr/>
        <p:txBody>
          <a:bodyPr/>
          <a:lstStyle/>
          <a:p>
            <a:fld id="{5D28FFE6-A2F1-4243-9DB1-DFB06715F2C6}" type="slidenum">
              <a:rPr lang="en-US" smtClean="0"/>
              <a:pPr/>
              <a:t>33</a:t>
            </a:fld>
            <a:endParaRPr lang="en-US" dirty="0"/>
          </a:p>
        </p:txBody>
      </p:sp>
      <p:sp>
        <p:nvSpPr>
          <p:cNvPr id="5" name="Footer Placeholder 4">
            <a:extLst>
              <a:ext uri="{FF2B5EF4-FFF2-40B4-BE49-F238E27FC236}">
                <a16:creationId xmlns:a16="http://schemas.microsoft.com/office/drawing/2014/main" id="{FB882616-93A8-41AC-814E-B3AB386D58FD}"/>
              </a:ext>
            </a:extLst>
          </p:cNvPr>
          <p:cNvSpPr>
            <a:spLocks noGrp="1"/>
          </p:cNvSpPr>
          <p:nvPr>
            <p:ph type="ftr" sz="quarter" idx="11"/>
          </p:nvPr>
        </p:nvSpPr>
        <p:spPr/>
        <p:txBody>
          <a:bodyPr/>
          <a:lstStyle/>
          <a:p>
            <a:endParaRPr lang="en-US" dirty="0"/>
          </a:p>
        </p:txBody>
      </p:sp>
      <p:pic>
        <p:nvPicPr>
          <p:cNvPr id="6" name="Picture 78" descr="1_Stra">
            <a:extLst>
              <a:ext uri="{FF2B5EF4-FFF2-40B4-BE49-F238E27FC236}">
                <a16:creationId xmlns:a16="http://schemas.microsoft.com/office/drawing/2014/main" id="{1DC8AB01-E67D-4391-94E7-44204B5C90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939" y="3429000"/>
            <a:ext cx="8010525"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7187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51164-EEDA-4576-8266-53581C240B0B}"/>
              </a:ext>
            </a:extLst>
          </p:cNvPr>
          <p:cNvSpPr>
            <a:spLocks noGrp="1"/>
          </p:cNvSpPr>
          <p:nvPr>
            <p:ph type="title"/>
          </p:nvPr>
        </p:nvSpPr>
        <p:spPr/>
        <p:txBody>
          <a:bodyPr/>
          <a:lstStyle/>
          <a:p>
            <a:r>
              <a:rPr lang="en-US">
                <a:solidFill>
                  <a:srgbClr val="00B050"/>
                </a:solidFill>
              </a:rPr>
              <a:t>Lấy mẫu phân tầng (Stratified sampling)</a:t>
            </a:r>
            <a:endParaRPr lang="en-US"/>
          </a:p>
        </p:txBody>
      </p:sp>
      <p:pic>
        <p:nvPicPr>
          <p:cNvPr id="6" name="Content Placeholder 5">
            <a:extLst>
              <a:ext uri="{FF2B5EF4-FFF2-40B4-BE49-F238E27FC236}">
                <a16:creationId xmlns:a16="http://schemas.microsoft.com/office/drawing/2014/main" id="{404821B7-2B80-4164-BC42-B79C7AC3453E}"/>
              </a:ext>
            </a:extLst>
          </p:cNvPr>
          <p:cNvPicPr>
            <a:picLocks noGrp="1" noChangeAspect="1"/>
          </p:cNvPicPr>
          <p:nvPr>
            <p:ph idx="1"/>
          </p:nvPr>
        </p:nvPicPr>
        <p:blipFill>
          <a:blip r:embed="rId2"/>
          <a:stretch>
            <a:fillRect/>
          </a:stretch>
        </p:blipFill>
        <p:spPr>
          <a:xfrm>
            <a:off x="520549" y="1828800"/>
            <a:ext cx="8102902" cy="4056706"/>
          </a:xfrm>
          <a:prstGeom prst="rect">
            <a:avLst/>
          </a:prstGeom>
        </p:spPr>
      </p:pic>
      <p:sp>
        <p:nvSpPr>
          <p:cNvPr id="4" name="Slide Number Placeholder 3">
            <a:extLst>
              <a:ext uri="{FF2B5EF4-FFF2-40B4-BE49-F238E27FC236}">
                <a16:creationId xmlns:a16="http://schemas.microsoft.com/office/drawing/2014/main" id="{E51B5CFE-C5CA-4413-85E3-CD3052F9FC61}"/>
              </a:ext>
            </a:extLst>
          </p:cNvPr>
          <p:cNvSpPr>
            <a:spLocks noGrp="1"/>
          </p:cNvSpPr>
          <p:nvPr>
            <p:ph type="sldNum" sz="quarter" idx="12"/>
          </p:nvPr>
        </p:nvSpPr>
        <p:spPr/>
        <p:txBody>
          <a:bodyPr/>
          <a:lstStyle/>
          <a:p>
            <a:fld id="{5D28FFE6-A2F1-4243-9DB1-DFB06715F2C6}" type="slidenum">
              <a:rPr lang="en-US" smtClean="0"/>
              <a:pPr/>
              <a:t>34</a:t>
            </a:fld>
            <a:endParaRPr lang="en-US" dirty="0"/>
          </a:p>
        </p:txBody>
      </p:sp>
      <p:sp>
        <p:nvSpPr>
          <p:cNvPr id="5" name="Footer Placeholder 4">
            <a:extLst>
              <a:ext uri="{FF2B5EF4-FFF2-40B4-BE49-F238E27FC236}">
                <a16:creationId xmlns:a16="http://schemas.microsoft.com/office/drawing/2014/main" id="{C858CF74-75BB-401A-9B47-3C8D25CEE25B}"/>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632302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A0CD2-56B1-4B64-A0B6-93718B10F2E4}"/>
              </a:ext>
            </a:extLst>
          </p:cNvPr>
          <p:cNvSpPr>
            <a:spLocks noGrp="1"/>
          </p:cNvSpPr>
          <p:nvPr>
            <p:ph type="title"/>
          </p:nvPr>
        </p:nvSpPr>
        <p:spPr/>
        <p:txBody>
          <a:bodyPr/>
          <a:lstStyle/>
          <a:p>
            <a:r>
              <a:rPr lang="en-US">
                <a:solidFill>
                  <a:srgbClr val="00B050"/>
                </a:solidFill>
              </a:rPr>
              <a:t>Lấy mẫu theo cụm (Cluster Sampling)</a:t>
            </a:r>
            <a:endParaRPr lang="en-US"/>
          </a:p>
        </p:txBody>
      </p:sp>
      <p:sp>
        <p:nvSpPr>
          <p:cNvPr id="3" name="Content Placeholder 2">
            <a:extLst>
              <a:ext uri="{FF2B5EF4-FFF2-40B4-BE49-F238E27FC236}">
                <a16:creationId xmlns:a16="http://schemas.microsoft.com/office/drawing/2014/main" id="{8F6799A9-0371-49D6-99BB-07DCD3802DD8}"/>
              </a:ext>
            </a:extLst>
          </p:cNvPr>
          <p:cNvSpPr>
            <a:spLocks noGrp="1"/>
          </p:cNvSpPr>
          <p:nvPr>
            <p:ph idx="1"/>
          </p:nvPr>
        </p:nvSpPr>
        <p:spPr/>
        <p:txBody>
          <a:bodyPr/>
          <a:lstStyle/>
          <a:p>
            <a:r>
              <a:rPr lang="en-US"/>
              <a:t>Lấy mẫu theo cụm (Cluster Sampling): chia quần thể thành nhiều cụm nhỏ, chọn ngẫu nhiên một số cụm và lấy tất cả các dữ liệu của các cụm đ</a:t>
            </a:r>
            <a:r>
              <a:rPr lang="vi-VN"/>
              <a:t>ư</a:t>
            </a:r>
            <a:r>
              <a:rPr lang="en-US"/>
              <a:t>ợc chọn.</a:t>
            </a:r>
          </a:p>
        </p:txBody>
      </p:sp>
      <p:sp>
        <p:nvSpPr>
          <p:cNvPr id="4" name="Slide Number Placeholder 3">
            <a:extLst>
              <a:ext uri="{FF2B5EF4-FFF2-40B4-BE49-F238E27FC236}">
                <a16:creationId xmlns:a16="http://schemas.microsoft.com/office/drawing/2014/main" id="{089694F5-5089-482A-B032-9D4CBE145D53}"/>
              </a:ext>
            </a:extLst>
          </p:cNvPr>
          <p:cNvSpPr>
            <a:spLocks noGrp="1"/>
          </p:cNvSpPr>
          <p:nvPr>
            <p:ph type="sldNum" sz="quarter" idx="12"/>
          </p:nvPr>
        </p:nvSpPr>
        <p:spPr/>
        <p:txBody>
          <a:bodyPr/>
          <a:lstStyle/>
          <a:p>
            <a:fld id="{5D28FFE6-A2F1-4243-9DB1-DFB06715F2C6}" type="slidenum">
              <a:rPr lang="en-US" smtClean="0"/>
              <a:pPr/>
              <a:t>35</a:t>
            </a:fld>
            <a:endParaRPr lang="en-US" dirty="0"/>
          </a:p>
        </p:txBody>
      </p:sp>
      <p:sp>
        <p:nvSpPr>
          <p:cNvPr id="5" name="Footer Placeholder 4">
            <a:extLst>
              <a:ext uri="{FF2B5EF4-FFF2-40B4-BE49-F238E27FC236}">
                <a16:creationId xmlns:a16="http://schemas.microsoft.com/office/drawing/2014/main" id="{FB882616-93A8-41AC-814E-B3AB386D58FD}"/>
              </a:ext>
            </a:extLst>
          </p:cNvPr>
          <p:cNvSpPr>
            <a:spLocks noGrp="1"/>
          </p:cNvSpPr>
          <p:nvPr>
            <p:ph type="ftr" sz="quarter" idx="11"/>
          </p:nvPr>
        </p:nvSpPr>
        <p:spPr/>
        <p:txBody>
          <a:bodyPr/>
          <a:lstStyle/>
          <a:p>
            <a:endParaRPr lang="en-US" dirty="0"/>
          </a:p>
        </p:txBody>
      </p:sp>
      <p:pic>
        <p:nvPicPr>
          <p:cNvPr id="6" name="Picture 113" descr="1_Clus_1">
            <a:extLst>
              <a:ext uri="{FF2B5EF4-FFF2-40B4-BE49-F238E27FC236}">
                <a16:creationId xmlns:a16="http://schemas.microsoft.com/office/drawing/2014/main" id="{0130B3FA-5CC4-4CB6-9EFB-8E80C39933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1281" y="3078489"/>
            <a:ext cx="4000500" cy="334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450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50D96-8386-4110-9EAF-968551240093}"/>
              </a:ext>
            </a:extLst>
          </p:cNvPr>
          <p:cNvSpPr>
            <a:spLocks noGrp="1"/>
          </p:cNvSpPr>
          <p:nvPr>
            <p:ph type="title"/>
          </p:nvPr>
        </p:nvSpPr>
        <p:spPr/>
        <p:txBody>
          <a:bodyPr/>
          <a:lstStyle/>
          <a:p>
            <a:r>
              <a:rPr lang="en-US">
                <a:solidFill>
                  <a:srgbClr val="00B050"/>
                </a:solidFill>
              </a:rPr>
              <a:t>Lấy mẫu theo cụm (Cluster Sampling)</a:t>
            </a:r>
            <a:endParaRPr lang="en-US"/>
          </a:p>
        </p:txBody>
      </p:sp>
      <p:pic>
        <p:nvPicPr>
          <p:cNvPr id="6" name="Content Placeholder 5">
            <a:extLst>
              <a:ext uri="{FF2B5EF4-FFF2-40B4-BE49-F238E27FC236}">
                <a16:creationId xmlns:a16="http://schemas.microsoft.com/office/drawing/2014/main" id="{53B5F39C-DD72-4CA7-A346-341D0FD3A967}"/>
              </a:ext>
            </a:extLst>
          </p:cNvPr>
          <p:cNvPicPr>
            <a:picLocks noGrp="1" noChangeAspect="1"/>
          </p:cNvPicPr>
          <p:nvPr>
            <p:ph idx="1"/>
          </p:nvPr>
        </p:nvPicPr>
        <p:blipFill>
          <a:blip r:embed="rId2"/>
          <a:stretch>
            <a:fillRect/>
          </a:stretch>
        </p:blipFill>
        <p:spPr>
          <a:xfrm>
            <a:off x="625211" y="1483518"/>
            <a:ext cx="7802139" cy="3890963"/>
          </a:xfrm>
          <a:prstGeom prst="rect">
            <a:avLst/>
          </a:prstGeom>
        </p:spPr>
      </p:pic>
      <p:sp>
        <p:nvSpPr>
          <p:cNvPr id="4" name="Slide Number Placeholder 3">
            <a:extLst>
              <a:ext uri="{FF2B5EF4-FFF2-40B4-BE49-F238E27FC236}">
                <a16:creationId xmlns:a16="http://schemas.microsoft.com/office/drawing/2014/main" id="{7827A597-03E8-459F-885C-52F22A2C6A7A}"/>
              </a:ext>
            </a:extLst>
          </p:cNvPr>
          <p:cNvSpPr>
            <a:spLocks noGrp="1"/>
          </p:cNvSpPr>
          <p:nvPr>
            <p:ph type="sldNum" sz="quarter" idx="12"/>
          </p:nvPr>
        </p:nvSpPr>
        <p:spPr/>
        <p:txBody>
          <a:bodyPr/>
          <a:lstStyle/>
          <a:p>
            <a:fld id="{5D28FFE6-A2F1-4243-9DB1-DFB06715F2C6}" type="slidenum">
              <a:rPr lang="en-US" smtClean="0"/>
              <a:pPr/>
              <a:t>36</a:t>
            </a:fld>
            <a:endParaRPr lang="en-US" dirty="0"/>
          </a:p>
        </p:txBody>
      </p:sp>
      <p:sp>
        <p:nvSpPr>
          <p:cNvPr id="5" name="Footer Placeholder 4">
            <a:extLst>
              <a:ext uri="{FF2B5EF4-FFF2-40B4-BE49-F238E27FC236}">
                <a16:creationId xmlns:a16="http://schemas.microsoft.com/office/drawing/2014/main" id="{E8A0563D-FB73-46EF-A2FF-6FAE50BD7BBC}"/>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638328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A0CD2-56B1-4B64-A0B6-93718B10F2E4}"/>
              </a:ext>
            </a:extLst>
          </p:cNvPr>
          <p:cNvSpPr>
            <a:spLocks noGrp="1"/>
          </p:cNvSpPr>
          <p:nvPr>
            <p:ph type="title"/>
          </p:nvPr>
        </p:nvSpPr>
        <p:spPr/>
        <p:txBody>
          <a:bodyPr>
            <a:normAutofit fontScale="90000"/>
          </a:bodyPr>
          <a:lstStyle/>
          <a:p>
            <a:r>
              <a:rPr lang="en-US">
                <a:solidFill>
                  <a:srgbClr val="00B050"/>
                </a:solidFill>
              </a:rPr>
              <a:t>Lấy mẫu nhiều giai đoạn (Multistage Sampling)</a:t>
            </a:r>
            <a:endParaRPr lang="en-US"/>
          </a:p>
        </p:txBody>
      </p:sp>
      <p:sp>
        <p:nvSpPr>
          <p:cNvPr id="3" name="Content Placeholder 2">
            <a:extLst>
              <a:ext uri="{FF2B5EF4-FFF2-40B4-BE49-F238E27FC236}">
                <a16:creationId xmlns:a16="http://schemas.microsoft.com/office/drawing/2014/main" id="{8F6799A9-0371-49D6-99BB-07DCD3802DD8}"/>
              </a:ext>
            </a:extLst>
          </p:cNvPr>
          <p:cNvSpPr>
            <a:spLocks noGrp="1"/>
          </p:cNvSpPr>
          <p:nvPr>
            <p:ph idx="1"/>
          </p:nvPr>
        </p:nvSpPr>
        <p:spPr/>
        <p:txBody>
          <a:bodyPr/>
          <a:lstStyle/>
          <a:p>
            <a:r>
              <a:rPr lang="en-US"/>
              <a:t>Lấy mẫu nhiều giai đoạn (Multisatage Sampling): là ph</a:t>
            </a:r>
            <a:r>
              <a:rPr lang="vi-VN"/>
              <a:t>ư</a:t>
            </a:r>
            <a:r>
              <a:rPr lang="en-US"/>
              <a:t>ơng pháp lấy mẫu bằng cách kết hợp nhiều ph</a:t>
            </a:r>
            <a:r>
              <a:rPr lang="vi-VN"/>
              <a:t>ư</a:t>
            </a:r>
            <a:r>
              <a:rPr lang="en-US"/>
              <a:t>ơng pháp lấy mẫu đ</a:t>
            </a:r>
            <a:r>
              <a:rPr lang="vi-VN"/>
              <a:t>ơ</a:t>
            </a:r>
            <a:r>
              <a:rPr lang="en-US"/>
              <a:t>n giản với nhau</a:t>
            </a:r>
          </a:p>
        </p:txBody>
      </p:sp>
      <p:sp>
        <p:nvSpPr>
          <p:cNvPr id="4" name="Slide Number Placeholder 3">
            <a:extLst>
              <a:ext uri="{FF2B5EF4-FFF2-40B4-BE49-F238E27FC236}">
                <a16:creationId xmlns:a16="http://schemas.microsoft.com/office/drawing/2014/main" id="{089694F5-5089-482A-B032-9D4CBE145D53}"/>
              </a:ext>
            </a:extLst>
          </p:cNvPr>
          <p:cNvSpPr>
            <a:spLocks noGrp="1"/>
          </p:cNvSpPr>
          <p:nvPr>
            <p:ph type="sldNum" sz="quarter" idx="12"/>
          </p:nvPr>
        </p:nvSpPr>
        <p:spPr/>
        <p:txBody>
          <a:bodyPr/>
          <a:lstStyle/>
          <a:p>
            <a:fld id="{5D28FFE6-A2F1-4243-9DB1-DFB06715F2C6}" type="slidenum">
              <a:rPr lang="en-US" smtClean="0"/>
              <a:pPr/>
              <a:t>37</a:t>
            </a:fld>
            <a:endParaRPr lang="en-US" dirty="0"/>
          </a:p>
        </p:txBody>
      </p:sp>
      <p:sp>
        <p:nvSpPr>
          <p:cNvPr id="5" name="Footer Placeholder 4">
            <a:extLst>
              <a:ext uri="{FF2B5EF4-FFF2-40B4-BE49-F238E27FC236}">
                <a16:creationId xmlns:a16="http://schemas.microsoft.com/office/drawing/2014/main" id="{FB882616-93A8-41AC-814E-B3AB386D58FD}"/>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706472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A0CD2-56B1-4B64-A0B6-93718B10F2E4}"/>
              </a:ext>
            </a:extLst>
          </p:cNvPr>
          <p:cNvSpPr>
            <a:spLocks noGrp="1"/>
          </p:cNvSpPr>
          <p:nvPr>
            <p:ph type="title"/>
          </p:nvPr>
        </p:nvSpPr>
        <p:spPr/>
        <p:txBody>
          <a:bodyPr>
            <a:normAutofit fontScale="90000"/>
          </a:bodyPr>
          <a:lstStyle/>
          <a:p>
            <a:r>
              <a:rPr lang="en-US">
                <a:solidFill>
                  <a:srgbClr val="00B050"/>
                </a:solidFill>
              </a:rPr>
              <a:t>Lấy mẫu nhiều giai đoạn (Multistage Sampling)</a:t>
            </a:r>
            <a:endParaRPr lang="en-US"/>
          </a:p>
        </p:txBody>
      </p:sp>
      <p:sp>
        <p:nvSpPr>
          <p:cNvPr id="3" name="Content Placeholder 2">
            <a:extLst>
              <a:ext uri="{FF2B5EF4-FFF2-40B4-BE49-F238E27FC236}">
                <a16:creationId xmlns:a16="http://schemas.microsoft.com/office/drawing/2014/main" id="{8F6799A9-0371-49D6-99BB-07DCD3802DD8}"/>
              </a:ext>
            </a:extLst>
          </p:cNvPr>
          <p:cNvSpPr>
            <a:spLocks noGrp="1"/>
          </p:cNvSpPr>
          <p:nvPr>
            <p:ph idx="1"/>
          </p:nvPr>
        </p:nvSpPr>
        <p:spPr/>
        <p:txBody>
          <a:bodyPr/>
          <a:lstStyle/>
          <a:p>
            <a:r>
              <a:rPr lang="en-US" i="1" u="sng"/>
              <a:t>Ví dụ:</a:t>
            </a:r>
            <a:r>
              <a:rPr lang="en-US"/>
              <a:t> một ví dụ về lấy mẫu nhiều giai đoạn</a:t>
            </a:r>
            <a:endParaRPr lang="en-US" i="1" u="sng"/>
          </a:p>
          <a:p>
            <a:endParaRPr lang="en-US" i="1" u="sng"/>
          </a:p>
        </p:txBody>
      </p:sp>
      <p:sp>
        <p:nvSpPr>
          <p:cNvPr id="4" name="Slide Number Placeholder 3">
            <a:extLst>
              <a:ext uri="{FF2B5EF4-FFF2-40B4-BE49-F238E27FC236}">
                <a16:creationId xmlns:a16="http://schemas.microsoft.com/office/drawing/2014/main" id="{089694F5-5089-482A-B032-9D4CBE145D53}"/>
              </a:ext>
            </a:extLst>
          </p:cNvPr>
          <p:cNvSpPr>
            <a:spLocks noGrp="1"/>
          </p:cNvSpPr>
          <p:nvPr>
            <p:ph type="sldNum" sz="quarter" idx="12"/>
          </p:nvPr>
        </p:nvSpPr>
        <p:spPr/>
        <p:txBody>
          <a:bodyPr/>
          <a:lstStyle/>
          <a:p>
            <a:fld id="{5D28FFE6-A2F1-4243-9DB1-DFB06715F2C6}" type="slidenum">
              <a:rPr lang="en-US" smtClean="0"/>
              <a:pPr/>
              <a:t>38</a:t>
            </a:fld>
            <a:endParaRPr lang="en-US" dirty="0"/>
          </a:p>
        </p:txBody>
      </p:sp>
      <p:sp>
        <p:nvSpPr>
          <p:cNvPr id="5" name="Footer Placeholder 4">
            <a:extLst>
              <a:ext uri="{FF2B5EF4-FFF2-40B4-BE49-F238E27FC236}">
                <a16:creationId xmlns:a16="http://schemas.microsoft.com/office/drawing/2014/main" id="{FB882616-93A8-41AC-814E-B3AB386D58FD}"/>
              </a:ext>
            </a:extLst>
          </p:cNvPr>
          <p:cNvSpPr>
            <a:spLocks noGrp="1"/>
          </p:cNvSpPr>
          <p:nvPr>
            <p:ph type="ftr" sz="quarter" idx="11"/>
          </p:nvPr>
        </p:nvSpPr>
        <p:spPr/>
        <p:txBody>
          <a:bodyPr/>
          <a:lstStyle/>
          <a:p>
            <a:endParaRPr lang="en-US" dirty="0"/>
          </a:p>
        </p:txBody>
      </p:sp>
      <p:pic>
        <p:nvPicPr>
          <p:cNvPr id="6" name="Picture 5">
            <a:extLst>
              <a:ext uri="{FF2B5EF4-FFF2-40B4-BE49-F238E27FC236}">
                <a16:creationId xmlns:a16="http://schemas.microsoft.com/office/drawing/2014/main" id="{00F04769-E302-48C7-8364-BE56A103DF5B}"/>
              </a:ext>
            </a:extLst>
          </p:cNvPr>
          <p:cNvPicPr>
            <a:picLocks noChangeAspect="1"/>
          </p:cNvPicPr>
          <p:nvPr/>
        </p:nvPicPr>
        <p:blipFill>
          <a:blip r:embed="rId2"/>
          <a:stretch>
            <a:fillRect/>
          </a:stretch>
        </p:blipFill>
        <p:spPr>
          <a:xfrm>
            <a:off x="913174" y="2568137"/>
            <a:ext cx="7362825" cy="3667125"/>
          </a:xfrm>
          <a:prstGeom prst="rect">
            <a:avLst/>
          </a:prstGeom>
        </p:spPr>
      </p:pic>
    </p:spTree>
    <p:extLst>
      <p:ext uri="{BB962C8B-B14F-4D97-AF65-F5344CB8AC3E}">
        <p14:creationId xmlns:p14="http://schemas.microsoft.com/office/powerpoint/2010/main" val="3426859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F6458-0EED-4A82-9531-C3D01AF511C1}"/>
              </a:ext>
            </a:extLst>
          </p:cNvPr>
          <p:cNvSpPr>
            <a:spLocks noGrp="1"/>
          </p:cNvSpPr>
          <p:nvPr>
            <p:ph type="title"/>
          </p:nvPr>
        </p:nvSpPr>
        <p:spPr/>
        <p:txBody>
          <a:bodyPr>
            <a:normAutofit fontScale="90000"/>
          </a:bodyPr>
          <a:lstStyle/>
          <a:p>
            <a:r>
              <a:rPr lang="en-US"/>
              <a:t>THU NHẬP DỮ LIỆU MẪU – CÁC PH</a:t>
            </a:r>
            <a:r>
              <a:rPr lang="vi-VN"/>
              <a:t>Ư</a:t>
            </a:r>
            <a:r>
              <a:rPr lang="en-US"/>
              <a:t>ƠNG PHÁP</a:t>
            </a:r>
          </a:p>
        </p:txBody>
      </p:sp>
      <p:sp>
        <p:nvSpPr>
          <p:cNvPr id="3" name="Content Placeholder 2">
            <a:extLst>
              <a:ext uri="{FF2B5EF4-FFF2-40B4-BE49-F238E27FC236}">
                <a16:creationId xmlns:a16="http://schemas.microsoft.com/office/drawing/2014/main" id="{4F5507E2-4021-4830-A3B8-1F1CC9961BA7}"/>
              </a:ext>
            </a:extLst>
          </p:cNvPr>
          <p:cNvSpPr>
            <a:spLocks noGrp="1"/>
          </p:cNvSpPr>
          <p:nvPr>
            <p:ph idx="1"/>
          </p:nvPr>
        </p:nvSpPr>
        <p:spPr/>
        <p:txBody>
          <a:bodyPr/>
          <a:lstStyle/>
          <a:p>
            <a:r>
              <a:rPr lang="en-US"/>
              <a:t>Lấy mẫu ngẫu nhiên đ</a:t>
            </a:r>
            <a:r>
              <a:rPr lang="vi-VN"/>
              <a:t>ơ</a:t>
            </a:r>
            <a:r>
              <a:rPr lang="en-US"/>
              <a:t>n giản</a:t>
            </a:r>
          </a:p>
          <a:p>
            <a:r>
              <a:rPr lang="en-US"/>
              <a:t>Lấy mẫu có hệ thống</a:t>
            </a:r>
          </a:p>
          <a:p>
            <a:r>
              <a:rPr lang="en-US"/>
              <a:t>Lấy mẫu tiện lợi</a:t>
            </a:r>
          </a:p>
          <a:p>
            <a:r>
              <a:rPr lang="en-US"/>
              <a:t>Lấy mẫu phân tầng</a:t>
            </a:r>
          </a:p>
          <a:p>
            <a:r>
              <a:rPr lang="en-US"/>
              <a:t>Lấy mẫu theo cụm</a:t>
            </a:r>
          </a:p>
          <a:p>
            <a:r>
              <a:rPr lang="en-US"/>
              <a:t>Lấy mẫu nhiều giai đoạn</a:t>
            </a:r>
          </a:p>
        </p:txBody>
      </p:sp>
      <p:sp>
        <p:nvSpPr>
          <p:cNvPr id="4" name="Slide Number Placeholder 3">
            <a:extLst>
              <a:ext uri="{FF2B5EF4-FFF2-40B4-BE49-F238E27FC236}">
                <a16:creationId xmlns:a16="http://schemas.microsoft.com/office/drawing/2014/main" id="{C62CC47D-E604-4A80-869E-1A58BE616237}"/>
              </a:ext>
            </a:extLst>
          </p:cNvPr>
          <p:cNvSpPr>
            <a:spLocks noGrp="1"/>
          </p:cNvSpPr>
          <p:nvPr>
            <p:ph type="sldNum" sz="quarter" idx="12"/>
          </p:nvPr>
        </p:nvSpPr>
        <p:spPr/>
        <p:txBody>
          <a:bodyPr/>
          <a:lstStyle/>
          <a:p>
            <a:fld id="{5D28FFE6-A2F1-4243-9DB1-DFB06715F2C6}" type="slidenum">
              <a:rPr lang="en-US" smtClean="0"/>
              <a:pPr/>
              <a:t>39</a:t>
            </a:fld>
            <a:endParaRPr lang="en-US" dirty="0"/>
          </a:p>
        </p:txBody>
      </p:sp>
      <p:sp>
        <p:nvSpPr>
          <p:cNvPr id="5" name="Footer Placeholder 4">
            <a:extLst>
              <a:ext uri="{FF2B5EF4-FFF2-40B4-BE49-F238E27FC236}">
                <a16:creationId xmlns:a16="http://schemas.microsoft.com/office/drawing/2014/main" id="{558010EA-5391-416F-8C9F-36183A1B6530}"/>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917718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47520-B896-4A82-8065-53A0685B0900}"/>
              </a:ext>
            </a:extLst>
          </p:cNvPr>
          <p:cNvSpPr>
            <a:spLocks noGrp="1"/>
          </p:cNvSpPr>
          <p:nvPr>
            <p:ph type="title"/>
          </p:nvPr>
        </p:nvSpPr>
        <p:spPr/>
        <p:txBody>
          <a:bodyPr/>
          <a:lstStyle/>
          <a:p>
            <a:r>
              <a:rPr lang="en-US"/>
              <a:t>NỘI DUNG</a:t>
            </a:r>
          </a:p>
        </p:txBody>
      </p:sp>
      <p:sp>
        <p:nvSpPr>
          <p:cNvPr id="3" name="Content Placeholder 2">
            <a:extLst>
              <a:ext uri="{FF2B5EF4-FFF2-40B4-BE49-F238E27FC236}">
                <a16:creationId xmlns:a16="http://schemas.microsoft.com/office/drawing/2014/main" id="{15173F39-31D8-4F2B-9FC1-43712550E7C7}"/>
              </a:ext>
            </a:extLst>
          </p:cNvPr>
          <p:cNvSpPr>
            <a:spLocks noGrp="1"/>
          </p:cNvSpPr>
          <p:nvPr>
            <p:ph idx="1"/>
          </p:nvPr>
        </p:nvSpPr>
        <p:spPr/>
        <p:txBody>
          <a:bodyPr/>
          <a:lstStyle/>
          <a:p>
            <a:r>
              <a:rPr lang="en-US"/>
              <a:t>Một số khái niệm</a:t>
            </a:r>
          </a:p>
          <a:p>
            <a:r>
              <a:rPr lang="en-US"/>
              <a:t>T</a:t>
            </a:r>
            <a:r>
              <a:rPr lang="vi-VN"/>
              <a:t>ư</a:t>
            </a:r>
            <a:r>
              <a:rPr lang="en-US"/>
              <a:t> duy thống kê</a:t>
            </a:r>
          </a:p>
          <a:p>
            <a:r>
              <a:rPr lang="en-US"/>
              <a:t>Kiểu dữ liệu</a:t>
            </a:r>
          </a:p>
          <a:p>
            <a:r>
              <a:rPr lang="en-US"/>
              <a:t>Thu nhập dữ liệu mẫu</a:t>
            </a:r>
          </a:p>
        </p:txBody>
      </p:sp>
      <p:sp>
        <p:nvSpPr>
          <p:cNvPr id="4" name="Slide Number Placeholder 3">
            <a:extLst>
              <a:ext uri="{FF2B5EF4-FFF2-40B4-BE49-F238E27FC236}">
                <a16:creationId xmlns:a16="http://schemas.microsoft.com/office/drawing/2014/main" id="{B7BCF401-4AE1-4701-B0F8-F4FE900594D6}"/>
              </a:ext>
            </a:extLst>
          </p:cNvPr>
          <p:cNvSpPr>
            <a:spLocks noGrp="1"/>
          </p:cNvSpPr>
          <p:nvPr>
            <p:ph type="sldNum" sz="quarter" idx="12"/>
          </p:nvPr>
        </p:nvSpPr>
        <p:spPr/>
        <p:txBody>
          <a:bodyPr/>
          <a:lstStyle/>
          <a:p>
            <a:fld id="{5D28FFE6-A2F1-4243-9DB1-DFB06715F2C6}" type="slidenum">
              <a:rPr lang="en-US" smtClean="0"/>
              <a:pPr/>
              <a:t>4</a:t>
            </a:fld>
            <a:endParaRPr lang="en-US" dirty="0"/>
          </a:p>
        </p:txBody>
      </p:sp>
      <p:sp>
        <p:nvSpPr>
          <p:cNvPr id="5" name="Footer Placeholder 4">
            <a:extLst>
              <a:ext uri="{FF2B5EF4-FFF2-40B4-BE49-F238E27FC236}">
                <a16:creationId xmlns:a16="http://schemas.microsoft.com/office/drawing/2014/main" id="{F8BBD7BF-8276-4A7C-970A-FF9E51705DAD}"/>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925342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47520-B896-4A82-8065-53A0685B0900}"/>
              </a:ext>
            </a:extLst>
          </p:cNvPr>
          <p:cNvSpPr>
            <a:spLocks noGrp="1"/>
          </p:cNvSpPr>
          <p:nvPr>
            <p:ph type="title"/>
          </p:nvPr>
        </p:nvSpPr>
        <p:spPr/>
        <p:txBody>
          <a:bodyPr/>
          <a:lstStyle/>
          <a:p>
            <a:r>
              <a:rPr lang="en-US"/>
              <a:t>NỘI DUNG</a:t>
            </a:r>
          </a:p>
        </p:txBody>
      </p:sp>
      <p:sp>
        <p:nvSpPr>
          <p:cNvPr id="3" name="Content Placeholder 2">
            <a:extLst>
              <a:ext uri="{FF2B5EF4-FFF2-40B4-BE49-F238E27FC236}">
                <a16:creationId xmlns:a16="http://schemas.microsoft.com/office/drawing/2014/main" id="{15173F39-31D8-4F2B-9FC1-43712550E7C7}"/>
              </a:ext>
            </a:extLst>
          </p:cNvPr>
          <p:cNvSpPr>
            <a:spLocks noGrp="1"/>
          </p:cNvSpPr>
          <p:nvPr>
            <p:ph idx="1"/>
          </p:nvPr>
        </p:nvSpPr>
        <p:spPr/>
        <p:txBody>
          <a:bodyPr/>
          <a:lstStyle/>
          <a:p>
            <a:r>
              <a:rPr lang="en-US" b="1"/>
              <a:t>Một số khái niệm</a:t>
            </a:r>
          </a:p>
          <a:p>
            <a:r>
              <a:rPr lang="en-US"/>
              <a:t>T</a:t>
            </a:r>
            <a:r>
              <a:rPr lang="vi-VN"/>
              <a:t>ư</a:t>
            </a:r>
            <a:r>
              <a:rPr lang="en-US"/>
              <a:t> duy thống kê</a:t>
            </a:r>
          </a:p>
          <a:p>
            <a:r>
              <a:rPr lang="en-US"/>
              <a:t>Kiểu dữ liệu</a:t>
            </a:r>
          </a:p>
          <a:p>
            <a:r>
              <a:rPr lang="en-US"/>
              <a:t>Thu nhập dữ liệu mẫu</a:t>
            </a:r>
          </a:p>
        </p:txBody>
      </p:sp>
      <p:sp>
        <p:nvSpPr>
          <p:cNvPr id="4" name="Slide Number Placeholder 3">
            <a:extLst>
              <a:ext uri="{FF2B5EF4-FFF2-40B4-BE49-F238E27FC236}">
                <a16:creationId xmlns:a16="http://schemas.microsoft.com/office/drawing/2014/main" id="{B7BCF401-4AE1-4701-B0F8-F4FE900594D6}"/>
              </a:ext>
            </a:extLst>
          </p:cNvPr>
          <p:cNvSpPr>
            <a:spLocks noGrp="1"/>
          </p:cNvSpPr>
          <p:nvPr>
            <p:ph type="sldNum" sz="quarter" idx="12"/>
          </p:nvPr>
        </p:nvSpPr>
        <p:spPr/>
        <p:txBody>
          <a:bodyPr/>
          <a:lstStyle/>
          <a:p>
            <a:fld id="{5D28FFE6-A2F1-4243-9DB1-DFB06715F2C6}" type="slidenum">
              <a:rPr lang="en-US" smtClean="0"/>
              <a:pPr/>
              <a:t>5</a:t>
            </a:fld>
            <a:endParaRPr lang="en-US" dirty="0"/>
          </a:p>
        </p:txBody>
      </p:sp>
      <p:sp>
        <p:nvSpPr>
          <p:cNvPr id="5" name="Footer Placeholder 4">
            <a:extLst>
              <a:ext uri="{FF2B5EF4-FFF2-40B4-BE49-F238E27FC236}">
                <a16:creationId xmlns:a16="http://schemas.microsoft.com/office/drawing/2014/main" id="{F8BBD7BF-8276-4A7C-970A-FF9E51705DAD}"/>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077484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B2DFF-2269-41F7-93DE-43C607FD27EB}"/>
              </a:ext>
            </a:extLst>
          </p:cNvPr>
          <p:cNvSpPr>
            <a:spLocks noGrp="1"/>
          </p:cNvSpPr>
          <p:nvPr>
            <p:ph type="title"/>
          </p:nvPr>
        </p:nvSpPr>
        <p:spPr/>
        <p:txBody>
          <a:bodyPr/>
          <a:lstStyle/>
          <a:p>
            <a:r>
              <a:rPr lang="en-US"/>
              <a:t>Dữ liệu (data)</a:t>
            </a:r>
          </a:p>
        </p:txBody>
      </p:sp>
      <p:sp>
        <p:nvSpPr>
          <p:cNvPr id="3" name="Content Placeholder 2">
            <a:extLst>
              <a:ext uri="{FF2B5EF4-FFF2-40B4-BE49-F238E27FC236}">
                <a16:creationId xmlns:a16="http://schemas.microsoft.com/office/drawing/2014/main" id="{4F7824A8-F96E-457D-971A-60AFC8A83502}"/>
              </a:ext>
            </a:extLst>
          </p:cNvPr>
          <p:cNvSpPr>
            <a:spLocks noGrp="1"/>
          </p:cNvSpPr>
          <p:nvPr>
            <p:ph idx="1"/>
          </p:nvPr>
        </p:nvSpPr>
        <p:spPr/>
        <p:txBody>
          <a:bodyPr/>
          <a:lstStyle/>
          <a:p>
            <a:r>
              <a:rPr lang="en-US">
                <a:solidFill>
                  <a:srgbClr val="FF0000"/>
                </a:solidFill>
              </a:rPr>
              <a:t>Dữ liệu (data)</a:t>
            </a:r>
            <a:r>
              <a:rPr lang="en-US"/>
              <a:t>: là tập hợp các quan sát/ quan trắc.</a:t>
            </a:r>
          </a:p>
          <a:p>
            <a:endParaRPr lang="en-US"/>
          </a:p>
          <a:p>
            <a:r>
              <a:rPr lang="en-US"/>
              <a:t>Ví dụ: các kết quả đo l</a:t>
            </a:r>
            <a:r>
              <a:rPr lang="vi-VN"/>
              <a:t>ư</a:t>
            </a:r>
            <a:r>
              <a:rPr lang="en-US"/>
              <a:t>ờng, giới tính, hoặc các kết quả khảo sát…</a:t>
            </a:r>
            <a:endParaRPr lang="en-US" dirty="0"/>
          </a:p>
        </p:txBody>
      </p:sp>
      <p:sp>
        <p:nvSpPr>
          <p:cNvPr id="4" name="Slide Number Placeholder 3">
            <a:extLst>
              <a:ext uri="{FF2B5EF4-FFF2-40B4-BE49-F238E27FC236}">
                <a16:creationId xmlns:a16="http://schemas.microsoft.com/office/drawing/2014/main" id="{D644E2A4-E51E-4655-88D9-CB90A0290E6D}"/>
              </a:ext>
            </a:extLst>
          </p:cNvPr>
          <p:cNvSpPr>
            <a:spLocks noGrp="1"/>
          </p:cNvSpPr>
          <p:nvPr>
            <p:ph type="sldNum" sz="quarter" idx="12"/>
          </p:nvPr>
        </p:nvSpPr>
        <p:spPr/>
        <p:txBody>
          <a:bodyPr/>
          <a:lstStyle/>
          <a:p>
            <a:fld id="{5D28FFE6-A2F1-4243-9DB1-DFB06715F2C6}" type="slidenum">
              <a:rPr lang="en-US" smtClean="0"/>
              <a:pPr/>
              <a:t>6</a:t>
            </a:fld>
            <a:endParaRPr lang="en-US" dirty="0"/>
          </a:p>
        </p:txBody>
      </p:sp>
      <p:sp>
        <p:nvSpPr>
          <p:cNvPr id="5" name="Footer Placeholder 4">
            <a:extLst>
              <a:ext uri="{FF2B5EF4-FFF2-40B4-BE49-F238E27FC236}">
                <a16:creationId xmlns:a16="http://schemas.microsoft.com/office/drawing/2014/main" id="{5A3F96B7-6DB1-4718-871C-A9674D839244}"/>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787842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CE57-3275-4E2C-9225-51D7D181CAF3}"/>
              </a:ext>
            </a:extLst>
          </p:cNvPr>
          <p:cNvSpPr>
            <a:spLocks noGrp="1"/>
          </p:cNvSpPr>
          <p:nvPr>
            <p:ph type="title"/>
          </p:nvPr>
        </p:nvSpPr>
        <p:spPr/>
        <p:txBody>
          <a:bodyPr/>
          <a:lstStyle/>
          <a:p>
            <a:r>
              <a:rPr lang="en-US"/>
              <a:t>Thống kê (Statistics)</a:t>
            </a:r>
          </a:p>
        </p:txBody>
      </p:sp>
      <p:sp>
        <p:nvSpPr>
          <p:cNvPr id="3" name="Content Placeholder 2">
            <a:extLst>
              <a:ext uri="{FF2B5EF4-FFF2-40B4-BE49-F238E27FC236}">
                <a16:creationId xmlns:a16="http://schemas.microsoft.com/office/drawing/2014/main" id="{D613DB6E-B513-4AE4-BD26-9B6F476795A3}"/>
              </a:ext>
            </a:extLst>
          </p:cNvPr>
          <p:cNvSpPr>
            <a:spLocks noGrp="1"/>
          </p:cNvSpPr>
          <p:nvPr>
            <p:ph idx="1"/>
          </p:nvPr>
        </p:nvSpPr>
        <p:spPr/>
        <p:txBody>
          <a:bodyPr/>
          <a:lstStyle/>
          <a:p>
            <a:r>
              <a:rPr lang="en-US">
                <a:solidFill>
                  <a:srgbClr val="FF0000"/>
                </a:solidFill>
              </a:rPr>
              <a:t>Thống kê (statistics)</a:t>
            </a:r>
            <a:r>
              <a:rPr lang="en-US"/>
              <a:t>: là môn khoa học về việc lập kế hoạch nghiên cứu và thí nghiệm và thu nhập dữ liệu sau đó tổ chức, tổng hợp, trình bày, phân tích, diễn giải để rút ra kết luận dựa  trên dữ liệu thu nhập đ</a:t>
            </a:r>
            <a:r>
              <a:rPr lang="vi-VN"/>
              <a:t>ư</a:t>
            </a:r>
            <a:r>
              <a:rPr lang="en-US"/>
              <a:t>ợc.</a:t>
            </a:r>
          </a:p>
        </p:txBody>
      </p:sp>
      <p:sp>
        <p:nvSpPr>
          <p:cNvPr id="4" name="Slide Number Placeholder 3">
            <a:extLst>
              <a:ext uri="{FF2B5EF4-FFF2-40B4-BE49-F238E27FC236}">
                <a16:creationId xmlns:a16="http://schemas.microsoft.com/office/drawing/2014/main" id="{E9D59E3A-B48B-461F-8C72-207A28567F44}"/>
              </a:ext>
            </a:extLst>
          </p:cNvPr>
          <p:cNvSpPr>
            <a:spLocks noGrp="1"/>
          </p:cNvSpPr>
          <p:nvPr>
            <p:ph type="sldNum" sz="quarter" idx="12"/>
          </p:nvPr>
        </p:nvSpPr>
        <p:spPr/>
        <p:txBody>
          <a:bodyPr/>
          <a:lstStyle/>
          <a:p>
            <a:fld id="{5D28FFE6-A2F1-4243-9DB1-DFB06715F2C6}" type="slidenum">
              <a:rPr lang="en-US" smtClean="0"/>
              <a:pPr/>
              <a:t>7</a:t>
            </a:fld>
            <a:endParaRPr lang="en-US" dirty="0"/>
          </a:p>
        </p:txBody>
      </p:sp>
      <p:sp>
        <p:nvSpPr>
          <p:cNvPr id="5" name="Footer Placeholder 4">
            <a:extLst>
              <a:ext uri="{FF2B5EF4-FFF2-40B4-BE49-F238E27FC236}">
                <a16:creationId xmlns:a16="http://schemas.microsoft.com/office/drawing/2014/main" id="{F978D765-6964-4DEA-A6F5-AA0583C78F26}"/>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603762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F95B7-0871-486A-9340-66E1AC89A0B4}"/>
              </a:ext>
            </a:extLst>
          </p:cNvPr>
          <p:cNvSpPr>
            <a:spLocks noGrp="1"/>
          </p:cNvSpPr>
          <p:nvPr>
            <p:ph type="title"/>
          </p:nvPr>
        </p:nvSpPr>
        <p:spPr/>
        <p:txBody>
          <a:bodyPr/>
          <a:lstStyle/>
          <a:p>
            <a:r>
              <a:rPr lang="en-US"/>
              <a:t>Quần thể (Population)</a:t>
            </a:r>
          </a:p>
        </p:txBody>
      </p:sp>
      <p:sp>
        <p:nvSpPr>
          <p:cNvPr id="3" name="Content Placeholder 2">
            <a:extLst>
              <a:ext uri="{FF2B5EF4-FFF2-40B4-BE49-F238E27FC236}">
                <a16:creationId xmlns:a16="http://schemas.microsoft.com/office/drawing/2014/main" id="{0B37CA5F-9116-4FDE-BD33-E70B49A4F1ED}"/>
              </a:ext>
            </a:extLst>
          </p:cNvPr>
          <p:cNvSpPr>
            <a:spLocks noGrp="1"/>
          </p:cNvSpPr>
          <p:nvPr>
            <p:ph idx="1"/>
          </p:nvPr>
        </p:nvSpPr>
        <p:spPr/>
        <p:txBody>
          <a:bodyPr/>
          <a:lstStyle/>
          <a:p>
            <a:r>
              <a:rPr lang="en-US">
                <a:solidFill>
                  <a:srgbClr val="FF0000"/>
                </a:solidFill>
              </a:rPr>
              <a:t>Quần thể (Population)</a:t>
            </a:r>
            <a:r>
              <a:rPr lang="en-US"/>
              <a:t>: là tập hợp tất cả các giá trị dữ liệu cần đ</a:t>
            </a:r>
            <a:r>
              <a:rPr lang="vi-VN"/>
              <a:t>ư</a:t>
            </a:r>
            <a:r>
              <a:rPr lang="en-US"/>
              <a:t>ợc xem xét</a:t>
            </a:r>
          </a:p>
        </p:txBody>
      </p:sp>
      <p:sp>
        <p:nvSpPr>
          <p:cNvPr id="4" name="Slide Number Placeholder 3">
            <a:extLst>
              <a:ext uri="{FF2B5EF4-FFF2-40B4-BE49-F238E27FC236}">
                <a16:creationId xmlns:a16="http://schemas.microsoft.com/office/drawing/2014/main" id="{00369F15-ADF2-44C6-8EAC-BFF77778A6B6}"/>
              </a:ext>
            </a:extLst>
          </p:cNvPr>
          <p:cNvSpPr>
            <a:spLocks noGrp="1"/>
          </p:cNvSpPr>
          <p:nvPr>
            <p:ph type="sldNum" sz="quarter" idx="12"/>
          </p:nvPr>
        </p:nvSpPr>
        <p:spPr/>
        <p:txBody>
          <a:bodyPr/>
          <a:lstStyle/>
          <a:p>
            <a:fld id="{5D28FFE6-A2F1-4243-9DB1-DFB06715F2C6}" type="slidenum">
              <a:rPr lang="en-US" smtClean="0"/>
              <a:pPr/>
              <a:t>8</a:t>
            </a:fld>
            <a:endParaRPr lang="en-US" dirty="0"/>
          </a:p>
        </p:txBody>
      </p:sp>
      <p:sp>
        <p:nvSpPr>
          <p:cNvPr id="5" name="Footer Placeholder 4">
            <a:extLst>
              <a:ext uri="{FF2B5EF4-FFF2-40B4-BE49-F238E27FC236}">
                <a16:creationId xmlns:a16="http://schemas.microsoft.com/office/drawing/2014/main" id="{F822775A-2427-4B8D-9467-501388950A07}"/>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614302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58CE3-C27C-4749-81E8-2BD1BDE65D20}"/>
              </a:ext>
            </a:extLst>
          </p:cNvPr>
          <p:cNvSpPr>
            <a:spLocks noGrp="1"/>
          </p:cNvSpPr>
          <p:nvPr>
            <p:ph type="title"/>
          </p:nvPr>
        </p:nvSpPr>
        <p:spPr/>
        <p:txBody>
          <a:bodyPr/>
          <a:lstStyle/>
          <a:p>
            <a:r>
              <a:rPr lang="en-US"/>
              <a:t>Mẫu (sample)</a:t>
            </a:r>
          </a:p>
        </p:txBody>
      </p:sp>
      <p:sp>
        <p:nvSpPr>
          <p:cNvPr id="3" name="Content Placeholder 2">
            <a:extLst>
              <a:ext uri="{FF2B5EF4-FFF2-40B4-BE49-F238E27FC236}">
                <a16:creationId xmlns:a16="http://schemas.microsoft.com/office/drawing/2014/main" id="{6199E485-9F34-4ADF-B133-6E6CD007A361}"/>
              </a:ext>
            </a:extLst>
          </p:cNvPr>
          <p:cNvSpPr>
            <a:spLocks noGrp="1"/>
          </p:cNvSpPr>
          <p:nvPr>
            <p:ph idx="1"/>
          </p:nvPr>
        </p:nvSpPr>
        <p:spPr/>
        <p:txBody>
          <a:bodyPr/>
          <a:lstStyle/>
          <a:p>
            <a:r>
              <a:rPr lang="en-US">
                <a:solidFill>
                  <a:srgbClr val="FF0000"/>
                </a:solidFill>
              </a:rPr>
              <a:t>Mẫu (sample)</a:t>
            </a:r>
            <a:r>
              <a:rPr lang="en-US"/>
              <a:t>: là một tập con của quần thể</a:t>
            </a:r>
          </a:p>
        </p:txBody>
      </p:sp>
      <p:sp>
        <p:nvSpPr>
          <p:cNvPr id="4" name="Slide Number Placeholder 3">
            <a:extLst>
              <a:ext uri="{FF2B5EF4-FFF2-40B4-BE49-F238E27FC236}">
                <a16:creationId xmlns:a16="http://schemas.microsoft.com/office/drawing/2014/main" id="{24D179DC-48CB-4A9E-ABFA-0E690E23F22D}"/>
              </a:ext>
            </a:extLst>
          </p:cNvPr>
          <p:cNvSpPr>
            <a:spLocks noGrp="1"/>
          </p:cNvSpPr>
          <p:nvPr>
            <p:ph type="sldNum" sz="quarter" idx="12"/>
          </p:nvPr>
        </p:nvSpPr>
        <p:spPr/>
        <p:txBody>
          <a:bodyPr/>
          <a:lstStyle/>
          <a:p>
            <a:fld id="{5D28FFE6-A2F1-4243-9DB1-DFB06715F2C6}" type="slidenum">
              <a:rPr lang="en-US" smtClean="0"/>
              <a:pPr/>
              <a:t>9</a:t>
            </a:fld>
            <a:endParaRPr lang="en-US" dirty="0"/>
          </a:p>
        </p:txBody>
      </p:sp>
      <p:sp>
        <p:nvSpPr>
          <p:cNvPr id="5" name="Footer Placeholder 4">
            <a:extLst>
              <a:ext uri="{FF2B5EF4-FFF2-40B4-BE49-F238E27FC236}">
                <a16:creationId xmlns:a16="http://schemas.microsoft.com/office/drawing/2014/main" id="{6EF68C4F-CCF5-4097-97AF-38B8864B1B87}"/>
              </a:ext>
            </a:extLst>
          </p:cNvPr>
          <p:cNvSpPr>
            <a:spLocks noGrp="1"/>
          </p:cNvSpPr>
          <p:nvPr>
            <p:ph type="ftr" sz="quarter" idx="11"/>
          </p:nvPr>
        </p:nvSpPr>
        <p:spPr/>
        <p:txBody>
          <a:bodyPr/>
          <a:lstStyle/>
          <a:p>
            <a:endParaRPr lang="en-US" dirty="0"/>
          </a:p>
        </p:txBody>
      </p:sp>
      <p:pic>
        <p:nvPicPr>
          <p:cNvPr id="6" name="Picture 5">
            <a:extLst>
              <a:ext uri="{FF2B5EF4-FFF2-40B4-BE49-F238E27FC236}">
                <a16:creationId xmlns:a16="http://schemas.microsoft.com/office/drawing/2014/main" id="{F6EFE1E3-1C4C-4819-B62F-B7FB8AFEC6F9}"/>
              </a:ext>
            </a:extLst>
          </p:cNvPr>
          <p:cNvPicPr>
            <a:picLocks noChangeAspect="1"/>
          </p:cNvPicPr>
          <p:nvPr/>
        </p:nvPicPr>
        <p:blipFill>
          <a:blip r:embed="rId2"/>
          <a:stretch>
            <a:fillRect/>
          </a:stretch>
        </p:blipFill>
        <p:spPr>
          <a:xfrm>
            <a:off x="990551" y="2951414"/>
            <a:ext cx="7071459" cy="2224088"/>
          </a:xfrm>
          <a:prstGeom prst="rect">
            <a:avLst/>
          </a:prstGeom>
        </p:spPr>
      </p:pic>
    </p:spTree>
    <p:extLst>
      <p:ext uri="{BB962C8B-B14F-4D97-AF65-F5344CB8AC3E}">
        <p14:creationId xmlns:p14="http://schemas.microsoft.com/office/powerpoint/2010/main" val="260820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oject planning overview presentatio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vinhlinh's font">
      <a:majorFont>
        <a:latin typeface="Cambria"/>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12000"/>
                <a:satMod val="240000"/>
              </a:schemeClr>
              <a:schemeClr val="phClr">
                <a:tint val="98000"/>
              </a:schemeClr>
            </a:duotone>
          </a:blip>
          <a:tile tx="0" ty="0" sx="100000" sy="100000" flip="none" algn="ctr"/>
        </a:blipFill>
      </a:bgFillStyleLst>
    </a:fmtScheme>
  </a:themeElements>
  <a:objectDefaults>
    <a:spDef>
      <a:spPr>
        <a:solidFill>
          <a:schemeClr val="accent1">
            <a:lumMod val="50000"/>
          </a:schemeClr>
        </a:solidFill>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1">
              <a:lumMod val="20000"/>
              <a:lumOff val="80000"/>
            </a:schemeClr>
          </a:solidFill>
        </a:ln>
      </a:spPr>
      <a:bodyPr wrap="square" rtlCol="0" anchor="ctr" anchorCtr="1">
        <a:spAutoFit/>
      </a:bodyPr>
      <a:lstStyle>
        <a:defPPr algn="l">
          <a:defRPr dirty="0" smtClean="0"/>
        </a:defPPr>
      </a:lstStyle>
    </a:txDef>
  </a:objectDefaults>
  <a:extraClrSchemeLst/>
  <a:extLst>
    <a:ext uri="{05A4C25C-085E-4340-85A3-A5531E510DB2}">
      <thm15:themeFamily xmlns:thm15="http://schemas.microsoft.com/office/thememl/2012/main" name="Business project planning overview presentation.potx" id="{0D6D6775-FC9F-484B-A889-C0FCD86449E3}" vid="{CBE6795F-D548-4056-89FC-5BC618C494F3}"/>
    </a:ext>
  </a:extLst>
</a:theme>
</file>

<file path=ppt/theme/theme2.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project planning overview presentation</Template>
  <TotalTime>474</TotalTime>
  <Words>2094</Words>
  <Application>Microsoft Office PowerPoint</Application>
  <PresentationFormat>On-screen Show (4:3)</PresentationFormat>
  <Paragraphs>191</Paragraphs>
  <Slides>39</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Arial</vt:lpstr>
      <vt:lpstr>Calibri</vt:lpstr>
      <vt:lpstr>Cambria</vt:lpstr>
      <vt:lpstr>Courier New</vt:lpstr>
      <vt:lpstr>Georgia</vt:lpstr>
      <vt:lpstr>Old English Text MT</vt:lpstr>
      <vt:lpstr>Times New Roman</vt:lpstr>
      <vt:lpstr>Verdana</vt:lpstr>
      <vt:lpstr>Wingdings</vt:lpstr>
      <vt:lpstr>Project planning overview presentation</vt:lpstr>
      <vt:lpstr>GIỚI THIỆU</vt:lpstr>
      <vt:lpstr>PowerPoint Presentation</vt:lpstr>
      <vt:lpstr>PowerPoint Presentation</vt:lpstr>
      <vt:lpstr>NỘI DUNG</vt:lpstr>
      <vt:lpstr>NỘI DUNG</vt:lpstr>
      <vt:lpstr>Dữ liệu (data)</vt:lpstr>
      <vt:lpstr>Thống kê (Statistics)</vt:lpstr>
      <vt:lpstr>Quần thể (Population)</vt:lpstr>
      <vt:lpstr>Mẫu (sample)</vt:lpstr>
      <vt:lpstr>Ví dụ</vt:lpstr>
      <vt:lpstr>NỘI DUNG</vt:lpstr>
      <vt:lpstr>PowerPoint Presentation</vt:lpstr>
      <vt:lpstr>CHUẨN BỊ - Ngữ cảnh</vt:lpstr>
      <vt:lpstr>CHUẨN BỊ - nguồn của dữ liệu</vt:lpstr>
      <vt:lpstr>CHUẨN BỊ - Phương pháp lấy mẫu</vt:lpstr>
      <vt:lpstr>PHÂN TÍCH – Trực quan hóa dữ liệu</vt:lpstr>
      <vt:lpstr>PHÂN TÍCH – Áp dụng các phương pháp thống kê</vt:lpstr>
      <vt:lpstr>KẾT LUẬN</vt:lpstr>
      <vt:lpstr>NỘI DUNG</vt:lpstr>
      <vt:lpstr>DỮ LIỆU ĐỊNH LƯỢNG (Quantitative data)</vt:lpstr>
      <vt:lpstr>DỮ LIỆU ĐỊNH LƯỢNG (Quantitative data)</vt:lpstr>
      <vt:lpstr>DỮ LIỆU ĐỊNH TÍNH (Qualitative data)</vt:lpstr>
      <vt:lpstr>KIỂU DỮ LIỆU</vt:lpstr>
      <vt:lpstr>NỘI DUNG</vt:lpstr>
      <vt:lpstr>PowerPoint Presentation</vt:lpstr>
      <vt:lpstr>THU NHẬP DỮ LIỆU MẪU</vt:lpstr>
      <vt:lpstr>Từ quan sát (observational study)</vt:lpstr>
      <vt:lpstr>Từ thử nghiệm (experiment)</vt:lpstr>
      <vt:lpstr>Lấy mẫu ngẫu nhiên đơn giản (simple random sample)</vt:lpstr>
      <vt:lpstr>Lấy mẫu ngẫu nhiên đơn giản (Simple Random Sample)</vt:lpstr>
      <vt:lpstr>Lấy mẫu có hệ thống (Systematic Sampling)</vt:lpstr>
      <vt:lpstr>Lấy mẫu tiện lợi (Convenience Sampling)</vt:lpstr>
      <vt:lpstr>Lấy mẫu phân tầng (Stratified sampling)</vt:lpstr>
      <vt:lpstr>Lấy mẫu phân tầng (Stratified sampling)</vt:lpstr>
      <vt:lpstr>Lấy mẫu theo cụm (Cluster Sampling)</vt:lpstr>
      <vt:lpstr>Lấy mẫu theo cụm (Cluster Sampling)</vt:lpstr>
      <vt:lpstr>Lấy mẫu nhiều giai đoạn (Multistage Sampling)</vt:lpstr>
      <vt:lpstr>Lấy mẫu nhiều giai đoạn (Multistage Sampling)</vt:lpstr>
      <vt:lpstr>THU NHẬP DỮ LIỆU MẪU – CÁC PHƯƠNG PHÁP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Overview</dc:title>
  <dc:creator>Trương Vĩnh Linh</dc:creator>
  <cp:lastModifiedBy>Trương Vĩnh Linh</cp:lastModifiedBy>
  <cp:revision>134</cp:revision>
  <dcterms:created xsi:type="dcterms:W3CDTF">2018-12-19T13:58:48Z</dcterms:created>
  <dcterms:modified xsi:type="dcterms:W3CDTF">2021-01-20T07:47:27Z</dcterms:modified>
</cp:coreProperties>
</file>