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18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00121-BF96-4D90-BCF2-CCFBA2E472C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7C601-3F53-4A53-980E-09546068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17FEA9-2FD5-FD96-FD7C-6609BF4D79AB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7C601-3F53-4A53-980E-09546068E9E9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380BA-A02A-7F59-113F-EB0BDA222C41}"/>
              </a:ext>
            </a:extLst>
          </p:cNvPr>
          <p:cNvSpPr/>
          <p:nvPr/>
        </p:nvSpPr>
        <p:spPr>
          <a:xfrm>
            <a:off x="1543050" y="0"/>
            <a:ext cx="5313363" cy="1543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FF0000"/>
                </a:solidFill>
              </a:rPr>
              <a:t>TRƯỜNG ĐẠI HỌC CÔNG NGHIỆP HÀ NỘI</a:t>
            </a:r>
          </a:p>
          <a:p>
            <a:pPr algn="ctr"/>
            <a:r>
              <a:rPr lang="vi-VN" dirty="0"/>
              <a:t>KHOA: CÔNG NGHỆ THÔNG TIN</a:t>
            </a:r>
          </a:p>
          <a:p>
            <a:pPr algn="ctr"/>
            <a:endParaRPr lang="vi-VN" b="1" dirty="0">
              <a:solidFill>
                <a:schemeClr val="tx1"/>
              </a:solidFill>
            </a:endParaRPr>
          </a:p>
          <a:p>
            <a:pPr algn="ctr"/>
            <a:r>
              <a:rPr lang="vi-VN" b="1" dirty="0">
                <a:solidFill>
                  <a:schemeClr val="tx1"/>
                </a:solidFill>
              </a:rPr>
              <a:t>WEBSITE BÁN VĂN PHÒNG PHẨM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63C05-F431-289C-19FB-D8844F6B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3050" cy="15430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75127-BA30-CFCC-1976-C03C63BFAF49}"/>
              </a:ext>
            </a:extLst>
          </p:cNvPr>
          <p:cNvCxnSpPr/>
          <p:nvPr/>
        </p:nvCxnSpPr>
        <p:spPr>
          <a:xfrm>
            <a:off x="1533993" y="951285"/>
            <a:ext cx="5313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B06A8D-FDA7-4BE4-808A-4E2B25156516}"/>
              </a:ext>
            </a:extLst>
          </p:cNvPr>
          <p:cNvSpPr/>
          <p:nvPr/>
        </p:nvSpPr>
        <p:spPr>
          <a:xfrm>
            <a:off x="0" y="1543050"/>
            <a:ext cx="6856413" cy="5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900" b="1" dirty="0">
                <a:solidFill>
                  <a:schemeClr val="bg1"/>
                </a:solidFill>
              </a:rPr>
              <a:t>GVHD: </a:t>
            </a:r>
            <a:r>
              <a:rPr lang="vi-VN" sz="1900" b="1" dirty="0">
                <a:solidFill>
                  <a:schemeClr val="accent4"/>
                </a:solidFill>
              </a:rPr>
              <a:t>ThS Vũ Đức Huy</a:t>
            </a:r>
            <a:r>
              <a:rPr lang="vi-VN" sz="1900" b="1" dirty="0"/>
              <a:t>. Sinh Viên: </a:t>
            </a:r>
            <a:r>
              <a:rPr lang="vi-VN" sz="1900" b="1" dirty="0">
                <a:solidFill>
                  <a:schemeClr val="accent4"/>
                </a:solidFill>
              </a:rPr>
              <a:t>Nguyễn Văn Khải</a:t>
            </a:r>
            <a:endParaRPr lang="en-US" sz="1900" b="1" dirty="0">
              <a:solidFill>
                <a:schemeClr val="accent4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581C61C-1A8F-919B-97F2-A8FA6E71D2EB}"/>
              </a:ext>
            </a:extLst>
          </p:cNvPr>
          <p:cNvSpPr/>
          <p:nvPr/>
        </p:nvSpPr>
        <p:spPr>
          <a:xfrm>
            <a:off x="95250" y="2371725"/>
            <a:ext cx="3333750" cy="23907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3196180-04FD-1DA0-AAF8-CCA2221BC068}"/>
              </a:ext>
            </a:extLst>
          </p:cNvPr>
          <p:cNvSpPr/>
          <p:nvPr/>
        </p:nvSpPr>
        <p:spPr>
          <a:xfrm>
            <a:off x="400050" y="2190750"/>
            <a:ext cx="2828925" cy="3805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LÝ DO VÀ MỤC TIÊU</a:t>
            </a:r>
            <a:endParaRPr lang="en-US" sz="1400" dirty="0">
              <a:latin typeface="+mj-lt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2E27635-866A-D674-A549-1891127683B8}"/>
              </a:ext>
            </a:extLst>
          </p:cNvPr>
          <p:cNvSpPr/>
          <p:nvPr/>
        </p:nvSpPr>
        <p:spPr>
          <a:xfrm>
            <a:off x="133350" y="2546761"/>
            <a:ext cx="1276350" cy="26628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rgbClr val="FF0000"/>
                </a:solidFill>
                <a:latin typeface="+mj-lt"/>
              </a:rPr>
              <a:t>LÝ DO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C7DA8CB-9B92-22E7-5FD2-D25D4530DE53}"/>
              </a:ext>
            </a:extLst>
          </p:cNvPr>
          <p:cNvSpPr/>
          <p:nvPr/>
        </p:nvSpPr>
        <p:spPr>
          <a:xfrm>
            <a:off x="1952625" y="3617128"/>
            <a:ext cx="1276350" cy="26628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rgbClr val="002060"/>
                </a:solidFill>
                <a:latin typeface="+mj-lt"/>
              </a:rPr>
              <a:t>MỤC TIÊU</a:t>
            </a:r>
            <a:endParaRPr lang="en-US" sz="1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4216E5C-6547-17FA-E91E-8F334FEC55B9}"/>
              </a:ext>
            </a:extLst>
          </p:cNvPr>
          <p:cNvSpPr/>
          <p:nvPr/>
        </p:nvSpPr>
        <p:spPr>
          <a:xfrm>
            <a:off x="94456" y="2771823"/>
            <a:ext cx="3333750" cy="265020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giúp chủ cửa hàng có website bán văn phòng phẩm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B857C7D-F413-8824-DDAA-FB99308613D3}"/>
              </a:ext>
            </a:extLst>
          </p:cNvPr>
          <p:cNvSpPr/>
          <p:nvPr/>
        </p:nvSpPr>
        <p:spPr>
          <a:xfrm>
            <a:off x="94456" y="3036609"/>
            <a:ext cx="3333750" cy="290723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giúp khách hàng và người bán mua bán đồ dùng văn phòng phẩm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1CC6D3A-3AC5-C856-CFE0-9675BB1558AB}"/>
              </a:ext>
            </a:extLst>
          </p:cNvPr>
          <p:cNvSpPr/>
          <p:nvPr/>
        </p:nvSpPr>
        <p:spPr>
          <a:xfrm>
            <a:off x="93663" y="3314647"/>
            <a:ext cx="3334544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giúp chủ cửa hàng tiếp cận phương thức bán hàng và giao hàng trực tuyến nhanh chóng hơn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F0BF8D0-C4F7-BE04-397F-A3096A50BAEA}"/>
              </a:ext>
            </a:extLst>
          </p:cNvPr>
          <p:cNvSpPr/>
          <p:nvPr/>
        </p:nvSpPr>
        <p:spPr>
          <a:xfrm>
            <a:off x="93663" y="3841376"/>
            <a:ext cx="3334544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hữu ích giúp chủ cửa hàng bán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cụ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văn phòng phẩm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98C27F-2430-0189-5569-7882EBA8F1D1}"/>
              </a:ext>
            </a:extLst>
          </p:cNvPr>
          <p:cNvSpPr/>
          <p:nvPr/>
        </p:nvSpPr>
        <p:spPr>
          <a:xfrm>
            <a:off x="93663" y="4156542"/>
            <a:ext cx="3333750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với các chức năng chính bao gồm: quản lý giỏ hàng, tìm kiếm, quản lý đơn hàng, v.v…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F9146-7700-5F7F-2BD6-1E12047C4DE7}"/>
              </a:ext>
            </a:extLst>
          </p:cNvPr>
          <p:cNvSpPr/>
          <p:nvPr/>
        </p:nvSpPr>
        <p:spPr>
          <a:xfrm>
            <a:off x="3524250" y="2371726"/>
            <a:ext cx="3238500" cy="92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các trang web điện tử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người bán có sản phẩm tương tự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nhu cầu người tiêu dùng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sản phẩm văn phòng phẩm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phương thức vận chuyển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66DE3BC-1335-48A9-5A26-DF950DF951E5}"/>
              </a:ext>
            </a:extLst>
          </p:cNvPr>
          <p:cNvSpPr/>
          <p:nvPr/>
        </p:nvSpPr>
        <p:spPr>
          <a:xfrm>
            <a:off x="3629025" y="2117743"/>
            <a:ext cx="3109119" cy="380578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PHƯƠNG PHÁP NGHIÊN CỨU</a:t>
            </a:r>
            <a:endParaRPr lang="en-US" sz="1400" dirty="0">
              <a:latin typeface="+mj-lt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B14ECB9-A7ED-0FAD-E033-206AB0313DDF}"/>
              </a:ext>
            </a:extLst>
          </p:cNvPr>
          <p:cNvSpPr/>
          <p:nvPr/>
        </p:nvSpPr>
        <p:spPr>
          <a:xfrm>
            <a:off x="93663" y="5041565"/>
            <a:ext cx="2078037" cy="87741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635B3-30B7-B4E0-E6EF-88149C19391A}"/>
              </a:ext>
            </a:extLst>
          </p:cNvPr>
          <p:cNvSpPr/>
          <p:nvPr/>
        </p:nvSpPr>
        <p:spPr>
          <a:xfrm>
            <a:off x="180974" y="4859855"/>
            <a:ext cx="2952751" cy="3543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 </a:t>
            </a:r>
            <a:r>
              <a:rPr lang="vi-VN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GB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ÁP DỤNG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3E3FD2-A4FA-47DF-532A-84570279F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5323726"/>
            <a:ext cx="403062" cy="4030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99F226-83D5-539C-D6C2-B664E2512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" y="5334138"/>
            <a:ext cx="347075" cy="3822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205B58-E62C-AD4C-8DA7-BB7C25143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93" y="5330938"/>
            <a:ext cx="418631" cy="454182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7EAA8-C064-7393-700B-9C6B882ADB43}"/>
              </a:ext>
            </a:extLst>
          </p:cNvPr>
          <p:cNvSpPr/>
          <p:nvPr/>
        </p:nvSpPr>
        <p:spPr>
          <a:xfrm>
            <a:off x="3499644" y="3500385"/>
            <a:ext cx="3238500" cy="2389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phạm vi của ứng dụng này: người dùng, chức năng chính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yêu cầu: tham khảo ý kiến ​​của các chủ cửa hàng và người tiêu dùng khác để có được thông tin chi tiết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thông tin về các website văn phòng phẩm từ 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 các website bán văn phòng phẩm trực tuyến như FAST, Hồng Hà, v.v…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Phác thảo kế hoạch chi tiết của ứng dụng và xác định các công nghệ được sử dụng để phát triển trang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khảo và áp dụng các công nghệ để phát triển ứng dụng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bộ thử nghiệm để kiểm tra kết quả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B04CA6B0-EF46-220E-7040-F7387E72848D}"/>
              </a:ext>
            </a:extLst>
          </p:cNvPr>
          <p:cNvSpPr/>
          <p:nvPr/>
        </p:nvSpPr>
        <p:spPr>
          <a:xfrm>
            <a:off x="3657600" y="3345139"/>
            <a:ext cx="2971800" cy="284674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PHƯƠNG PHÁP THỰC HIỆN</a:t>
            </a:r>
            <a:endParaRPr lang="en-US" sz="14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73B507-4640-BBA1-2089-38F2978D6193}"/>
              </a:ext>
            </a:extLst>
          </p:cNvPr>
          <p:cNvSpPr/>
          <p:nvPr/>
        </p:nvSpPr>
        <p:spPr>
          <a:xfrm>
            <a:off x="93663" y="6369279"/>
            <a:ext cx="3333750" cy="2427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 typeface="Courier New" panose="02070309020205020404" pitchFamily="49" charset="0"/>
              <a:buChar char="o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Diagonal Corners Snipped 35">
            <a:extLst>
              <a:ext uri="{FF2B5EF4-FFF2-40B4-BE49-F238E27FC236}">
                <a16:creationId xmlns:a16="http://schemas.microsoft.com/office/drawing/2014/main" id="{393D2523-4D82-0A1B-C376-133A59B48F4D}"/>
              </a:ext>
            </a:extLst>
          </p:cNvPr>
          <p:cNvSpPr/>
          <p:nvPr/>
        </p:nvSpPr>
        <p:spPr>
          <a:xfrm>
            <a:off x="157750" y="6210447"/>
            <a:ext cx="1499600" cy="342753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B785D0-332E-2055-00B7-4AB0DEE35A8E}"/>
              </a:ext>
            </a:extLst>
          </p:cNvPr>
          <p:cNvSpPr/>
          <p:nvPr/>
        </p:nvSpPr>
        <p:spPr>
          <a:xfrm>
            <a:off x="1938337" y="6477000"/>
            <a:ext cx="1395414" cy="3427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E3E3AD-7BB8-4E16-63B7-81E962554565}"/>
              </a:ext>
            </a:extLst>
          </p:cNvPr>
          <p:cNvSpPr/>
          <p:nvPr/>
        </p:nvSpPr>
        <p:spPr>
          <a:xfrm>
            <a:off x="-3174" y="7916637"/>
            <a:ext cx="1395414" cy="3427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ABAA9FD-59A7-AB3E-E264-1562ACBE8B21}"/>
              </a:ext>
            </a:extLst>
          </p:cNvPr>
          <p:cNvSpPr/>
          <p:nvPr/>
        </p:nvSpPr>
        <p:spPr>
          <a:xfrm>
            <a:off x="93663" y="6760300"/>
            <a:ext cx="3333749" cy="1148878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văn phòng phẩm thành công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cửa hàng có thể sử dụng các chức năng chính của mình như: bán sản phẩm, quản lý hóa đơn, đơn hàng và quản lý khách hàng của cửa hàng.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có thể dễ dàng mua sản phẩm qua website và quản lý đơn hàng của mình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dữ liệu có thể được lưu vào cơ sở dữ liệu sau khi hành động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9F8FB9E1-8E98-934F-2416-6B16DA455B00}"/>
              </a:ext>
            </a:extLst>
          </p:cNvPr>
          <p:cNvSpPr/>
          <p:nvPr/>
        </p:nvSpPr>
        <p:spPr>
          <a:xfrm>
            <a:off x="105569" y="8170233"/>
            <a:ext cx="3333749" cy="575614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chưa thực sự thân thiện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chức năng vẫn còn lỗi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bán hàng chưa được thiết kế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61C06F6-9EDF-24FE-AE18-3A8E79F20E96}"/>
              </a:ext>
            </a:extLst>
          </p:cNvPr>
          <p:cNvSpPr/>
          <p:nvPr/>
        </p:nvSpPr>
        <p:spPr>
          <a:xfrm>
            <a:off x="3552825" y="8057906"/>
            <a:ext cx="2971800" cy="7386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người dùng thân thiện hơn với người dùng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Sửa các lỗi tiềm ẩn ở một số chức năng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Nhanh chóng hoàn thiện chức năng thống kê doanh số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Diagonal Corners Snipped 42">
            <a:extLst>
              <a:ext uri="{FF2B5EF4-FFF2-40B4-BE49-F238E27FC236}">
                <a16:creationId xmlns:a16="http://schemas.microsoft.com/office/drawing/2014/main" id="{88A6EFC7-F8B8-07B8-C91A-35ABB56B8DC9}"/>
              </a:ext>
            </a:extLst>
          </p:cNvPr>
          <p:cNvSpPr/>
          <p:nvPr/>
        </p:nvSpPr>
        <p:spPr>
          <a:xfrm>
            <a:off x="3521075" y="7789873"/>
            <a:ext cx="3255965" cy="26803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562 w 10000"/>
              <a:gd name="connsiteY2" fmla="*/ 518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123 w 10000"/>
              <a:gd name="connsiteY2" fmla="*/ 5001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006 w 10000"/>
              <a:gd name="connsiteY2" fmla="*/ 5001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9006" y="2240"/>
                  <a:pt x="9006" y="5001"/>
                </a:cubicBezTo>
                <a:cubicBezTo>
                  <a:pt x="9006" y="7762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ĐỊNH HƯỚNG CẢI TIẾN</a:t>
            </a:r>
            <a:endParaRPr lang="en-US" sz="1600" dirty="0">
              <a:latin typeface="+mj-lt"/>
            </a:endParaRPr>
          </a:p>
        </p:txBody>
      </p:sp>
      <p:sp>
        <p:nvSpPr>
          <p:cNvPr id="45" name="Rectangle: Diagonal Corners Snipped 44">
            <a:extLst>
              <a:ext uri="{FF2B5EF4-FFF2-40B4-BE49-F238E27FC236}">
                <a16:creationId xmlns:a16="http://schemas.microsoft.com/office/drawing/2014/main" id="{CA89AC8F-8C9A-33E7-A9F9-0F870C3BAC9C}"/>
              </a:ext>
            </a:extLst>
          </p:cNvPr>
          <p:cNvSpPr/>
          <p:nvPr/>
        </p:nvSpPr>
        <p:spPr>
          <a:xfrm>
            <a:off x="1938337" y="5943814"/>
            <a:ext cx="4856752" cy="378574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CÁC CHỨC NĂNG CHÍNH ĐÃ ĐƯỢC PHÁT TRIỂN</a:t>
            </a:r>
            <a:endParaRPr lang="en-US" sz="1600" dirty="0">
              <a:latin typeface="+mj-lt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B2E714-C49C-CBAA-57D4-B1B0CBAC6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99" y="6386437"/>
            <a:ext cx="3255965" cy="14034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286E41-2DFE-78DD-B417-6C5888F7C2BF}"/>
              </a:ext>
            </a:extLst>
          </p:cNvPr>
          <p:cNvSpPr/>
          <p:nvPr/>
        </p:nvSpPr>
        <p:spPr>
          <a:xfrm>
            <a:off x="11111" y="8866183"/>
            <a:ext cx="6856413" cy="268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Khải</a:t>
            </a: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Email: thaodk246@gmail.com</a:t>
            </a:r>
            <a:endParaRPr 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4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EB38-E54C-B3DD-0130-66553C910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2A978-E922-14D5-51E1-577A60C8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1A96-73D7-8A35-E1D0-7C0099E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7F2F-5A3A-1062-7D04-DF563BFD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9FB3-4153-751A-3592-6E9F1DE4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E471-EB80-F0A4-AF6A-A303358E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1DD33-E946-44AA-94DF-6EDFCBF3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7A57-F0D1-8335-8821-B96BCBE6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FC43-00C1-5778-FC8A-8C7475C8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A107-B25A-601D-D1AB-2A65E07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6323B-3BC0-46C8-5081-31A0773B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453F5-04CF-AD83-EBAC-B685AA13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8239-7D79-6585-8B2D-B90B27C1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F1F5-7AC1-4DBA-626D-F191EB49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87FE-5CA2-478B-2F8C-74296A4E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BA9-FA87-37B9-E33B-27344633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CD5-620D-4172-4BCD-BB9F6B1C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2362-8A63-C714-275D-C5C0A0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72F7-17FE-CD25-02C7-E593E70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EFD-C54A-41B1-F423-D6362B1B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FF5-4E48-FFCB-13CE-5FF4159C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2495D-069A-8419-A2C1-7881917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3A0E-7C61-2303-C6CD-E0630B00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5BF0-E237-A316-6D42-623D09A3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16A3-BD0E-2146-072A-2D7D8C9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02B6-D5DA-063B-2A14-4E923859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D12A-31DC-3B86-F06F-F0E4301F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5B37-7B63-242A-4D77-024AF522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5C94-D5A2-8243-5C63-AE226F7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C9E3-45C1-624B-B59B-F3987821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4D1FA-90A1-6C4E-B9E6-5D1578F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18C3-6CB4-2282-7BE3-50195EFF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7807-4985-D825-CEF7-4B40C238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D0FD-1457-D7D0-992A-ABD292CF0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F766-B4EC-1265-EC2D-968984BB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7BED6-FF3C-C068-2A45-CB0AB201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ED50F-915F-1391-29C8-A476CF6A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49629-60A3-38B8-CA40-79CB6656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E2C5E-02D8-28F1-1719-0D36A545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C917-6941-42F4-1B2E-016E0BDB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2AD5-67CA-831E-1D21-89E981BD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D5826-709F-A3E3-E2B7-496C32B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9E2E-5AF7-67C2-8057-A33951AF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E32E6-D8C3-0344-31D8-DF743A48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0A656-16C7-CFC8-D711-9A38AA5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5C6C-DA04-1579-5E3B-EBE8995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00-5559-361F-406A-7E489F8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733A-268D-5722-FF06-105A1D52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A9A4-642E-28F4-AA68-C5865075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E375-CDD2-FCE6-FC08-5B2291B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9E5D-FCE1-2EB9-7169-4B2BF59D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61ED-DDED-D481-5ECC-10055FFA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524A-59F4-9271-E855-BC70696A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1D4DA-3005-2CAF-E7CB-DEDD184B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EE0F4-0F3F-3DD5-F045-1A26AD41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0235-938C-10B7-B949-FF163D71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85E5A-0A17-7895-B5B7-AC911589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723DA-9231-1898-C7E9-432E0C71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4182C-2763-5C27-303E-21D19419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5CE69-90BC-0EEF-8F3E-31BE80D0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0BB1-01BF-8D03-6B17-4D4D6C9E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55DF-1DEB-51E4-B799-BC351CD5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BB8F-0808-32A9-CB7C-B8D35BBFA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A1A3C-EFB5-9440-8E3C-AA19F73F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-14122399"/>
            <a:ext cx="5486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473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Khải Nguyễn</dc:creator>
  <cp:lastModifiedBy>Khải Nguyễn</cp:lastModifiedBy>
  <cp:revision>4</cp:revision>
  <dcterms:created xsi:type="dcterms:W3CDTF">2024-05-29T12:14:38Z</dcterms:created>
  <dcterms:modified xsi:type="dcterms:W3CDTF">2024-05-30T16:11:05Z</dcterms:modified>
</cp:coreProperties>
</file>