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84" r:id="rId2"/>
    <p:sldId id="257" r:id="rId3"/>
    <p:sldId id="260" r:id="rId4"/>
    <p:sldId id="285" r:id="rId5"/>
    <p:sldId id="288" r:id="rId6"/>
    <p:sldId id="268" r:id="rId7"/>
    <p:sldId id="286" r:id="rId8"/>
    <p:sldId id="287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ới thiệu" id="{FC7AAA51-1572-43B9-B6F4-59163BD54B22}">
          <p14:sldIdLst>
            <p14:sldId id="284"/>
            <p14:sldId id="257"/>
            <p14:sldId id="260"/>
            <p14:sldId id="285"/>
            <p14:sldId id="288"/>
            <p14:sldId id="268"/>
            <p14:sldId id="286"/>
            <p14:sldId id="287"/>
          </p14:sldIdLst>
        </p14:section>
        <p14:section name="question" id="{322EE4D7-50FE-4979-B2D4-6F2731BC9F8E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6F73"/>
    <a:srgbClr val="F6E0B5"/>
    <a:srgbClr val="FF5858"/>
    <a:srgbClr val="BD300F"/>
    <a:srgbClr val="FFD2D2"/>
    <a:srgbClr val="EEA990"/>
    <a:srgbClr val="66545E"/>
    <a:srgbClr val="FE8484"/>
    <a:srgbClr val="53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DA289E-2ADE-4249-897D-93473F39C7FF}" v="350" dt="2022-09-26T05:29:39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F5F41-9546-4FF1-8042-BCC8327A6A59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2FCB9-466C-4494-B1C7-3BCE1983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2FCB9-466C-4494-B1C7-3BCE198319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3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4AA046-40FC-F9E4-F82C-4E06E9F6C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6B7515A-2FCE-8F7F-4D59-C9C3BBC61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45DF77A-1CD7-0023-ABB9-3D42EF0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1A7F16A-FC69-4B2D-BC20-3C6E0D40E602}" type="datetime1">
              <a:rPr lang="vi-VN" smtClean="0"/>
              <a:t>12/12/2022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B6D7FED-F1EA-E67F-0767-976DBD13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vi-VN"/>
              <a:t>306104_Chương 5_ CCXH-CG&amp;LMGCTLTTKQĐLCNXH</a:t>
            </a:r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940ECFE-18C0-E9D7-60C9-CE237AD2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BF02B3D6-6654-4C36-B411-83A0B9A940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92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C6412CB3-680C-A8A0-BD3C-BE450AB2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5B40-AD83-46C4-B8CE-9B0314B6D0D8}" type="datetime1">
              <a:rPr lang="vi-VN" smtClean="0"/>
              <a:t>12/12/2022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5C0A412-A07D-7D89-85BB-C63A4987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306104_Chương 5_ CCXH-CG&amp;LMGCTLTTKQĐLCNXH</a:t>
            </a:r>
            <a:endParaRPr lang="en-US"/>
          </a:p>
        </p:txBody>
      </p:sp>
      <p:sp>
        <p:nvSpPr>
          <p:cNvPr id="40" name="Hình chữ nhật: Góc Tròn 39">
            <a:extLst>
              <a:ext uri="{FF2B5EF4-FFF2-40B4-BE49-F238E27FC236}">
                <a16:creationId xmlns:a16="http://schemas.microsoft.com/office/drawing/2014/main" id="{D4B1B5F4-6D7F-94C8-E65D-F7157BC1DFA0}"/>
              </a:ext>
            </a:extLst>
          </p:cNvPr>
          <p:cNvSpPr/>
          <p:nvPr userDrawn="1"/>
        </p:nvSpPr>
        <p:spPr>
          <a:xfrm>
            <a:off x="295981" y="210844"/>
            <a:ext cx="11594237" cy="6436311"/>
          </a:xfrm>
          <a:prstGeom prst="roundRect">
            <a:avLst>
              <a:gd name="adj" fmla="val 10184"/>
            </a:avLst>
          </a:prstGeom>
          <a:solidFill>
            <a:srgbClr val="AA6F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Hình chữ nhật: Góc Tròn 40">
            <a:extLst>
              <a:ext uri="{FF2B5EF4-FFF2-40B4-BE49-F238E27FC236}">
                <a16:creationId xmlns:a16="http://schemas.microsoft.com/office/drawing/2014/main" id="{18625793-782C-71F5-A338-86EDFF20D7B1}"/>
              </a:ext>
            </a:extLst>
          </p:cNvPr>
          <p:cNvSpPr/>
          <p:nvPr userDrawn="1"/>
        </p:nvSpPr>
        <p:spPr>
          <a:xfrm>
            <a:off x="607751" y="485128"/>
            <a:ext cx="10976498" cy="5887745"/>
          </a:xfrm>
          <a:prstGeom prst="roundRect">
            <a:avLst>
              <a:gd name="adj" fmla="val 10184"/>
            </a:avLst>
          </a:prstGeom>
          <a:solidFill>
            <a:srgbClr val="AA6F73"/>
          </a:solidFill>
          <a:ln w="28575">
            <a:solidFill>
              <a:srgbClr val="66545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rgbClr val="66545E"/>
                </a:solidFill>
                <a:prstDash val="dash"/>
              </a:ln>
            </a:endParaRPr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1E7DC83B-835F-8283-9DEA-D19253578034}"/>
              </a:ext>
            </a:extLst>
          </p:cNvPr>
          <p:cNvSpPr/>
          <p:nvPr userDrawn="1"/>
        </p:nvSpPr>
        <p:spPr>
          <a:xfrm>
            <a:off x="1048354" y="776593"/>
            <a:ext cx="5044746" cy="5322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Hình ảnh 42">
            <a:extLst>
              <a:ext uri="{FF2B5EF4-FFF2-40B4-BE49-F238E27FC236}">
                <a16:creationId xmlns:a16="http://schemas.microsoft.com/office/drawing/2014/main" id="{C3A9C07B-E0FD-A9BB-BC7B-0B4F32B511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681056" cy="1704513"/>
          </a:xfrm>
          <a:prstGeom prst="rect">
            <a:avLst/>
          </a:prstGeom>
        </p:spPr>
      </p:pic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9D13EA3E-3BB5-3124-D415-2B06AF6E7BAF}"/>
              </a:ext>
            </a:extLst>
          </p:cNvPr>
          <p:cNvSpPr/>
          <p:nvPr userDrawn="1"/>
        </p:nvSpPr>
        <p:spPr>
          <a:xfrm>
            <a:off x="6226196" y="771537"/>
            <a:ext cx="5044746" cy="5322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grpSp>
        <p:nvGrpSpPr>
          <p:cNvPr id="45" name="Nhóm 44">
            <a:extLst>
              <a:ext uri="{FF2B5EF4-FFF2-40B4-BE49-F238E27FC236}">
                <a16:creationId xmlns:a16="http://schemas.microsoft.com/office/drawing/2014/main" id="{270C1F5B-FD30-A623-64DD-0E1D930EFA85}"/>
              </a:ext>
            </a:extLst>
          </p:cNvPr>
          <p:cNvGrpSpPr/>
          <p:nvPr userDrawn="1"/>
        </p:nvGrpSpPr>
        <p:grpSpPr>
          <a:xfrm>
            <a:off x="5546555" y="143108"/>
            <a:ext cx="1257797" cy="5428785"/>
            <a:chOff x="5546555" y="294908"/>
            <a:chExt cx="1257797" cy="5428785"/>
          </a:xfrm>
        </p:grpSpPr>
        <p:grpSp>
          <p:nvGrpSpPr>
            <p:cNvPr id="46" name="Nhóm 45">
              <a:extLst>
                <a:ext uri="{FF2B5EF4-FFF2-40B4-BE49-F238E27FC236}">
                  <a16:creationId xmlns:a16="http://schemas.microsoft.com/office/drawing/2014/main" id="{7BE8B027-D3C8-4584-F144-2A1B038C912D}"/>
                </a:ext>
              </a:extLst>
            </p:cNvPr>
            <p:cNvGrpSpPr/>
            <p:nvPr/>
          </p:nvGrpSpPr>
          <p:grpSpPr>
            <a:xfrm>
              <a:off x="5546555" y="294908"/>
              <a:ext cx="1257797" cy="1247775"/>
              <a:chOff x="5568850" y="119074"/>
              <a:chExt cx="1257797" cy="1247775"/>
            </a:xfrm>
          </p:grpSpPr>
          <p:sp>
            <p:nvSpPr>
              <p:cNvPr id="71" name="Hình Bầu dục 70">
                <a:extLst>
                  <a:ext uri="{FF2B5EF4-FFF2-40B4-BE49-F238E27FC236}">
                    <a16:creationId xmlns:a16="http://schemas.microsoft.com/office/drawing/2014/main" id="{DA5BD05E-F654-3001-D645-1A8445D98335}"/>
                  </a:ext>
                </a:extLst>
              </p:cNvPr>
              <p:cNvSpPr/>
              <p:nvPr/>
            </p:nvSpPr>
            <p:spPr>
              <a:xfrm>
                <a:off x="5619318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Hình Bầu dục 71">
                <a:extLst>
                  <a:ext uri="{FF2B5EF4-FFF2-40B4-BE49-F238E27FC236}">
                    <a16:creationId xmlns:a16="http://schemas.microsoft.com/office/drawing/2014/main" id="{41788705-04A6-1D8E-F302-770E45D8C54C}"/>
                  </a:ext>
                </a:extLst>
              </p:cNvPr>
              <p:cNvSpPr/>
              <p:nvPr/>
            </p:nvSpPr>
            <p:spPr>
              <a:xfrm>
                <a:off x="6404870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Cung 72">
                <a:extLst>
                  <a:ext uri="{FF2B5EF4-FFF2-40B4-BE49-F238E27FC236}">
                    <a16:creationId xmlns:a16="http://schemas.microsoft.com/office/drawing/2014/main" id="{B44FB9B0-1540-A9E9-4CDC-C09A580BF4C8}"/>
                  </a:ext>
                </a:extLst>
              </p:cNvPr>
              <p:cNvSpPr/>
              <p:nvPr/>
            </p:nvSpPr>
            <p:spPr>
              <a:xfrm rot="8257363">
                <a:off x="5568850" y="119074"/>
                <a:ext cx="1257797" cy="1247775"/>
              </a:xfrm>
              <a:prstGeom prst="arc">
                <a:avLst>
                  <a:gd name="adj1" fmla="val 16782427"/>
                  <a:gd name="adj2" fmla="val 21090310"/>
                </a:avLst>
              </a:prstGeom>
              <a:ln w="76200">
                <a:gradFill>
                  <a:gsLst>
                    <a:gs pos="57000">
                      <a:schemeClr val="bg2">
                        <a:lumMod val="90000"/>
                      </a:schemeClr>
                    </a:gs>
                    <a:gs pos="0">
                      <a:schemeClr val="bg2">
                        <a:lumMod val="7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Nhóm 46">
              <a:extLst>
                <a:ext uri="{FF2B5EF4-FFF2-40B4-BE49-F238E27FC236}">
                  <a16:creationId xmlns:a16="http://schemas.microsoft.com/office/drawing/2014/main" id="{B2B73059-CC3B-1C5A-F209-A98EABB9CD72}"/>
                </a:ext>
              </a:extLst>
            </p:cNvPr>
            <p:cNvGrpSpPr/>
            <p:nvPr/>
          </p:nvGrpSpPr>
          <p:grpSpPr>
            <a:xfrm>
              <a:off x="5546555" y="985660"/>
              <a:ext cx="1257797" cy="1247775"/>
              <a:chOff x="5568850" y="119074"/>
              <a:chExt cx="1257797" cy="1247775"/>
            </a:xfrm>
          </p:grpSpPr>
          <p:sp>
            <p:nvSpPr>
              <p:cNvPr id="68" name="Hình Bầu dục 67">
                <a:extLst>
                  <a:ext uri="{FF2B5EF4-FFF2-40B4-BE49-F238E27FC236}">
                    <a16:creationId xmlns:a16="http://schemas.microsoft.com/office/drawing/2014/main" id="{A0CF1555-97F3-7481-1B58-EDFBFD7498B0}"/>
                  </a:ext>
                </a:extLst>
              </p:cNvPr>
              <p:cNvSpPr/>
              <p:nvPr/>
            </p:nvSpPr>
            <p:spPr>
              <a:xfrm>
                <a:off x="5619318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Hình Bầu dục 68">
                <a:extLst>
                  <a:ext uri="{FF2B5EF4-FFF2-40B4-BE49-F238E27FC236}">
                    <a16:creationId xmlns:a16="http://schemas.microsoft.com/office/drawing/2014/main" id="{94D2D49D-2415-1A9C-3B56-7B9A754D50A2}"/>
                  </a:ext>
                </a:extLst>
              </p:cNvPr>
              <p:cNvSpPr/>
              <p:nvPr/>
            </p:nvSpPr>
            <p:spPr>
              <a:xfrm>
                <a:off x="6404870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Cung 69">
                <a:extLst>
                  <a:ext uri="{FF2B5EF4-FFF2-40B4-BE49-F238E27FC236}">
                    <a16:creationId xmlns:a16="http://schemas.microsoft.com/office/drawing/2014/main" id="{D1AA80E3-FE4D-3A98-EB3A-65FA68AEC96D}"/>
                  </a:ext>
                </a:extLst>
              </p:cNvPr>
              <p:cNvSpPr/>
              <p:nvPr/>
            </p:nvSpPr>
            <p:spPr>
              <a:xfrm rot="8257363">
                <a:off x="5568850" y="119074"/>
                <a:ext cx="1257797" cy="1247775"/>
              </a:xfrm>
              <a:prstGeom prst="arc">
                <a:avLst>
                  <a:gd name="adj1" fmla="val 16782427"/>
                  <a:gd name="adj2" fmla="val 21090310"/>
                </a:avLst>
              </a:prstGeom>
              <a:ln w="76200">
                <a:gradFill>
                  <a:gsLst>
                    <a:gs pos="57000">
                      <a:schemeClr val="bg2">
                        <a:lumMod val="90000"/>
                      </a:schemeClr>
                    </a:gs>
                    <a:gs pos="0">
                      <a:schemeClr val="bg2">
                        <a:lumMod val="7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Nhóm 47">
              <a:extLst>
                <a:ext uri="{FF2B5EF4-FFF2-40B4-BE49-F238E27FC236}">
                  <a16:creationId xmlns:a16="http://schemas.microsoft.com/office/drawing/2014/main" id="{E5F35D3B-A7B5-EBC5-6266-26820FD438F6}"/>
                </a:ext>
              </a:extLst>
            </p:cNvPr>
            <p:cNvGrpSpPr/>
            <p:nvPr/>
          </p:nvGrpSpPr>
          <p:grpSpPr>
            <a:xfrm>
              <a:off x="5546555" y="1759163"/>
              <a:ext cx="1257797" cy="1247775"/>
              <a:chOff x="5568850" y="119074"/>
              <a:chExt cx="1257797" cy="1247775"/>
            </a:xfrm>
          </p:grpSpPr>
          <p:sp>
            <p:nvSpPr>
              <p:cNvPr id="65" name="Hình Bầu dục 64">
                <a:extLst>
                  <a:ext uri="{FF2B5EF4-FFF2-40B4-BE49-F238E27FC236}">
                    <a16:creationId xmlns:a16="http://schemas.microsoft.com/office/drawing/2014/main" id="{3F117282-174B-6BF3-74FD-D2510C06B592}"/>
                  </a:ext>
                </a:extLst>
              </p:cNvPr>
              <p:cNvSpPr/>
              <p:nvPr/>
            </p:nvSpPr>
            <p:spPr>
              <a:xfrm>
                <a:off x="5619318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Hình Bầu dục 65">
                <a:extLst>
                  <a:ext uri="{FF2B5EF4-FFF2-40B4-BE49-F238E27FC236}">
                    <a16:creationId xmlns:a16="http://schemas.microsoft.com/office/drawing/2014/main" id="{75A42D81-B7FA-A993-31A1-316BF3D83150}"/>
                  </a:ext>
                </a:extLst>
              </p:cNvPr>
              <p:cNvSpPr/>
              <p:nvPr/>
            </p:nvSpPr>
            <p:spPr>
              <a:xfrm>
                <a:off x="6404870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ung 66">
                <a:extLst>
                  <a:ext uri="{FF2B5EF4-FFF2-40B4-BE49-F238E27FC236}">
                    <a16:creationId xmlns:a16="http://schemas.microsoft.com/office/drawing/2014/main" id="{11C0E39D-5823-9082-18F0-BA3BF1E1828E}"/>
                  </a:ext>
                </a:extLst>
              </p:cNvPr>
              <p:cNvSpPr/>
              <p:nvPr/>
            </p:nvSpPr>
            <p:spPr>
              <a:xfrm rot="8257363">
                <a:off x="5568850" y="119074"/>
                <a:ext cx="1257797" cy="1247775"/>
              </a:xfrm>
              <a:prstGeom prst="arc">
                <a:avLst>
                  <a:gd name="adj1" fmla="val 16782427"/>
                  <a:gd name="adj2" fmla="val 21090310"/>
                </a:avLst>
              </a:prstGeom>
              <a:ln w="76200">
                <a:gradFill>
                  <a:gsLst>
                    <a:gs pos="57000">
                      <a:schemeClr val="bg2">
                        <a:lumMod val="90000"/>
                      </a:schemeClr>
                    </a:gs>
                    <a:gs pos="0">
                      <a:schemeClr val="bg2">
                        <a:lumMod val="7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Nhóm 48">
              <a:extLst>
                <a:ext uri="{FF2B5EF4-FFF2-40B4-BE49-F238E27FC236}">
                  <a16:creationId xmlns:a16="http://schemas.microsoft.com/office/drawing/2014/main" id="{4C75A1E4-9767-F422-5312-357D064F08D5}"/>
                </a:ext>
              </a:extLst>
            </p:cNvPr>
            <p:cNvGrpSpPr/>
            <p:nvPr/>
          </p:nvGrpSpPr>
          <p:grpSpPr>
            <a:xfrm>
              <a:off x="5546555" y="2405330"/>
              <a:ext cx="1257797" cy="1247775"/>
              <a:chOff x="5568850" y="119074"/>
              <a:chExt cx="1257797" cy="1247775"/>
            </a:xfrm>
          </p:grpSpPr>
          <p:sp>
            <p:nvSpPr>
              <p:cNvPr id="62" name="Hình Bầu dục 61">
                <a:extLst>
                  <a:ext uri="{FF2B5EF4-FFF2-40B4-BE49-F238E27FC236}">
                    <a16:creationId xmlns:a16="http://schemas.microsoft.com/office/drawing/2014/main" id="{2D444091-26C9-B7F1-68E1-C4C4C5BCB323}"/>
                  </a:ext>
                </a:extLst>
              </p:cNvPr>
              <p:cNvSpPr/>
              <p:nvPr/>
            </p:nvSpPr>
            <p:spPr>
              <a:xfrm>
                <a:off x="5619318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Hình Bầu dục 62">
                <a:extLst>
                  <a:ext uri="{FF2B5EF4-FFF2-40B4-BE49-F238E27FC236}">
                    <a16:creationId xmlns:a16="http://schemas.microsoft.com/office/drawing/2014/main" id="{FD76571D-64ED-CECB-A69B-A3CA0B7C017F}"/>
                  </a:ext>
                </a:extLst>
              </p:cNvPr>
              <p:cNvSpPr/>
              <p:nvPr/>
            </p:nvSpPr>
            <p:spPr>
              <a:xfrm>
                <a:off x="6404870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ung 63">
                <a:extLst>
                  <a:ext uri="{FF2B5EF4-FFF2-40B4-BE49-F238E27FC236}">
                    <a16:creationId xmlns:a16="http://schemas.microsoft.com/office/drawing/2014/main" id="{4EE00587-2C9D-76D7-3500-C9E39C25E13E}"/>
                  </a:ext>
                </a:extLst>
              </p:cNvPr>
              <p:cNvSpPr/>
              <p:nvPr/>
            </p:nvSpPr>
            <p:spPr>
              <a:xfrm rot="8257363">
                <a:off x="5568850" y="119074"/>
                <a:ext cx="1257797" cy="1247775"/>
              </a:xfrm>
              <a:prstGeom prst="arc">
                <a:avLst>
                  <a:gd name="adj1" fmla="val 16782427"/>
                  <a:gd name="adj2" fmla="val 21090310"/>
                </a:avLst>
              </a:prstGeom>
              <a:ln w="76200">
                <a:gradFill>
                  <a:gsLst>
                    <a:gs pos="57000">
                      <a:schemeClr val="bg2">
                        <a:lumMod val="90000"/>
                      </a:schemeClr>
                    </a:gs>
                    <a:gs pos="0">
                      <a:schemeClr val="bg2">
                        <a:lumMod val="7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Nhóm 49">
              <a:extLst>
                <a:ext uri="{FF2B5EF4-FFF2-40B4-BE49-F238E27FC236}">
                  <a16:creationId xmlns:a16="http://schemas.microsoft.com/office/drawing/2014/main" id="{782CDF62-34FD-385B-0FFA-64A52AF940DE}"/>
                </a:ext>
              </a:extLst>
            </p:cNvPr>
            <p:cNvGrpSpPr/>
            <p:nvPr/>
          </p:nvGrpSpPr>
          <p:grpSpPr>
            <a:xfrm>
              <a:off x="5546555" y="3100022"/>
              <a:ext cx="1257797" cy="1247775"/>
              <a:chOff x="5568850" y="119074"/>
              <a:chExt cx="1257797" cy="1247775"/>
            </a:xfrm>
          </p:grpSpPr>
          <p:sp>
            <p:nvSpPr>
              <p:cNvPr id="59" name="Hình Bầu dục 58">
                <a:extLst>
                  <a:ext uri="{FF2B5EF4-FFF2-40B4-BE49-F238E27FC236}">
                    <a16:creationId xmlns:a16="http://schemas.microsoft.com/office/drawing/2014/main" id="{DF9E3E94-D7CD-9322-9669-7404F8293520}"/>
                  </a:ext>
                </a:extLst>
              </p:cNvPr>
              <p:cNvSpPr/>
              <p:nvPr/>
            </p:nvSpPr>
            <p:spPr>
              <a:xfrm>
                <a:off x="5619318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Hình Bầu dục 59">
                <a:extLst>
                  <a:ext uri="{FF2B5EF4-FFF2-40B4-BE49-F238E27FC236}">
                    <a16:creationId xmlns:a16="http://schemas.microsoft.com/office/drawing/2014/main" id="{149801A6-778C-2346-1EA9-994CDE0291C4}"/>
                  </a:ext>
                </a:extLst>
              </p:cNvPr>
              <p:cNvSpPr/>
              <p:nvPr/>
            </p:nvSpPr>
            <p:spPr>
              <a:xfrm>
                <a:off x="6404870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ung 60">
                <a:extLst>
                  <a:ext uri="{FF2B5EF4-FFF2-40B4-BE49-F238E27FC236}">
                    <a16:creationId xmlns:a16="http://schemas.microsoft.com/office/drawing/2014/main" id="{B1D14309-728A-2EC6-DCDB-DD3617AB35B7}"/>
                  </a:ext>
                </a:extLst>
              </p:cNvPr>
              <p:cNvSpPr/>
              <p:nvPr/>
            </p:nvSpPr>
            <p:spPr>
              <a:xfrm rot="8257363">
                <a:off x="5568850" y="119074"/>
                <a:ext cx="1257797" cy="1247775"/>
              </a:xfrm>
              <a:prstGeom prst="arc">
                <a:avLst>
                  <a:gd name="adj1" fmla="val 16782427"/>
                  <a:gd name="adj2" fmla="val 21090310"/>
                </a:avLst>
              </a:prstGeom>
              <a:ln w="76200">
                <a:gradFill>
                  <a:gsLst>
                    <a:gs pos="57000">
                      <a:schemeClr val="bg2">
                        <a:lumMod val="90000"/>
                      </a:schemeClr>
                    </a:gs>
                    <a:gs pos="0">
                      <a:schemeClr val="bg2">
                        <a:lumMod val="7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Nhóm 50">
              <a:extLst>
                <a:ext uri="{FF2B5EF4-FFF2-40B4-BE49-F238E27FC236}">
                  <a16:creationId xmlns:a16="http://schemas.microsoft.com/office/drawing/2014/main" id="{D1D17401-452F-0DA8-5BEA-96C59D26218A}"/>
                </a:ext>
              </a:extLst>
            </p:cNvPr>
            <p:cNvGrpSpPr/>
            <p:nvPr/>
          </p:nvGrpSpPr>
          <p:grpSpPr>
            <a:xfrm>
              <a:off x="5546555" y="3833926"/>
              <a:ext cx="1257797" cy="1247775"/>
              <a:chOff x="5568850" y="119074"/>
              <a:chExt cx="1257797" cy="1247775"/>
            </a:xfrm>
          </p:grpSpPr>
          <p:sp>
            <p:nvSpPr>
              <p:cNvPr id="56" name="Hình Bầu dục 55">
                <a:extLst>
                  <a:ext uri="{FF2B5EF4-FFF2-40B4-BE49-F238E27FC236}">
                    <a16:creationId xmlns:a16="http://schemas.microsoft.com/office/drawing/2014/main" id="{08722719-CECB-259D-8B0C-4D5C834F267A}"/>
                  </a:ext>
                </a:extLst>
              </p:cNvPr>
              <p:cNvSpPr/>
              <p:nvPr/>
            </p:nvSpPr>
            <p:spPr>
              <a:xfrm>
                <a:off x="5619318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Hình Bầu dục 56">
                <a:extLst>
                  <a:ext uri="{FF2B5EF4-FFF2-40B4-BE49-F238E27FC236}">
                    <a16:creationId xmlns:a16="http://schemas.microsoft.com/office/drawing/2014/main" id="{202B789E-7A75-DB7D-4362-6C01A6042E94}"/>
                  </a:ext>
                </a:extLst>
              </p:cNvPr>
              <p:cNvSpPr/>
              <p:nvPr/>
            </p:nvSpPr>
            <p:spPr>
              <a:xfrm>
                <a:off x="6404870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Cung 57">
                <a:extLst>
                  <a:ext uri="{FF2B5EF4-FFF2-40B4-BE49-F238E27FC236}">
                    <a16:creationId xmlns:a16="http://schemas.microsoft.com/office/drawing/2014/main" id="{34CDD958-93F5-F6EF-12B3-D0D5C30DF568}"/>
                  </a:ext>
                </a:extLst>
              </p:cNvPr>
              <p:cNvSpPr/>
              <p:nvPr/>
            </p:nvSpPr>
            <p:spPr>
              <a:xfrm rot="8257363">
                <a:off x="5568850" y="119074"/>
                <a:ext cx="1257797" cy="1247775"/>
              </a:xfrm>
              <a:prstGeom prst="arc">
                <a:avLst>
                  <a:gd name="adj1" fmla="val 16782427"/>
                  <a:gd name="adj2" fmla="val 21090310"/>
                </a:avLst>
              </a:prstGeom>
              <a:ln w="76200">
                <a:gradFill>
                  <a:gsLst>
                    <a:gs pos="57000">
                      <a:schemeClr val="bg2">
                        <a:lumMod val="90000"/>
                      </a:schemeClr>
                    </a:gs>
                    <a:gs pos="0">
                      <a:schemeClr val="bg2">
                        <a:lumMod val="7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Nhóm 51">
              <a:extLst>
                <a:ext uri="{FF2B5EF4-FFF2-40B4-BE49-F238E27FC236}">
                  <a16:creationId xmlns:a16="http://schemas.microsoft.com/office/drawing/2014/main" id="{9A3B33F1-85A6-AF96-E08D-13301BF4FC9E}"/>
                </a:ext>
              </a:extLst>
            </p:cNvPr>
            <p:cNvGrpSpPr/>
            <p:nvPr/>
          </p:nvGrpSpPr>
          <p:grpSpPr>
            <a:xfrm>
              <a:off x="5546555" y="4475918"/>
              <a:ext cx="1257797" cy="1247775"/>
              <a:chOff x="5568850" y="119074"/>
              <a:chExt cx="1257797" cy="1247775"/>
            </a:xfrm>
          </p:grpSpPr>
          <p:sp>
            <p:nvSpPr>
              <p:cNvPr id="53" name="Hình Bầu dục 52">
                <a:extLst>
                  <a:ext uri="{FF2B5EF4-FFF2-40B4-BE49-F238E27FC236}">
                    <a16:creationId xmlns:a16="http://schemas.microsoft.com/office/drawing/2014/main" id="{BD8DC4DD-B40D-0BDB-D78F-CDD81D63CF55}"/>
                  </a:ext>
                </a:extLst>
              </p:cNvPr>
              <p:cNvSpPr/>
              <p:nvPr/>
            </p:nvSpPr>
            <p:spPr>
              <a:xfrm>
                <a:off x="5619318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Hình Bầu dục 53">
                <a:extLst>
                  <a:ext uri="{FF2B5EF4-FFF2-40B4-BE49-F238E27FC236}">
                    <a16:creationId xmlns:a16="http://schemas.microsoft.com/office/drawing/2014/main" id="{D7E4BEB6-8736-AA34-422B-206B57A734D8}"/>
                  </a:ext>
                </a:extLst>
              </p:cNvPr>
              <p:cNvSpPr/>
              <p:nvPr/>
            </p:nvSpPr>
            <p:spPr>
              <a:xfrm>
                <a:off x="6404870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ung 54">
                <a:extLst>
                  <a:ext uri="{FF2B5EF4-FFF2-40B4-BE49-F238E27FC236}">
                    <a16:creationId xmlns:a16="http://schemas.microsoft.com/office/drawing/2014/main" id="{0A99793A-A551-0D42-E0D7-83A56FE9DE1F}"/>
                  </a:ext>
                </a:extLst>
              </p:cNvPr>
              <p:cNvSpPr/>
              <p:nvPr/>
            </p:nvSpPr>
            <p:spPr>
              <a:xfrm rot="8257363">
                <a:off x="5568850" y="119074"/>
                <a:ext cx="1257797" cy="1247775"/>
              </a:xfrm>
              <a:prstGeom prst="arc">
                <a:avLst>
                  <a:gd name="adj1" fmla="val 16782427"/>
                  <a:gd name="adj2" fmla="val 21090310"/>
                </a:avLst>
              </a:prstGeom>
              <a:ln w="76200">
                <a:gradFill>
                  <a:gsLst>
                    <a:gs pos="57000">
                      <a:schemeClr val="bg2">
                        <a:lumMod val="90000"/>
                      </a:schemeClr>
                    </a:gs>
                    <a:gs pos="0">
                      <a:schemeClr val="bg2">
                        <a:lumMod val="7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79947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ố trí Tùy chỉ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C8F9EC-B25E-2E12-7495-31EDCF8B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1EF63AD9-12A3-6259-A50E-39374796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EAAD-D005-4C5A-ADCB-B84B7D40BD36}" type="datetime1">
              <a:rPr lang="vi-VN" smtClean="0"/>
              <a:t>12/12/2022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4000DDE-56A6-2F8D-80D5-1E2C452C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306104_Chương 5_ CCXH-CG&amp;LMGCTLTTKQĐLCNXH</a:t>
            </a:r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91230DC-3BC2-872D-D878-B2495F50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B3D6-6654-4C36-B411-83A0B9A940D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hỗ dành sẵn cho Ngày tháng 3">
            <a:extLst>
              <a:ext uri="{FF2B5EF4-FFF2-40B4-BE49-F238E27FC236}">
                <a16:creationId xmlns:a16="http://schemas.microsoft.com/office/drawing/2014/main" id="{27443B40-47FF-2827-58FB-30C3C5050EE2}"/>
              </a:ext>
            </a:extLst>
          </p:cNvPr>
          <p:cNvSpPr txBox="1">
            <a:spLocks/>
          </p:cNvSpPr>
          <p:nvPr userDrawn="1"/>
        </p:nvSpPr>
        <p:spPr>
          <a:xfrm>
            <a:off x="838200" y="6390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A7F16A-FC69-4B2D-BC20-3C6E0D40E602}" type="datetime1">
              <a:rPr lang="vi-VN" smtClean="0"/>
              <a:pPr/>
              <a:t>12/12/2022</a:t>
            </a:fld>
            <a:endParaRPr lang="en-US"/>
          </a:p>
        </p:txBody>
      </p:sp>
      <p:sp>
        <p:nvSpPr>
          <p:cNvPr id="7" name="Chỗ dành sẵn cho Chân trang 4">
            <a:extLst>
              <a:ext uri="{FF2B5EF4-FFF2-40B4-BE49-F238E27FC236}">
                <a16:creationId xmlns:a16="http://schemas.microsoft.com/office/drawing/2014/main" id="{9BAFC7EC-E04D-C734-6A50-07C8E4E49F01}"/>
              </a:ext>
            </a:extLst>
          </p:cNvPr>
          <p:cNvSpPr txBox="1">
            <a:spLocks/>
          </p:cNvSpPr>
          <p:nvPr userDrawn="1"/>
        </p:nvSpPr>
        <p:spPr>
          <a:xfrm>
            <a:off x="4038600" y="639005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/>
              <a:t>306104_Chương 5_ CCXH-CG&amp;LMGCTLTTKQĐLCNXH</a:t>
            </a:r>
            <a:endParaRPr lang="en-US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E48A5D03-D150-67D6-C0FF-3D22DC9881F7}"/>
              </a:ext>
            </a:extLst>
          </p:cNvPr>
          <p:cNvSpPr txBox="1">
            <a:spLocks/>
          </p:cNvSpPr>
          <p:nvPr userDrawn="1"/>
        </p:nvSpPr>
        <p:spPr>
          <a:xfrm>
            <a:off x="8610600" y="6390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02B3D6-6654-4C36-B411-83A0B9A940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06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ố trí Tùy chỉ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83060F2-6B43-0458-6A61-D866F86C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518A3C4-FA78-53DD-5135-9D0EFF5B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7F30-24E8-4485-9870-3F20143E4645}" type="datetime1">
              <a:rPr lang="vi-VN" smtClean="0"/>
              <a:t>12/12/2022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F0A33A9-1E1D-778B-5290-3DBA491B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306104_Chương 5_ CCXH-CG&amp;LMGCTLTTKQĐLCNXH</a:t>
            </a:r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574D235-16E4-C2F1-8A0D-4E256E88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B3D6-6654-4C36-B411-83A0B9A9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64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ố trí Tùy chỉ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2FB699-BD7F-6025-2128-BB5809FC0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02530A7-1B6A-2F53-1940-82EC6FF9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2EE8-696E-4C23-BEFD-E5615522E289}" type="datetime1">
              <a:rPr lang="vi-VN" smtClean="0"/>
              <a:t>12/12/2022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AA32DD7-F87D-39FA-EC5A-326416E8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306104_Chương 5_ CCXH-CG&amp;LMGCTLTTKQĐLCNXH</a:t>
            </a:r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4B6C074-378B-3987-C831-EA8E5425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B3D6-6654-4C36-B411-83A0B9A9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43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ố trí Tùy chỉ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B8EA61B-26FB-A563-DD02-95854FAE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0549C4A3-F53A-5AE3-2D26-004FE766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FFBB-FC83-4B50-888B-8D2E6EB07551}" type="datetime1">
              <a:rPr lang="vi-VN" smtClean="0"/>
              <a:t>12/12/2022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8E7DB74-68C1-8DE0-2CBC-357B3EF5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306104_Chương 5_ CCXH-CG&amp;LMGCTLTTKQĐLCNXH</a:t>
            </a:r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D35A706-E1FD-05C8-6CD5-E7EF6895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B3D6-6654-4C36-B411-83A0B9A9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50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ố trí Tùy chỉ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780649-9790-4233-BB5C-845E3BB5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69E1AF1-E0B4-8224-03BF-8A889E48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31E-34B3-4E34-8C73-BA8FCB8A9DAF}" type="datetime1">
              <a:rPr lang="vi-VN" smtClean="0"/>
              <a:t>12/12/2022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7AB972E-08A3-DEA2-A9BF-545324A9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306104_Chương 5_ CCXH-CG&amp;LMGCTLTTKQĐLCNXH</a:t>
            </a:r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99FC7A2-ED6B-FA1C-E37D-9641F98E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B3D6-6654-4C36-B411-83A0B9A9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09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ố trí Tùy chỉ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72BAF7-2090-114D-64B2-91A72189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346772C-B9F1-7F57-5ACB-46F018A3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7179-4E46-4604-BAFB-9E68B7ADDC74}" type="datetime1">
              <a:rPr lang="vi-VN" smtClean="0"/>
              <a:t>12/12/2022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C028265C-A208-FF14-D1F0-DF905CDB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306104_Chương 5_ CCXH-CG&amp;LMGCTLTTKQĐLCNXH</a:t>
            </a:r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E2E0A7F-1E3C-D92F-BB98-04C8E2F5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B3D6-6654-4C36-B411-83A0B9A9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38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E7F0BC-0AC1-E3AF-D881-F463B536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193F7C1-1704-2B7C-A1A3-BA007BEE6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15C56A6-1BEB-E4C2-B492-F68CBDBC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48A9-CD9F-4934-8F06-9F00FF1978D6}" type="datetime1">
              <a:rPr lang="vi-VN" smtClean="0"/>
              <a:t>12/12/2022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DCB0E22-2C58-76BF-B997-CE486BF9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306104_Chương 5_ CCXH-CG&amp;LMGCTLTTKQĐLCNXH</a:t>
            </a:r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C7EC5AA-7AED-9513-8DBC-78B78AE9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B3D6-6654-4C36-B411-83A0B9A94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33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BE03FDF5-9367-D1D5-2CC7-81331CC9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2D95513-28DE-31E8-825D-3ECF8E629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4702CE7-7AB8-F96C-F007-C07FCEB7F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F0610-4D25-4E9C-A59D-9F97EA636B36}" type="datetime1">
              <a:rPr lang="vi-VN" smtClean="0"/>
              <a:t>12/12/2022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1C55A3-F5A4-DFAF-7D46-FCE456239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306104_Chương 5_ CCXH-CG&amp;LMGCTLTTKQĐLCNXH</a:t>
            </a:r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E66B00F-B5F6-5ED7-A5E4-9FE8F6923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2B3D6-6654-4C36-B411-83A0B9A940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69ABAAF8-8F55-96EF-D824-56891C1066B8}"/>
              </a:ext>
            </a:extLst>
          </p:cNvPr>
          <p:cNvSpPr/>
          <p:nvPr userDrawn="1"/>
        </p:nvSpPr>
        <p:spPr>
          <a:xfrm>
            <a:off x="295981" y="210844"/>
            <a:ext cx="11594237" cy="6436311"/>
          </a:xfrm>
          <a:prstGeom prst="roundRect">
            <a:avLst>
              <a:gd name="adj" fmla="val 10184"/>
            </a:avLst>
          </a:prstGeom>
          <a:solidFill>
            <a:srgbClr val="AA6F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FF9C82C5-F2C8-536B-07C8-5EF62AF9B340}"/>
              </a:ext>
            </a:extLst>
          </p:cNvPr>
          <p:cNvSpPr/>
          <p:nvPr userDrawn="1"/>
        </p:nvSpPr>
        <p:spPr>
          <a:xfrm>
            <a:off x="607751" y="485128"/>
            <a:ext cx="10976498" cy="5887745"/>
          </a:xfrm>
          <a:prstGeom prst="roundRect">
            <a:avLst>
              <a:gd name="adj" fmla="val 10184"/>
            </a:avLst>
          </a:prstGeom>
          <a:solidFill>
            <a:srgbClr val="AA6F73"/>
          </a:solidFill>
          <a:ln w="28575">
            <a:solidFill>
              <a:srgbClr val="66545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rgbClr val="66545E"/>
                </a:solidFill>
                <a:prstDash val="dash"/>
              </a:ln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F8CDA16E-D08D-C00F-4792-E895CEFE6420}"/>
              </a:ext>
            </a:extLst>
          </p:cNvPr>
          <p:cNvSpPr/>
          <p:nvPr userDrawn="1"/>
        </p:nvSpPr>
        <p:spPr>
          <a:xfrm>
            <a:off x="1048354" y="776593"/>
            <a:ext cx="5044746" cy="5322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AC0AEEF9-E568-FA06-5ABD-D0A21CECAA7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681056" cy="1704513"/>
          </a:xfrm>
          <a:prstGeom prst="rect">
            <a:avLst/>
          </a:prstGeom>
        </p:spPr>
      </p:pic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AA1113DD-8E6D-4FBE-D1C2-A7453A0E9BEB}"/>
              </a:ext>
            </a:extLst>
          </p:cNvPr>
          <p:cNvSpPr/>
          <p:nvPr userDrawn="1"/>
        </p:nvSpPr>
        <p:spPr>
          <a:xfrm>
            <a:off x="6226196" y="771537"/>
            <a:ext cx="5044746" cy="5322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4D02DB9C-0C1C-5018-A403-3E40AE12B6F0}"/>
              </a:ext>
            </a:extLst>
          </p:cNvPr>
          <p:cNvGrpSpPr/>
          <p:nvPr userDrawn="1"/>
        </p:nvGrpSpPr>
        <p:grpSpPr>
          <a:xfrm>
            <a:off x="5546555" y="143108"/>
            <a:ext cx="1257797" cy="5428785"/>
            <a:chOff x="5546555" y="294908"/>
            <a:chExt cx="1257797" cy="5428785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1573CB10-477F-F3F2-8EF2-93F134EA1F37}"/>
                </a:ext>
              </a:extLst>
            </p:cNvPr>
            <p:cNvGrpSpPr/>
            <p:nvPr/>
          </p:nvGrpSpPr>
          <p:grpSpPr>
            <a:xfrm>
              <a:off x="5546555" y="294908"/>
              <a:ext cx="1257797" cy="1247775"/>
              <a:chOff x="5568850" y="119074"/>
              <a:chExt cx="1257797" cy="1247775"/>
            </a:xfrm>
          </p:grpSpPr>
          <p:sp>
            <p:nvSpPr>
              <p:cNvPr id="38" name="Hình Bầu dục 37">
                <a:extLst>
                  <a:ext uri="{FF2B5EF4-FFF2-40B4-BE49-F238E27FC236}">
                    <a16:creationId xmlns:a16="http://schemas.microsoft.com/office/drawing/2014/main" id="{00759B14-96B3-8339-E979-5E01FFB4FEFF}"/>
                  </a:ext>
                </a:extLst>
              </p:cNvPr>
              <p:cNvSpPr/>
              <p:nvPr/>
            </p:nvSpPr>
            <p:spPr>
              <a:xfrm>
                <a:off x="5619318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Hình Bầu dục 38">
                <a:extLst>
                  <a:ext uri="{FF2B5EF4-FFF2-40B4-BE49-F238E27FC236}">
                    <a16:creationId xmlns:a16="http://schemas.microsoft.com/office/drawing/2014/main" id="{CE8287FE-751D-DF3E-3436-1C3E73379BEB}"/>
                  </a:ext>
                </a:extLst>
              </p:cNvPr>
              <p:cNvSpPr/>
              <p:nvPr/>
            </p:nvSpPr>
            <p:spPr>
              <a:xfrm>
                <a:off x="6404870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ung 39">
                <a:extLst>
                  <a:ext uri="{FF2B5EF4-FFF2-40B4-BE49-F238E27FC236}">
                    <a16:creationId xmlns:a16="http://schemas.microsoft.com/office/drawing/2014/main" id="{7805F756-DDBE-85A6-09A4-E6EE0F7A75ED}"/>
                  </a:ext>
                </a:extLst>
              </p:cNvPr>
              <p:cNvSpPr/>
              <p:nvPr/>
            </p:nvSpPr>
            <p:spPr>
              <a:xfrm rot="8257363">
                <a:off x="5568850" y="119074"/>
                <a:ext cx="1257797" cy="1247775"/>
              </a:xfrm>
              <a:prstGeom prst="arc">
                <a:avLst>
                  <a:gd name="adj1" fmla="val 16782427"/>
                  <a:gd name="adj2" fmla="val 21090310"/>
                </a:avLst>
              </a:prstGeom>
              <a:ln w="76200">
                <a:gradFill>
                  <a:gsLst>
                    <a:gs pos="57000">
                      <a:schemeClr val="bg2">
                        <a:lumMod val="90000"/>
                      </a:schemeClr>
                    </a:gs>
                    <a:gs pos="0">
                      <a:schemeClr val="bg2">
                        <a:lumMod val="7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CFB497CF-4207-6190-EE53-DC70C7173D9A}"/>
                </a:ext>
              </a:extLst>
            </p:cNvPr>
            <p:cNvGrpSpPr/>
            <p:nvPr/>
          </p:nvGrpSpPr>
          <p:grpSpPr>
            <a:xfrm>
              <a:off x="5546555" y="985660"/>
              <a:ext cx="1257797" cy="1247775"/>
              <a:chOff x="5568850" y="119074"/>
              <a:chExt cx="1257797" cy="1247775"/>
            </a:xfrm>
          </p:grpSpPr>
          <p:sp>
            <p:nvSpPr>
              <p:cNvPr id="35" name="Hình Bầu dục 34">
                <a:extLst>
                  <a:ext uri="{FF2B5EF4-FFF2-40B4-BE49-F238E27FC236}">
                    <a16:creationId xmlns:a16="http://schemas.microsoft.com/office/drawing/2014/main" id="{FE9189FE-B9AD-72BE-8A13-7B08B4F0E9B6}"/>
                  </a:ext>
                </a:extLst>
              </p:cNvPr>
              <p:cNvSpPr/>
              <p:nvPr/>
            </p:nvSpPr>
            <p:spPr>
              <a:xfrm>
                <a:off x="5619318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ình Bầu dục 35">
                <a:extLst>
                  <a:ext uri="{FF2B5EF4-FFF2-40B4-BE49-F238E27FC236}">
                    <a16:creationId xmlns:a16="http://schemas.microsoft.com/office/drawing/2014/main" id="{432F0627-A5BE-7763-7427-6F3274CB7ADB}"/>
                  </a:ext>
                </a:extLst>
              </p:cNvPr>
              <p:cNvSpPr/>
              <p:nvPr/>
            </p:nvSpPr>
            <p:spPr>
              <a:xfrm>
                <a:off x="6404870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ung 36">
                <a:extLst>
                  <a:ext uri="{FF2B5EF4-FFF2-40B4-BE49-F238E27FC236}">
                    <a16:creationId xmlns:a16="http://schemas.microsoft.com/office/drawing/2014/main" id="{1DFA0AE6-A9B9-442F-04E0-CB71C28D35CA}"/>
                  </a:ext>
                </a:extLst>
              </p:cNvPr>
              <p:cNvSpPr/>
              <p:nvPr/>
            </p:nvSpPr>
            <p:spPr>
              <a:xfrm rot="8257363">
                <a:off x="5568850" y="119074"/>
                <a:ext cx="1257797" cy="1247775"/>
              </a:xfrm>
              <a:prstGeom prst="arc">
                <a:avLst>
                  <a:gd name="adj1" fmla="val 16782427"/>
                  <a:gd name="adj2" fmla="val 21090310"/>
                </a:avLst>
              </a:prstGeom>
              <a:ln w="76200">
                <a:gradFill>
                  <a:gsLst>
                    <a:gs pos="57000">
                      <a:schemeClr val="bg2">
                        <a:lumMod val="90000"/>
                      </a:schemeClr>
                    </a:gs>
                    <a:gs pos="0">
                      <a:schemeClr val="bg2">
                        <a:lumMod val="7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Nhóm 14">
              <a:extLst>
                <a:ext uri="{FF2B5EF4-FFF2-40B4-BE49-F238E27FC236}">
                  <a16:creationId xmlns:a16="http://schemas.microsoft.com/office/drawing/2014/main" id="{F3210933-37AB-2996-BBC3-6962A6CB2A93}"/>
                </a:ext>
              </a:extLst>
            </p:cNvPr>
            <p:cNvGrpSpPr/>
            <p:nvPr/>
          </p:nvGrpSpPr>
          <p:grpSpPr>
            <a:xfrm>
              <a:off x="5546555" y="1759163"/>
              <a:ext cx="1257797" cy="1247775"/>
              <a:chOff x="5568850" y="119074"/>
              <a:chExt cx="1257797" cy="1247775"/>
            </a:xfrm>
          </p:grpSpPr>
          <p:sp>
            <p:nvSpPr>
              <p:cNvPr id="32" name="Hình Bầu dục 31">
                <a:extLst>
                  <a:ext uri="{FF2B5EF4-FFF2-40B4-BE49-F238E27FC236}">
                    <a16:creationId xmlns:a16="http://schemas.microsoft.com/office/drawing/2014/main" id="{2870BF0B-ED29-78DE-2E05-2A67B71B7E1D}"/>
                  </a:ext>
                </a:extLst>
              </p:cNvPr>
              <p:cNvSpPr/>
              <p:nvPr/>
            </p:nvSpPr>
            <p:spPr>
              <a:xfrm>
                <a:off x="5619318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Hình Bầu dục 32">
                <a:extLst>
                  <a:ext uri="{FF2B5EF4-FFF2-40B4-BE49-F238E27FC236}">
                    <a16:creationId xmlns:a16="http://schemas.microsoft.com/office/drawing/2014/main" id="{3A981D39-86FF-A874-3376-372B0969062E}"/>
                  </a:ext>
                </a:extLst>
              </p:cNvPr>
              <p:cNvSpPr/>
              <p:nvPr/>
            </p:nvSpPr>
            <p:spPr>
              <a:xfrm>
                <a:off x="6404870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Cung 33">
                <a:extLst>
                  <a:ext uri="{FF2B5EF4-FFF2-40B4-BE49-F238E27FC236}">
                    <a16:creationId xmlns:a16="http://schemas.microsoft.com/office/drawing/2014/main" id="{78353D86-BD7B-CED0-06BA-ADD8C6D48A6B}"/>
                  </a:ext>
                </a:extLst>
              </p:cNvPr>
              <p:cNvSpPr/>
              <p:nvPr/>
            </p:nvSpPr>
            <p:spPr>
              <a:xfrm rot="8257363">
                <a:off x="5568850" y="119074"/>
                <a:ext cx="1257797" cy="1247775"/>
              </a:xfrm>
              <a:prstGeom prst="arc">
                <a:avLst>
                  <a:gd name="adj1" fmla="val 16782427"/>
                  <a:gd name="adj2" fmla="val 21090310"/>
                </a:avLst>
              </a:prstGeom>
              <a:ln w="76200">
                <a:gradFill>
                  <a:gsLst>
                    <a:gs pos="57000">
                      <a:schemeClr val="bg2">
                        <a:lumMod val="90000"/>
                      </a:schemeClr>
                    </a:gs>
                    <a:gs pos="0">
                      <a:schemeClr val="bg2">
                        <a:lumMod val="7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Nhóm 15">
              <a:extLst>
                <a:ext uri="{FF2B5EF4-FFF2-40B4-BE49-F238E27FC236}">
                  <a16:creationId xmlns:a16="http://schemas.microsoft.com/office/drawing/2014/main" id="{AE011FCB-A358-BA81-D606-C91E739CCA00}"/>
                </a:ext>
              </a:extLst>
            </p:cNvPr>
            <p:cNvGrpSpPr/>
            <p:nvPr/>
          </p:nvGrpSpPr>
          <p:grpSpPr>
            <a:xfrm>
              <a:off x="5546555" y="2405330"/>
              <a:ext cx="1257797" cy="1247775"/>
              <a:chOff x="5568850" y="119074"/>
              <a:chExt cx="1257797" cy="1247775"/>
            </a:xfrm>
          </p:grpSpPr>
          <p:sp>
            <p:nvSpPr>
              <p:cNvPr id="29" name="Hình Bầu dục 28">
                <a:extLst>
                  <a:ext uri="{FF2B5EF4-FFF2-40B4-BE49-F238E27FC236}">
                    <a16:creationId xmlns:a16="http://schemas.microsoft.com/office/drawing/2014/main" id="{4D3D8082-F091-27CC-2F9D-7B981629EA99}"/>
                  </a:ext>
                </a:extLst>
              </p:cNvPr>
              <p:cNvSpPr/>
              <p:nvPr/>
            </p:nvSpPr>
            <p:spPr>
              <a:xfrm>
                <a:off x="5619318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Hình Bầu dục 29">
                <a:extLst>
                  <a:ext uri="{FF2B5EF4-FFF2-40B4-BE49-F238E27FC236}">
                    <a16:creationId xmlns:a16="http://schemas.microsoft.com/office/drawing/2014/main" id="{98F8AFFA-0FF5-3704-B754-9E204B6FB7D6}"/>
                  </a:ext>
                </a:extLst>
              </p:cNvPr>
              <p:cNvSpPr/>
              <p:nvPr/>
            </p:nvSpPr>
            <p:spPr>
              <a:xfrm>
                <a:off x="6404870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ung 30">
                <a:extLst>
                  <a:ext uri="{FF2B5EF4-FFF2-40B4-BE49-F238E27FC236}">
                    <a16:creationId xmlns:a16="http://schemas.microsoft.com/office/drawing/2014/main" id="{A11E124F-4675-A6CE-18CA-A5DA8B858A48}"/>
                  </a:ext>
                </a:extLst>
              </p:cNvPr>
              <p:cNvSpPr/>
              <p:nvPr/>
            </p:nvSpPr>
            <p:spPr>
              <a:xfrm rot="8257363">
                <a:off x="5568850" y="119074"/>
                <a:ext cx="1257797" cy="1247775"/>
              </a:xfrm>
              <a:prstGeom prst="arc">
                <a:avLst>
                  <a:gd name="adj1" fmla="val 16782427"/>
                  <a:gd name="adj2" fmla="val 21090310"/>
                </a:avLst>
              </a:prstGeom>
              <a:ln w="76200">
                <a:gradFill>
                  <a:gsLst>
                    <a:gs pos="57000">
                      <a:schemeClr val="bg2">
                        <a:lumMod val="90000"/>
                      </a:schemeClr>
                    </a:gs>
                    <a:gs pos="0">
                      <a:schemeClr val="bg2">
                        <a:lumMod val="7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Nhóm 16">
              <a:extLst>
                <a:ext uri="{FF2B5EF4-FFF2-40B4-BE49-F238E27FC236}">
                  <a16:creationId xmlns:a16="http://schemas.microsoft.com/office/drawing/2014/main" id="{0C127F0D-ECF2-A3B4-A38E-1E67AA49B8C5}"/>
                </a:ext>
              </a:extLst>
            </p:cNvPr>
            <p:cNvGrpSpPr/>
            <p:nvPr/>
          </p:nvGrpSpPr>
          <p:grpSpPr>
            <a:xfrm>
              <a:off x="5546555" y="3100022"/>
              <a:ext cx="1257797" cy="1247775"/>
              <a:chOff x="5568850" y="119074"/>
              <a:chExt cx="1257797" cy="1247775"/>
            </a:xfrm>
          </p:grpSpPr>
          <p:sp>
            <p:nvSpPr>
              <p:cNvPr id="26" name="Hình Bầu dục 25">
                <a:extLst>
                  <a:ext uri="{FF2B5EF4-FFF2-40B4-BE49-F238E27FC236}">
                    <a16:creationId xmlns:a16="http://schemas.microsoft.com/office/drawing/2014/main" id="{4966528A-B529-F4B7-F4C1-E234B0DA4E2D}"/>
                  </a:ext>
                </a:extLst>
              </p:cNvPr>
              <p:cNvSpPr/>
              <p:nvPr/>
            </p:nvSpPr>
            <p:spPr>
              <a:xfrm>
                <a:off x="5619318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Hình Bầu dục 26">
                <a:extLst>
                  <a:ext uri="{FF2B5EF4-FFF2-40B4-BE49-F238E27FC236}">
                    <a16:creationId xmlns:a16="http://schemas.microsoft.com/office/drawing/2014/main" id="{4B44C700-9DF5-8D28-ABF8-F81FF988156E}"/>
                  </a:ext>
                </a:extLst>
              </p:cNvPr>
              <p:cNvSpPr/>
              <p:nvPr/>
            </p:nvSpPr>
            <p:spPr>
              <a:xfrm>
                <a:off x="6404870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ng 27">
                <a:extLst>
                  <a:ext uri="{FF2B5EF4-FFF2-40B4-BE49-F238E27FC236}">
                    <a16:creationId xmlns:a16="http://schemas.microsoft.com/office/drawing/2014/main" id="{646B7373-3838-4C03-E434-ABF2D089AD9F}"/>
                  </a:ext>
                </a:extLst>
              </p:cNvPr>
              <p:cNvSpPr/>
              <p:nvPr/>
            </p:nvSpPr>
            <p:spPr>
              <a:xfrm rot="8257363">
                <a:off x="5568850" y="119074"/>
                <a:ext cx="1257797" cy="1247775"/>
              </a:xfrm>
              <a:prstGeom prst="arc">
                <a:avLst>
                  <a:gd name="adj1" fmla="val 16782427"/>
                  <a:gd name="adj2" fmla="val 21090310"/>
                </a:avLst>
              </a:prstGeom>
              <a:ln w="76200">
                <a:gradFill>
                  <a:gsLst>
                    <a:gs pos="57000">
                      <a:schemeClr val="bg2">
                        <a:lumMod val="90000"/>
                      </a:schemeClr>
                    </a:gs>
                    <a:gs pos="0">
                      <a:schemeClr val="bg2">
                        <a:lumMod val="7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Nhóm 17">
              <a:extLst>
                <a:ext uri="{FF2B5EF4-FFF2-40B4-BE49-F238E27FC236}">
                  <a16:creationId xmlns:a16="http://schemas.microsoft.com/office/drawing/2014/main" id="{9AE0B546-D65A-2BBA-4575-9D02C20BA1C2}"/>
                </a:ext>
              </a:extLst>
            </p:cNvPr>
            <p:cNvGrpSpPr/>
            <p:nvPr/>
          </p:nvGrpSpPr>
          <p:grpSpPr>
            <a:xfrm>
              <a:off x="5546555" y="3833926"/>
              <a:ext cx="1257797" cy="1247775"/>
              <a:chOff x="5568850" y="119074"/>
              <a:chExt cx="1257797" cy="1247775"/>
            </a:xfrm>
          </p:grpSpPr>
          <p:sp>
            <p:nvSpPr>
              <p:cNvPr id="23" name="Hình Bầu dục 22">
                <a:extLst>
                  <a:ext uri="{FF2B5EF4-FFF2-40B4-BE49-F238E27FC236}">
                    <a16:creationId xmlns:a16="http://schemas.microsoft.com/office/drawing/2014/main" id="{9DDF8347-2F54-C34A-6BC1-D76DDF4D6342}"/>
                  </a:ext>
                </a:extLst>
              </p:cNvPr>
              <p:cNvSpPr/>
              <p:nvPr/>
            </p:nvSpPr>
            <p:spPr>
              <a:xfrm>
                <a:off x="5619318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Hình Bầu dục 23">
                <a:extLst>
                  <a:ext uri="{FF2B5EF4-FFF2-40B4-BE49-F238E27FC236}">
                    <a16:creationId xmlns:a16="http://schemas.microsoft.com/office/drawing/2014/main" id="{E4C0C19D-DAF8-4450-BD90-C64D123B9D80}"/>
                  </a:ext>
                </a:extLst>
              </p:cNvPr>
              <p:cNvSpPr/>
              <p:nvPr/>
            </p:nvSpPr>
            <p:spPr>
              <a:xfrm>
                <a:off x="6404870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ung 24">
                <a:extLst>
                  <a:ext uri="{FF2B5EF4-FFF2-40B4-BE49-F238E27FC236}">
                    <a16:creationId xmlns:a16="http://schemas.microsoft.com/office/drawing/2014/main" id="{2E647FCC-405C-02BB-F809-817F9367E2BD}"/>
                  </a:ext>
                </a:extLst>
              </p:cNvPr>
              <p:cNvSpPr/>
              <p:nvPr/>
            </p:nvSpPr>
            <p:spPr>
              <a:xfrm rot="8257363">
                <a:off x="5568850" y="119074"/>
                <a:ext cx="1257797" cy="1247775"/>
              </a:xfrm>
              <a:prstGeom prst="arc">
                <a:avLst>
                  <a:gd name="adj1" fmla="val 16782427"/>
                  <a:gd name="adj2" fmla="val 21090310"/>
                </a:avLst>
              </a:prstGeom>
              <a:ln w="76200">
                <a:gradFill>
                  <a:gsLst>
                    <a:gs pos="57000">
                      <a:schemeClr val="bg2">
                        <a:lumMod val="90000"/>
                      </a:schemeClr>
                    </a:gs>
                    <a:gs pos="0">
                      <a:schemeClr val="bg2">
                        <a:lumMod val="7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Nhóm 18">
              <a:extLst>
                <a:ext uri="{FF2B5EF4-FFF2-40B4-BE49-F238E27FC236}">
                  <a16:creationId xmlns:a16="http://schemas.microsoft.com/office/drawing/2014/main" id="{98DD23E0-EAF3-3847-C1E1-18F8C9FAC6BE}"/>
                </a:ext>
              </a:extLst>
            </p:cNvPr>
            <p:cNvGrpSpPr/>
            <p:nvPr/>
          </p:nvGrpSpPr>
          <p:grpSpPr>
            <a:xfrm>
              <a:off x="5546555" y="4475918"/>
              <a:ext cx="1257797" cy="1247775"/>
              <a:chOff x="5568850" y="119074"/>
              <a:chExt cx="1257797" cy="1247775"/>
            </a:xfrm>
          </p:grpSpPr>
          <p:sp>
            <p:nvSpPr>
              <p:cNvPr id="20" name="Hình Bầu dục 19">
                <a:extLst>
                  <a:ext uri="{FF2B5EF4-FFF2-40B4-BE49-F238E27FC236}">
                    <a16:creationId xmlns:a16="http://schemas.microsoft.com/office/drawing/2014/main" id="{D1780A88-6FDA-FDAA-9ACA-51FFBF0A3D4E}"/>
                  </a:ext>
                </a:extLst>
              </p:cNvPr>
              <p:cNvSpPr/>
              <p:nvPr/>
            </p:nvSpPr>
            <p:spPr>
              <a:xfrm>
                <a:off x="5619318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Hình Bầu dục 20">
                <a:extLst>
                  <a:ext uri="{FF2B5EF4-FFF2-40B4-BE49-F238E27FC236}">
                    <a16:creationId xmlns:a16="http://schemas.microsoft.com/office/drawing/2014/main" id="{9B5C6680-7FAD-A837-C8BC-2787EA18D9E9}"/>
                  </a:ext>
                </a:extLst>
              </p:cNvPr>
              <p:cNvSpPr/>
              <p:nvPr/>
            </p:nvSpPr>
            <p:spPr>
              <a:xfrm>
                <a:off x="6404870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ung 21">
                <a:extLst>
                  <a:ext uri="{FF2B5EF4-FFF2-40B4-BE49-F238E27FC236}">
                    <a16:creationId xmlns:a16="http://schemas.microsoft.com/office/drawing/2014/main" id="{B97D9751-EB65-EC1C-2008-A77426BC7D58}"/>
                  </a:ext>
                </a:extLst>
              </p:cNvPr>
              <p:cNvSpPr/>
              <p:nvPr/>
            </p:nvSpPr>
            <p:spPr>
              <a:xfrm rot="8257363">
                <a:off x="5568850" y="119074"/>
                <a:ext cx="1257797" cy="1247775"/>
              </a:xfrm>
              <a:prstGeom prst="arc">
                <a:avLst>
                  <a:gd name="adj1" fmla="val 16782427"/>
                  <a:gd name="adj2" fmla="val 21090310"/>
                </a:avLst>
              </a:prstGeom>
              <a:ln w="76200">
                <a:gradFill>
                  <a:gsLst>
                    <a:gs pos="57000">
                      <a:schemeClr val="bg2">
                        <a:lumMod val="90000"/>
                      </a:schemeClr>
                    </a:gs>
                    <a:gs pos="0">
                      <a:schemeClr val="bg2">
                        <a:lumMod val="7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941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58" r:id="rId9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E48B6E21-D552-94D1-81BC-08676147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5B40-AD83-46C4-B8CE-9B0314B6D0D8}" type="datetime1">
              <a:rPr lang="vi-VN" smtClean="0">
                <a:solidFill>
                  <a:srgbClr val="FE8484"/>
                </a:solidFill>
              </a:rPr>
              <a:t>12/12/2022</a:t>
            </a:fld>
            <a:endParaRPr lang="en-US">
              <a:solidFill>
                <a:srgbClr val="FE8484"/>
              </a:solidFill>
            </a:endParaRPr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0A662AFF-A546-E5EC-E7DE-14336738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srgbClr val="FE8484"/>
                </a:solidFill>
              </a:rPr>
              <a:t>306104_Chương 5_ CCXH-CG&amp;LMGCTLTTKQĐLCNXH</a:t>
            </a:r>
            <a:endParaRPr lang="en-US">
              <a:solidFill>
                <a:srgbClr val="FE8484"/>
              </a:solidFill>
            </a:endParaRPr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F3F87E7E-EA54-FEF5-79A4-4BF12146D8CE}"/>
              </a:ext>
            </a:extLst>
          </p:cNvPr>
          <p:cNvSpPr/>
          <p:nvPr/>
        </p:nvSpPr>
        <p:spPr>
          <a:xfrm>
            <a:off x="1340357" y="1353499"/>
            <a:ext cx="4228304" cy="2584747"/>
          </a:xfrm>
          <a:custGeom>
            <a:avLst/>
            <a:gdLst>
              <a:gd name="connsiteX0" fmla="*/ 0 w 4228304"/>
              <a:gd name="connsiteY0" fmla="*/ 628223 h 2584747"/>
              <a:gd name="connsiteX1" fmla="*/ 628223 w 4228304"/>
              <a:gd name="connsiteY1" fmla="*/ 0 h 2584747"/>
              <a:gd name="connsiteX2" fmla="*/ 1133439 w 4228304"/>
              <a:gd name="connsiteY2" fmla="*/ 0 h 2584747"/>
              <a:gd name="connsiteX3" fmla="*/ 1787248 w 4228304"/>
              <a:gd name="connsiteY3" fmla="*/ 0 h 2584747"/>
              <a:gd name="connsiteX4" fmla="*/ 2441056 w 4228304"/>
              <a:gd name="connsiteY4" fmla="*/ 0 h 2584747"/>
              <a:gd name="connsiteX5" fmla="*/ 2975991 w 4228304"/>
              <a:gd name="connsiteY5" fmla="*/ 0 h 2584747"/>
              <a:gd name="connsiteX6" fmla="*/ 3600081 w 4228304"/>
              <a:gd name="connsiteY6" fmla="*/ 0 h 2584747"/>
              <a:gd name="connsiteX7" fmla="*/ 4228304 w 4228304"/>
              <a:gd name="connsiteY7" fmla="*/ 628223 h 2584747"/>
              <a:gd name="connsiteX8" fmla="*/ 4228304 w 4228304"/>
              <a:gd name="connsiteY8" fmla="*/ 1070990 h 2584747"/>
              <a:gd name="connsiteX9" fmla="*/ 4228304 w 4228304"/>
              <a:gd name="connsiteY9" fmla="*/ 1500474 h 2584747"/>
              <a:gd name="connsiteX10" fmla="*/ 4228304 w 4228304"/>
              <a:gd name="connsiteY10" fmla="*/ 1956524 h 2584747"/>
              <a:gd name="connsiteX11" fmla="*/ 3600081 w 4228304"/>
              <a:gd name="connsiteY11" fmla="*/ 2584747 h 2584747"/>
              <a:gd name="connsiteX12" fmla="*/ 2946272 w 4228304"/>
              <a:gd name="connsiteY12" fmla="*/ 2584747 h 2584747"/>
              <a:gd name="connsiteX13" fmla="*/ 2351901 w 4228304"/>
              <a:gd name="connsiteY13" fmla="*/ 2584747 h 2584747"/>
              <a:gd name="connsiteX14" fmla="*/ 1698092 w 4228304"/>
              <a:gd name="connsiteY14" fmla="*/ 2584747 h 2584747"/>
              <a:gd name="connsiteX15" fmla="*/ 628223 w 4228304"/>
              <a:gd name="connsiteY15" fmla="*/ 2584747 h 2584747"/>
              <a:gd name="connsiteX16" fmla="*/ 0 w 4228304"/>
              <a:gd name="connsiteY16" fmla="*/ 1956524 h 2584747"/>
              <a:gd name="connsiteX17" fmla="*/ 0 w 4228304"/>
              <a:gd name="connsiteY17" fmla="*/ 1487191 h 2584747"/>
              <a:gd name="connsiteX18" fmla="*/ 0 w 4228304"/>
              <a:gd name="connsiteY18" fmla="*/ 1057707 h 2584747"/>
              <a:gd name="connsiteX19" fmla="*/ 0 w 4228304"/>
              <a:gd name="connsiteY19" fmla="*/ 628223 h 258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28304" h="2584747" fill="none" extrusionOk="0">
                <a:moveTo>
                  <a:pt x="0" y="628223"/>
                </a:moveTo>
                <a:cubicBezTo>
                  <a:pt x="31674" y="238030"/>
                  <a:pt x="210499" y="-10196"/>
                  <a:pt x="628223" y="0"/>
                </a:cubicBezTo>
                <a:cubicBezTo>
                  <a:pt x="867209" y="-38007"/>
                  <a:pt x="963493" y="31546"/>
                  <a:pt x="1133439" y="0"/>
                </a:cubicBezTo>
                <a:cubicBezTo>
                  <a:pt x="1303385" y="-31546"/>
                  <a:pt x="1609579" y="30078"/>
                  <a:pt x="1787248" y="0"/>
                </a:cubicBezTo>
                <a:cubicBezTo>
                  <a:pt x="1964917" y="-30078"/>
                  <a:pt x="2227791" y="9570"/>
                  <a:pt x="2441056" y="0"/>
                </a:cubicBezTo>
                <a:cubicBezTo>
                  <a:pt x="2654321" y="-9570"/>
                  <a:pt x="2741008" y="55414"/>
                  <a:pt x="2975991" y="0"/>
                </a:cubicBezTo>
                <a:cubicBezTo>
                  <a:pt x="3210974" y="-55414"/>
                  <a:pt x="3352199" y="52518"/>
                  <a:pt x="3600081" y="0"/>
                </a:cubicBezTo>
                <a:cubicBezTo>
                  <a:pt x="3983234" y="-1555"/>
                  <a:pt x="4140528" y="233613"/>
                  <a:pt x="4228304" y="628223"/>
                </a:cubicBezTo>
                <a:cubicBezTo>
                  <a:pt x="4268799" y="782215"/>
                  <a:pt x="4214946" y="871192"/>
                  <a:pt x="4228304" y="1070990"/>
                </a:cubicBezTo>
                <a:cubicBezTo>
                  <a:pt x="4241662" y="1270788"/>
                  <a:pt x="4211724" y="1374684"/>
                  <a:pt x="4228304" y="1500474"/>
                </a:cubicBezTo>
                <a:cubicBezTo>
                  <a:pt x="4244884" y="1626264"/>
                  <a:pt x="4222358" y="1809872"/>
                  <a:pt x="4228304" y="1956524"/>
                </a:cubicBezTo>
                <a:cubicBezTo>
                  <a:pt x="4215144" y="2320232"/>
                  <a:pt x="3959023" y="2519460"/>
                  <a:pt x="3600081" y="2584747"/>
                </a:cubicBezTo>
                <a:cubicBezTo>
                  <a:pt x="3420063" y="2657337"/>
                  <a:pt x="3229372" y="2565382"/>
                  <a:pt x="2946272" y="2584747"/>
                </a:cubicBezTo>
                <a:cubicBezTo>
                  <a:pt x="2663172" y="2604112"/>
                  <a:pt x="2624323" y="2574400"/>
                  <a:pt x="2351901" y="2584747"/>
                </a:cubicBezTo>
                <a:cubicBezTo>
                  <a:pt x="2079479" y="2595094"/>
                  <a:pt x="1868263" y="2574975"/>
                  <a:pt x="1698092" y="2584747"/>
                </a:cubicBezTo>
                <a:cubicBezTo>
                  <a:pt x="1527921" y="2594519"/>
                  <a:pt x="852754" y="2464020"/>
                  <a:pt x="628223" y="2584747"/>
                </a:cubicBezTo>
                <a:cubicBezTo>
                  <a:pt x="266399" y="2580372"/>
                  <a:pt x="57168" y="2284591"/>
                  <a:pt x="0" y="1956524"/>
                </a:cubicBezTo>
                <a:cubicBezTo>
                  <a:pt x="-25095" y="1748525"/>
                  <a:pt x="46738" y="1686636"/>
                  <a:pt x="0" y="1487191"/>
                </a:cubicBezTo>
                <a:cubicBezTo>
                  <a:pt x="-46738" y="1287746"/>
                  <a:pt x="24144" y="1233197"/>
                  <a:pt x="0" y="1057707"/>
                </a:cubicBezTo>
                <a:cubicBezTo>
                  <a:pt x="-24144" y="882217"/>
                  <a:pt x="26211" y="750246"/>
                  <a:pt x="0" y="628223"/>
                </a:cubicBezTo>
                <a:close/>
              </a:path>
              <a:path w="4228304" h="2584747" stroke="0" extrusionOk="0">
                <a:moveTo>
                  <a:pt x="0" y="628223"/>
                </a:moveTo>
                <a:cubicBezTo>
                  <a:pt x="-50248" y="261934"/>
                  <a:pt x="231619" y="12096"/>
                  <a:pt x="628223" y="0"/>
                </a:cubicBezTo>
                <a:cubicBezTo>
                  <a:pt x="878027" y="-48759"/>
                  <a:pt x="997718" y="45935"/>
                  <a:pt x="1192876" y="0"/>
                </a:cubicBezTo>
                <a:cubicBezTo>
                  <a:pt x="1388034" y="-45935"/>
                  <a:pt x="1621736" y="26713"/>
                  <a:pt x="1787248" y="0"/>
                </a:cubicBezTo>
                <a:cubicBezTo>
                  <a:pt x="1952760" y="-26713"/>
                  <a:pt x="2143997" y="40885"/>
                  <a:pt x="2411338" y="0"/>
                </a:cubicBezTo>
                <a:cubicBezTo>
                  <a:pt x="2678679" y="-40885"/>
                  <a:pt x="2741829" y="10207"/>
                  <a:pt x="3065147" y="0"/>
                </a:cubicBezTo>
                <a:cubicBezTo>
                  <a:pt x="3388465" y="-10207"/>
                  <a:pt x="3377330" y="11354"/>
                  <a:pt x="3600081" y="0"/>
                </a:cubicBezTo>
                <a:cubicBezTo>
                  <a:pt x="3935910" y="-63348"/>
                  <a:pt x="4217441" y="280815"/>
                  <a:pt x="4228304" y="628223"/>
                </a:cubicBezTo>
                <a:cubicBezTo>
                  <a:pt x="4240155" y="799361"/>
                  <a:pt x="4180701" y="987770"/>
                  <a:pt x="4228304" y="1097556"/>
                </a:cubicBezTo>
                <a:cubicBezTo>
                  <a:pt x="4275907" y="1207342"/>
                  <a:pt x="4185992" y="1322993"/>
                  <a:pt x="4228304" y="1527040"/>
                </a:cubicBezTo>
                <a:cubicBezTo>
                  <a:pt x="4270616" y="1731087"/>
                  <a:pt x="4200338" y="1866190"/>
                  <a:pt x="4228304" y="1956524"/>
                </a:cubicBezTo>
                <a:cubicBezTo>
                  <a:pt x="4173604" y="2255787"/>
                  <a:pt x="3947875" y="2636071"/>
                  <a:pt x="3600081" y="2584747"/>
                </a:cubicBezTo>
                <a:cubicBezTo>
                  <a:pt x="3389851" y="2588740"/>
                  <a:pt x="3278737" y="2561170"/>
                  <a:pt x="3065147" y="2584747"/>
                </a:cubicBezTo>
                <a:cubicBezTo>
                  <a:pt x="2851557" y="2608324"/>
                  <a:pt x="2746288" y="2534291"/>
                  <a:pt x="2441056" y="2584747"/>
                </a:cubicBezTo>
                <a:cubicBezTo>
                  <a:pt x="2135824" y="2635203"/>
                  <a:pt x="2110123" y="2557083"/>
                  <a:pt x="1906122" y="2584747"/>
                </a:cubicBezTo>
                <a:cubicBezTo>
                  <a:pt x="1702121" y="2612411"/>
                  <a:pt x="1516718" y="2539899"/>
                  <a:pt x="1341469" y="2584747"/>
                </a:cubicBezTo>
                <a:cubicBezTo>
                  <a:pt x="1166220" y="2629595"/>
                  <a:pt x="833810" y="2522782"/>
                  <a:pt x="628223" y="2584747"/>
                </a:cubicBezTo>
                <a:cubicBezTo>
                  <a:pt x="270182" y="2601720"/>
                  <a:pt x="21664" y="2359778"/>
                  <a:pt x="0" y="1956524"/>
                </a:cubicBezTo>
                <a:cubicBezTo>
                  <a:pt x="-787" y="1837842"/>
                  <a:pt x="24862" y="1677040"/>
                  <a:pt x="0" y="1553606"/>
                </a:cubicBezTo>
                <a:cubicBezTo>
                  <a:pt x="-24862" y="1430172"/>
                  <a:pt x="37032" y="1267374"/>
                  <a:pt x="0" y="1124122"/>
                </a:cubicBezTo>
                <a:cubicBezTo>
                  <a:pt x="-37032" y="980870"/>
                  <a:pt x="18322" y="819296"/>
                  <a:pt x="0" y="628223"/>
                </a:cubicBezTo>
                <a:close/>
              </a:path>
            </a:pathLst>
          </a:custGeom>
          <a:ln w="28575">
            <a:solidFill>
              <a:srgbClr val="EEA990"/>
            </a:solidFill>
            <a:extLst>
              <a:ext uri="{C807C97D-BFC1-408E-A445-0C87EB9F89A2}">
                <ask:lineSketchStyleProps xmlns:ask="http://schemas.microsoft.com/office/drawing/2018/sketchyshapes" sd="3977622657">
                  <a:prstGeom prst="roundRect">
                    <a:avLst>
                      <a:gd name="adj" fmla="val 2430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Hình ảnh 8" descr="Ảnh có chứa hình bóng&#10;&#10;Mô tả được tạo tự động">
            <a:extLst>
              <a:ext uri="{FF2B5EF4-FFF2-40B4-BE49-F238E27FC236}">
                <a16:creationId xmlns:a16="http://schemas.microsoft.com/office/drawing/2014/main" id="{0A5DE81F-0372-7EA0-4650-17FE4EF4B98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6545E">
                <a:tint val="45000"/>
                <a:satMod val="40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2" y="2821287"/>
            <a:ext cx="5045653" cy="3286293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EDCFDC6-5330-5F71-C9EA-2EAB59942D35}"/>
              </a:ext>
            </a:extLst>
          </p:cNvPr>
          <p:cNvSpPr txBox="1"/>
          <p:nvPr/>
        </p:nvSpPr>
        <p:spPr>
          <a:xfrm>
            <a:off x="1695450" y="1424558"/>
            <a:ext cx="34186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ln>
                  <a:solidFill>
                    <a:srgbClr val="B23A48"/>
                  </a:solidFill>
                </a:ln>
                <a:solidFill>
                  <a:srgbClr val="B23A48"/>
                </a:solidFill>
                <a:latin typeface="Amatic SC" panose="00000500000000000000" pitchFamily="2" charset="-79"/>
                <a:cs typeface="Amatic SC" panose="00000500000000000000" pitchFamily="2" charset="-79"/>
              </a:defRPr>
            </a:lvl1pPr>
          </a:lstStyle>
          <a:p>
            <a:r>
              <a:rPr lang="en-US" sz="6600" b="1"/>
              <a:t>SOFTWARE ENGINEERING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7EE0EA3C-F4BE-ADC4-FC3B-DAEA570F8E32}"/>
              </a:ext>
            </a:extLst>
          </p:cNvPr>
          <p:cNvSpPr txBox="1"/>
          <p:nvPr/>
        </p:nvSpPr>
        <p:spPr>
          <a:xfrm>
            <a:off x="1147094" y="4464433"/>
            <a:ext cx="4371651" cy="830997"/>
          </a:xfrm>
          <a:custGeom>
            <a:avLst/>
            <a:gdLst>
              <a:gd name="connsiteX0" fmla="*/ 0 w 4371651"/>
              <a:gd name="connsiteY0" fmla="*/ 0 h 830997"/>
              <a:gd name="connsiteX1" fmla="*/ 459023 w 4371651"/>
              <a:gd name="connsiteY1" fmla="*/ 0 h 830997"/>
              <a:gd name="connsiteX2" fmla="*/ 961763 w 4371651"/>
              <a:gd name="connsiteY2" fmla="*/ 0 h 830997"/>
              <a:gd name="connsiteX3" fmla="*/ 1464503 w 4371651"/>
              <a:gd name="connsiteY3" fmla="*/ 0 h 830997"/>
              <a:gd name="connsiteX4" fmla="*/ 1967243 w 4371651"/>
              <a:gd name="connsiteY4" fmla="*/ 0 h 830997"/>
              <a:gd name="connsiteX5" fmla="*/ 2426266 w 4371651"/>
              <a:gd name="connsiteY5" fmla="*/ 0 h 830997"/>
              <a:gd name="connsiteX6" fmla="*/ 2972723 w 4371651"/>
              <a:gd name="connsiteY6" fmla="*/ 0 h 830997"/>
              <a:gd name="connsiteX7" fmla="*/ 3606612 w 4371651"/>
              <a:gd name="connsiteY7" fmla="*/ 0 h 830997"/>
              <a:gd name="connsiteX8" fmla="*/ 4371651 w 4371651"/>
              <a:gd name="connsiteY8" fmla="*/ 0 h 830997"/>
              <a:gd name="connsiteX9" fmla="*/ 4371651 w 4371651"/>
              <a:gd name="connsiteY9" fmla="*/ 415499 h 830997"/>
              <a:gd name="connsiteX10" fmla="*/ 4371651 w 4371651"/>
              <a:gd name="connsiteY10" fmla="*/ 830997 h 830997"/>
              <a:gd name="connsiteX11" fmla="*/ 3825195 w 4371651"/>
              <a:gd name="connsiteY11" fmla="*/ 830997 h 830997"/>
              <a:gd name="connsiteX12" fmla="*/ 3366171 w 4371651"/>
              <a:gd name="connsiteY12" fmla="*/ 830997 h 830997"/>
              <a:gd name="connsiteX13" fmla="*/ 2819715 w 4371651"/>
              <a:gd name="connsiteY13" fmla="*/ 830997 h 830997"/>
              <a:gd name="connsiteX14" fmla="*/ 2229542 w 4371651"/>
              <a:gd name="connsiteY14" fmla="*/ 830997 h 830997"/>
              <a:gd name="connsiteX15" fmla="*/ 1726802 w 4371651"/>
              <a:gd name="connsiteY15" fmla="*/ 830997 h 830997"/>
              <a:gd name="connsiteX16" fmla="*/ 1092913 w 4371651"/>
              <a:gd name="connsiteY16" fmla="*/ 830997 h 830997"/>
              <a:gd name="connsiteX17" fmla="*/ 677606 w 4371651"/>
              <a:gd name="connsiteY17" fmla="*/ 830997 h 830997"/>
              <a:gd name="connsiteX18" fmla="*/ 0 w 4371651"/>
              <a:gd name="connsiteY18" fmla="*/ 830997 h 830997"/>
              <a:gd name="connsiteX19" fmla="*/ 0 w 4371651"/>
              <a:gd name="connsiteY19" fmla="*/ 415499 h 830997"/>
              <a:gd name="connsiteX20" fmla="*/ 0 w 4371651"/>
              <a:gd name="connsiteY20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71651" h="830997" extrusionOk="0">
                <a:moveTo>
                  <a:pt x="0" y="0"/>
                </a:moveTo>
                <a:cubicBezTo>
                  <a:pt x="201324" y="-18140"/>
                  <a:pt x="325575" y="40221"/>
                  <a:pt x="459023" y="0"/>
                </a:cubicBezTo>
                <a:cubicBezTo>
                  <a:pt x="592471" y="-40221"/>
                  <a:pt x="804467" y="7938"/>
                  <a:pt x="961763" y="0"/>
                </a:cubicBezTo>
                <a:cubicBezTo>
                  <a:pt x="1119059" y="-7938"/>
                  <a:pt x="1280180" y="57309"/>
                  <a:pt x="1464503" y="0"/>
                </a:cubicBezTo>
                <a:cubicBezTo>
                  <a:pt x="1648826" y="-57309"/>
                  <a:pt x="1858053" y="31952"/>
                  <a:pt x="1967243" y="0"/>
                </a:cubicBezTo>
                <a:cubicBezTo>
                  <a:pt x="2076433" y="-31952"/>
                  <a:pt x="2294719" y="51686"/>
                  <a:pt x="2426266" y="0"/>
                </a:cubicBezTo>
                <a:cubicBezTo>
                  <a:pt x="2557813" y="-51686"/>
                  <a:pt x="2720674" y="24642"/>
                  <a:pt x="2972723" y="0"/>
                </a:cubicBezTo>
                <a:cubicBezTo>
                  <a:pt x="3224772" y="-24642"/>
                  <a:pt x="3380513" y="73456"/>
                  <a:pt x="3606612" y="0"/>
                </a:cubicBezTo>
                <a:cubicBezTo>
                  <a:pt x="3832711" y="-73456"/>
                  <a:pt x="4056352" y="64844"/>
                  <a:pt x="4371651" y="0"/>
                </a:cubicBezTo>
                <a:cubicBezTo>
                  <a:pt x="4392054" y="97280"/>
                  <a:pt x="4334649" y="238070"/>
                  <a:pt x="4371651" y="415499"/>
                </a:cubicBezTo>
                <a:cubicBezTo>
                  <a:pt x="4408653" y="592928"/>
                  <a:pt x="4334500" y="662406"/>
                  <a:pt x="4371651" y="830997"/>
                </a:cubicBezTo>
                <a:cubicBezTo>
                  <a:pt x="4192742" y="890191"/>
                  <a:pt x="4064996" y="826351"/>
                  <a:pt x="3825195" y="830997"/>
                </a:cubicBezTo>
                <a:cubicBezTo>
                  <a:pt x="3585394" y="835643"/>
                  <a:pt x="3517532" y="818070"/>
                  <a:pt x="3366171" y="830997"/>
                </a:cubicBezTo>
                <a:cubicBezTo>
                  <a:pt x="3214810" y="843924"/>
                  <a:pt x="3048011" y="827451"/>
                  <a:pt x="2819715" y="830997"/>
                </a:cubicBezTo>
                <a:cubicBezTo>
                  <a:pt x="2591419" y="834543"/>
                  <a:pt x="2367770" y="760763"/>
                  <a:pt x="2229542" y="830997"/>
                </a:cubicBezTo>
                <a:cubicBezTo>
                  <a:pt x="2091314" y="901231"/>
                  <a:pt x="1905834" y="819215"/>
                  <a:pt x="1726802" y="830997"/>
                </a:cubicBezTo>
                <a:cubicBezTo>
                  <a:pt x="1547770" y="842779"/>
                  <a:pt x="1305285" y="774423"/>
                  <a:pt x="1092913" y="830997"/>
                </a:cubicBezTo>
                <a:cubicBezTo>
                  <a:pt x="880541" y="887571"/>
                  <a:pt x="847262" y="783966"/>
                  <a:pt x="677606" y="830997"/>
                </a:cubicBezTo>
                <a:cubicBezTo>
                  <a:pt x="507950" y="878028"/>
                  <a:pt x="136781" y="762050"/>
                  <a:pt x="0" y="830997"/>
                </a:cubicBezTo>
                <a:cubicBezTo>
                  <a:pt x="-31276" y="694689"/>
                  <a:pt x="17182" y="540911"/>
                  <a:pt x="0" y="415499"/>
                </a:cubicBezTo>
                <a:cubicBezTo>
                  <a:pt x="-17182" y="290087"/>
                  <a:pt x="43688" y="174787"/>
                  <a:pt x="0" y="0"/>
                </a:cubicBezTo>
                <a:close/>
              </a:path>
            </a:pathLst>
          </a:custGeom>
          <a:noFill/>
          <a:ln w="28575">
            <a:noFill/>
            <a:extLst>
              <a:ext uri="{C807C97D-BFC1-408E-A445-0C87EB9F89A2}">
                <ask:lineSketchStyleProps xmlns:ask="http://schemas.microsoft.com/office/drawing/2018/sketchyshapes" sd="27282548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 spc="300">
                <a:solidFill>
                  <a:schemeClr val="accent4">
                    <a:lumMod val="75000"/>
                  </a:schemeClr>
                </a:solidFill>
                <a:latin typeface="Fairwater Script" panose="020B0604020202020204" pitchFamily="2" charset="0"/>
              </a:defRPr>
            </a:lvl1pPr>
          </a:lstStyle>
          <a:p>
            <a:pPr algn="l"/>
            <a:r>
              <a:rPr lang="en-US" altLang="en-US" sz="2400" b="1"/>
              <a:t>  Teacher:Pham Thai   Ky Trung</a:t>
            </a:r>
          </a:p>
        </p:txBody>
      </p:sp>
      <p:grpSp>
        <p:nvGrpSpPr>
          <p:cNvPr id="18" name="Nhóm 17">
            <a:extLst>
              <a:ext uri="{FF2B5EF4-FFF2-40B4-BE49-F238E27FC236}">
                <a16:creationId xmlns:a16="http://schemas.microsoft.com/office/drawing/2014/main" id="{97090BB9-F590-A2A5-EF8B-58398F21882F}"/>
              </a:ext>
            </a:extLst>
          </p:cNvPr>
          <p:cNvGrpSpPr/>
          <p:nvPr/>
        </p:nvGrpSpPr>
        <p:grpSpPr>
          <a:xfrm>
            <a:off x="1059872" y="3205965"/>
            <a:ext cx="1473194" cy="1116959"/>
            <a:chOff x="1059872" y="3205965"/>
            <a:chExt cx="1473194" cy="1116959"/>
          </a:xfrm>
        </p:grpSpPr>
        <p:pic>
          <p:nvPicPr>
            <p:cNvPr id="11" name="Hình ảnh 10" descr="Ảnh có chứa hình bóng&#10;&#10;Mô tả được tạo tự động">
              <a:extLst>
                <a:ext uri="{FF2B5EF4-FFF2-40B4-BE49-F238E27FC236}">
                  <a16:creationId xmlns:a16="http://schemas.microsoft.com/office/drawing/2014/main" id="{11F16900-B783-DD3F-D8EC-E86A2DE12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BD300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872" y="3205965"/>
              <a:ext cx="710185" cy="740666"/>
            </a:xfrm>
            <a:prstGeom prst="rect">
              <a:avLst/>
            </a:prstGeom>
          </p:spPr>
        </p:pic>
        <p:pic>
          <p:nvPicPr>
            <p:cNvPr id="16" name="Hình ảnh 15" descr="Ảnh có chứa hình bóng&#10;&#10;Mô tả được tạo tự động">
              <a:extLst>
                <a:ext uri="{FF2B5EF4-FFF2-40B4-BE49-F238E27FC236}">
                  <a16:creationId xmlns:a16="http://schemas.microsoft.com/office/drawing/2014/main" id="{98D5B749-E7F2-90CC-8D92-B042140B5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lumMod val="20000"/>
                  <a:lumOff val="8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7231" y="3472074"/>
              <a:ext cx="815835" cy="850850"/>
            </a:xfrm>
            <a:prstGeom prst="rect">
              <a:avLst/>
            </a:prstGeom>
          </p:spPr>
        </p:pic>
        <p:pic>
          <p:nvPicPr>
            <p:cNvPr id="15" name="Hình ảnh 14" descr="Ảnh có chứa hình bóng&#10;&#10;Mô tả được tạo tự động">
              <a:extLst>
                <a:ext uri="{FF2B5EF4-FFF2-40B4-BE49-F238E27FC236}">
                  <a16:creationId xmlns:a16="http://schemas.microsoft.com/office/drawing/2014/main" id="{7A62390D-2D43-CFC4-E2B0-4AE2C34DB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964" y="3637135"/>
              <a:ext cx="557785" cy="581725"/>
            </a:xfrm>
            <a:prstGeom prst="rect">
              <a:avLst/>
            </a:prstGeom>
          </p:spPr>
        </p:pic>
      </p:grp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59E5D8C1-E138-A5D6-8CF5-F3B56092E22E}"/>
              </a:ext>
            </a:extLst>
          </p:cNvPr>
          <p:cNvGrpSpPr/>
          <p:nvPr/>
        </p:nvGrpSpPr>
        <p:grpSpPr>
          <a:xfrm>
            <a:off x="4679003" y="1067479"/>
            <a:ext cx="1116959" cy="1473194"/>
            <a:chOff x="4782881" y="958063"/>
            <a:chExt cx="1116959" cy="1473194"/>
          </a:xfrm>
        </p:grpSpPr>
        <p:pic>
          <p:nvPicPr>
            <p:cNvPr id="20" name="Hình ảnh 19" descr="Ảnh có chứa hình bóng&#10;&#10;Mô tả được tạo tự động">
              <a:extLst>
                <a:ext uri="{FF2B5EF4-FFF2-40B4-BE49-F238E27FC236}">
                  <a16:creationId xmlns:a16="http://schemas.microsoft.com/office/drawing/2014/main" id="{5F51E24A-78B6-9971-2D02-4E821077F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585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4798121" y="942823"/>
              <a:ext cx="710185" cy="740666"/>
            </a:xfrm>
            <a:prstGeom prst="rect">
              <a:avLst/>
            </a:prstGeom>
            <a:noFill/>
          </p:spPr>
        </p:pic>
        <p:pic>
          <p:nvPicPr>
            <p:cNvPr id="22" name="Hình ảnh 21" descr="Ảnh có chứa hình bóng&#10;&#10;Mô tả được tạo tự động">
              <a:extLst>
                <a:ext uri="{FF2B5EF4-FFF2-40B4-BE49-F238E27FC236}">
                  <a16:creationId xmlns:a16="http://schemas.microsoft.com/office/drawing/2014/main" id="{366D7F31-2F07-37A7-0A82-3E784AECF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5226021" y="1301186"/>
              <a:ext cx="557785" cy="581725"/>
            </a:xfrm>
            <a:prstGeom prst="rect">
              <a:avLst/>
            </a:prstGeom>
            <a:noFill/>
          </p:spPr>
        </p:pic>
        <p:pic>
          <p:nvPicPr>
            <p:cNvPr id="21" name="Hình ảnh 20" descr="Ảnh có chứa hình bóng&#10;&#10;Mô tả được tạo tự động">
              <a:extLst>
                <a:ext uri="{FF2B5EF4-FFF2-40B4-BE49-F238E27FC236}">
                  <a16:creationId xmlns:a16="http://schemas.microsoft.com/office/drawing/2014/main" id="{F9537ED9-9E6E-C98E-4875-BBD81E084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5066497" y="1597915"/>
              <a:ext cx="815835" cy="850850"/>
            </a:xfrm>
            <a:prstGeom prst="rect">
              <a:avLst/>
            </a:prstGeom>
            <a:noFill/>
          </p:spPr>
        </p:pic>
      </p:grpSp>
      <p:pic>
        <p:nvPicPr>
          <p:cNvPr id="32" name="Hình ảnh 31" descr="Ảnh có chứa tòa nhà, ngoài trời, tòa nhà chính phủ, mái nhà&#10;&#10;Mô tả được tạo tự động">
            <a:extLst>
              <a:ext uri="{FF2B5EF4-FFF2-40B4-BE49-F238E27FC236}">
                <a16:creationId xmlns:a16="http://schemas.microsoft.com/office/drawing/2014/main" id="{D7C3BC06-9DB4-6106-4538-3C43B34CC27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" t="17845" r="373" b="12217"/>
          <a:stretch>
            <a:fillRect/>
          </a:stretch>
        </p:blipFill>
        <p:spPr>
          <a:xfrm>
            <a:off x="6226020" y="785010"/>
            <a:ext cx="5044746" cy="5322570"/>
          </a:xfrm>
          <a:custGeom>
            <a:avLst/>
            <a:gdLst>
              <a:gd name="connsiteX0" fmla="*/ 0 w 5044746"/>
              <a:gd name="connsiteY0" fmla="*/ 0 h 5322570"/>
              <a:gd name="connsiteX1" fmla="*/ 5044746 w 5044746"/>
              <a:gd name="connsiteY1" fmla="*/ 0 h 5322570"/>
              <a:gd name="connsiteX2" fmla="*/ 5044746 w 5044746"/>
              <a:gd name="connsiteY2" fmla="*/ 5322570 h 5322570"/>
              <a:gd name="connsiteX3" fmla="*/ 0 w 5044746"/>
              <a:gd name="connsiteY3" fmla="*/ 5322570 h 532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4746" h="5322570">
                <a:moveTo>
                  <a:pt x="0" y="0"/>
                </a:moveTo>
                <a:lnTo>
                  <a:pt x="5044746" y="0"/>
                </a:lnTo>
                <a:lnTo>
                  <a:pt x="5044746" y="5322570"/>
                </a:lnTo>
                <a:lnTo>
                  <a:pt x="0" y="5322570"/>
                </a:lnTo>
                <a:close/>
              </a:path>
            </a:pathLst>
          </a:custGeom>
        </p:spPr>
      </p:pic>
      <p:grpSp>
        <p:nvGrpSpPr>
          <p:cNvPr id="33" name="Nhóm 32">
            <a:extLst>
              <a:ext uri="{FF2B5EF4-FFF2-40B4-BE49-F238E27FC236}">
                <a16:creationId xmlns:a16="http://schemas.microsoft.com/office/drawing/2014/main" id="{34AE8E90-B250-77A8-BDFE-05802E4A4A15}"/>
              </a:ext>
            </a:extLst>
          </p:cNvPr>
          <p:cNvGrpSpPr/>
          <p:nvPr/>
        </p:nvGrpSpPr>
        <p:grpSpPr>
          <a:xfrm>
            <a:off x="5546555" y="143108"/>
            <a:ext cx="1257797" cy="5428785"/>
            <a:chOff x="5546555" y="294908"/>
            <a:chExt cx="1257797" cy="5428785"/>
          </a:xfrm>
        </p:grpSpPr>
        <p:grpSp>
          <p:nvGrpSpPr>
            <p:cNvPr id="34" name="Nhóm 33">
              <a:extLst>
                <a:ext uri="{FF2B5EF4-FFF2-40B4-BE49-F238E27FC236}">
                  <a16:creationId xmlns:a16="http://schemas.microsoft.com/office/drawing/2014/main" id="{12DBEAB8-FD0C-05F4-B566-4E29D3D65C12}"/>
                </a:ext>
              </a:extLst>
            </p:cNvPr>
            <p:cNvGrpSpPr/>
            <p:nvPr/>
          </p:nvGrpSpPr>
          <p:grpSpPr>
            <a:xfrm>
              <a:off x="5546555" y="294908"/>
              <a:ext cx="1257797" cy="1247775"/>
              <a:chOff x="5568850" y="119074"/>
              <a:chExt cx="1257797" cy="1247775"/>
            </a:xfrm>
          </p:grpSpPr>
          <p:sp>
            <p:nvSpPr>
              <p:cNvPr id="59" name="Hình Bầu dục 58">
                <a:extLst>
                  <a:ext uri="{FF2B5EF4-FFF2-40B4-BE49-F238E27FC236}">
                    <a16:creationId xmlns:a16="http://schemas.microsoft.com/office/drawing/2014/main" id="{16F464B0-C59F-FF40-C239-EBF66CBCB840}"/>
                  </a:ext>
                </a:extLst>
              </p:cNvPr>
              <p:cNvSpPr/>
              <p:nvPr/>
            </p:nvSpPr>
            <p:spPr>
              <a:xfrm>
                <a:off x="5619318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Hình Bầu dục 59">
                <a:extLst>
                  <a:ext uri="{FF2B5EF4-FFF2-40B4-BE49-F238E27FC236}">
                    <a16:creationId xmlns:a16="http://schemas.microsoft.com/office/drawing/2014/main" id="{1B3ED0D4-1AF2-A1FA-FA9E-7004124448A9}"/>
                  </a:ext>
                </a:extLst>
              </p:cNvPr>
              <p:cNvSpPr/>
              <p:nvPr/>
            </p:nvSpPr>
            <p:spPr>
              <a:xfrm>
                <a:off x="6404870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ung 60">
                <a:extLst>
                  <a:ext uri="{FF2B5EF4-FFF2-40B4-BE49-F238E27FC236}">
                    <a16:creationId xmlns:a16="http://schemas.microsoft.com/office/drawing/2014/main" id="{D2C40769-5643-1B4D-4370-A14EFBC652FB}"/>
                  </a:ext>
                </a:extLst>
              </p:cNvPr>
              <p:cNvSpPr/>
              <p:nvPr/>
            </p:nvSpPr>
            <p:spPr>
              <a:xfrm rot="8257363">
                <a:off x="5568850" y="119074"/>
                <a:ext cx="1257797" cy="1247775"/>
              </a:xfrm>
              <a:prstGeom prst="arc">
                <a:avLst>
                  <a:gd name="adj1" fmla="val 16782427"/>
                  <a:gd name="adj2" fmla="val 21090310"/>
                </a:avLst>
              </a:prstGeom>
              <a:ln w="76200">
                <a:gradFill>
                  <a:gsLst>
                    <a:gs pos="57000">
                      <a:schemeClr val="bg2">
                        <a:lumMod val="90000"/>
                      </a:schemeClr>
                    </a:gs>
                    <a:gs pos="0">
                      <a:schemeClr val="bg2">
                        <a:lumMod val="7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Nhóm 34">
              <a:extLst>
                <a:ext uri="{FF2B5EF4-FFF2-40B4-BE49-F238E27FC236}">
                  <a16:creationId xmlns:a16="http://schemas.microsoft.com/office/drawing/2014/main" id="{D5B9D49A-1B8B-BCD6-0053-E125723CAA66}"/>
                </a:ext>
              </a:extLst>
            </p:cNvPr>
            <p:cNvGrpSpPr/>
            <p:nvPr/>
          </p:nvGrpSpPr>
          <p:grpSpPr>
            <a:xfrm>
              <a:off x="5546555" y="985660"/>
              <a:ext cx="1257797" cy="1247775"/>
              <a:chOff x="5568850" y="119074"/>
              <a:chExt cx="1257797" cy="1247775"/>
            </a:xfrm>
          </p:grpSpPr>
          <p:sp>
            <p:nvSpPr>
              <p:cNvPr id="56" name="Hình Bầu dục 55">
                <a:extLst>
                  <a:ext uri="{FF2B5EF4-FFF2-40B4-BE49-F238E27FC236}">
                    <a16:creationId xmlns:a16="http://schemas.microsoft.com/office/drawing/2014/main" id="{5A9CD887-EF6C-1572-2666-2F2BA61EF400}"/>
                  </a:ext>
                </a:extLst>
              </p:cNvPr>
              <p:cNvSpPr/>
              <p:nvPr/>
            </p:nvSpPr>
            <p:spPr>
              <a:xfrm>
                <a:off x="5619318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Hình Bầu dục 56">
                <a:extLst>
                  <a:ext uri="{FF2B5EF4-FFF2-40B4-BE49-F238E27FC236}">
                    <a16:creationId xmlns:a16="http://schemas.microsoft.com/office/drawing/2014/main" id="{079B5E39-D0BC-8332-8F3D-5F24162809A5}"/>
                  </a:ext>
                </a:extLst>
              </p:cNvPr>
              <p:cNvSpPr/>
              <p:nvPr/>
            </p:nvSpPr>
            <p:spPr>
              <a:xfrm>
                <a:off x="6404870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Cung 57">
                <a:extLst>
                  <a:ext uri="{FF2B5EF4-FFF2-40B4-BE49-F238E27FC236}">
                    <a16:creationId xmlns:a16="http://schemas.microsoft.com/office/drawing/2014/main" id="{F95299E6-1EB6-CE9C-BE53-AF8836842CF5}"/>
                  </a:ext>
                </a:extLst>
              </p:cNvPr>
              <p:cNvSpPr/>
              <p:nvPr/>
            </p:nvSpPr>
            <p:spPr>
              <a:xfrm rot="8257363">
                <a:off x="5568850" y="119074"/>
                <a:ext cx="1257797" cy="1247775"/>
              </a:xfrm>
              <a:prstGeom prst="arc">
                <a:avLst>
                  <a:gd name="adj1" fmla="val 16782427"/>
                  <a:gd name="adj2" fmla="val 21090310"/>
                </a:avLst>
              </a:prstGeom>
              <a:ln w="76200">
                <a:gradFill>
                  <a:gsLst>
                    <a:gs pos="57000">
                      <a:schemeClr val="bg2">
                        <a:lumMod val="90000"/>
                      </a:schemeClr>
                    </a:gs>
                    <a:gs pos="0">
                      <a:schemeClr val="bg2">
                        <a:lumMod val="7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Nhóm 35">
              <a:extLst>
                <a:ext uri="{FF2B5EF4-FFF2-40B4-BE49-F238E27FC236}">
                  <a16:creationId xmlns:a16="http://schemas.microsoft.com/office/drawing/2014/main" id="{4CB58663-52FA-4971-111D-14DA40063232}"/>
                </a:ext>
              </a:extLst>
            </p:cNvPr>
            <p:cNvGrpSpPr/>
            <p:nvPr/>
          </p:nvGrpSpPr>
          <p:grpSpPr>
            <a:xfrm>
              <a:off x="5546555" y="1759163"/>
              <a:ext cx="1257797" cy="1247775"/>
              <a:chOff x="5568850" y="119074"/>
              <a:chExt cx="1257797" cy="1247775"/>
            </a:xfrm>
          </p:grpSpPr>
          <p:sp>
            <p:nvSpPr>
              <p:cNvPr id="53" name="Hình Bầu dục 52">
                <a:extLst>
                  <a:ext uri="{FF2B5EF4-FFF2-40B4-BE49-F238E27FC236}">
                    <a16:creationId xmlns:a16="http://schemas.microsoft.com/office/drawing/2014/main" id="{6EA881F7-3BD7-49B8-A6DF-014E11EA4A16}"/>
                  </a:ext>
                </a:extLst>
              </p:cNvPr>
              <p:cNvSpPr/>
              <p:nvPr/>
            </p:nvSpPr>
            <p:spPr>
              <a:xfrm>
                <a:off x="5619318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Hình Bầu dục 53">
                <a:extLst>
                  <a:ext uri="{FF2B5EF4-FFF2-40B4-BE49-F238E27FC236}">
                    <a16:creationId xmlns:a16="http://schemas.microsoft.com/office/drawing/2014/main" id="{6CB5B470-2734-EB4C-3E9E-A5291BA0C1AF}"/>
                  </a:ext>
                </a:extLst>
              </p:cNvPr>
              <p:cNvSpPr/>
              <p:nvPr/>
            </p:nvSpPr>
            <p:spPr>
              <a:xfrm>
                <a:off x="6404870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ung 54">
                <a:extLst>
                  <a:ext uri="{FF2B5EF4-FFF2-40B4-BE49-F238E27FC236}">
                    <a16:creationId xmlns:a16="http://schemas.microsoft.com/office/drawing/2014/main" id="{91980225-3271-5EDA-3507-87C7F8792390}"/>
                  </a:ext>
                </a:extLst>
              </p:cNvPr>
              <p:cNvSpPr/>
              <p:nvPr/>
            </p:nvSpPr>
            <p:spPr>
              <a:xfrm rot="8257363">
                <a:off x="5568850" y="119074"/>
                <a:ext cx="1257797" cy="1247775"/>
              </a:xfrm>
              <a:prstGeom prst="arc">
                <a:avLst>
                  <a:gd name="adj1" fmla="val 16782427"/>
                  <a:gd name="adj2" fmla="val 21090310"/>
                </a:avLst>
              </a:prstGeom>
              <a:ln w="76200">
                <a:gradFill>
                  <a:gsLst>
                    <a:gs pos="57000">
                      <a:schemeClr val="bg2">
                        <a:lumMod val="90000"/>
                      </a:schemeClr>
                    </a:gs>
                    <a:gs pos="0">
                      <a:schemeClr val="bg2">
                        <a:lumMod val="7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Nhóm 36">
              <a:extLst>
                <a:ext uri="{FF2B5EF4-FFF2-40B4-BE49-F238E27FC236}">
                  <a16:creationId xmlns:a16="http://schemas.microsoft.com/office/drawing/2014/main" id="{5451F7BE-0541-E016-0F93-9245C5C3799B}"/>
                </a:ext>
              </a:extLst>
            </p:cNvPr>
            <p:cNvGrpSpPr/>
            <p:nvPr/>
          </p:nvGrpSpPr>
          <p:grpSpPr>
            <a:xfrm>
              <a:off x="5546555" y="2405330"/>
              <a:ext cx="1257797" cy="1247775"/>
              <a:chOff x="5568850" y="119074"/>
              <a:chExt cx="1257797" cy="1247775"/>
            </a:xfrm>
          </p:grpSpPr>
          <p:sp>
            <p:nvSpPr>
              <p:cNvPr id="50" name="Hình Bầu dục 49">
                <a:extLst>
                  <a:ext uri="{FF2B5EF4-FFF2-40B4-BE49-F238E27FC236}">
                    <a16:creationId xmlns:a16="http://schemas.microsoft.com/office/drawing/2014/main" id="{B798D133-E27A-2E85-0D47-1EBE71BDD79B}"/>
                  </a:ext>
                </a:extLst>
              </p:cNvPr>
              <p:cNvSpPr/>
              <p:nvPr/>
            </p:nvSpPr>
            <p:spPr>
              <a:xfrm>
                <a:off x="5619318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Hình Bầu dục 50">
                <a:extLst>
                  <a:ext uri="{FF2B5EF4-FFF2-40B4-BE49-F238E27FC236}">
                    <a16:creationId xmlns:a16="http://schemas.microsoft.com/office/drawing/2014/main" id="{FA323F54-D942-CC43-7FE0-6EF5CE8030ED}"/>
                  </a:ext>
                </a:extLst>
              </p:cNvPr>
              <p:cNvSpPr/>
              <p:nvPr/>
            </p:nvSpPr>
            <p:spPr>
              <a:xfrm>
                <a:off x="6404870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ung 51">
                <a:extLst>
                  <a:ext uri="{FF2B5EF4-FFF2-40B4-BE49-F238E27FC236}">
                    <a16:creationId xmlns:a16="http://schemas.microsoft.com/office/drawing/2014/main" id="{73110A22-C78D-9ECF-3CAC-E756EBEFA285}"/>
                  </a:ext>
                </a:extLst>
              </p:cNvPr>
              <p:cNvSpPr/>
              <p:nvPr/>
            </p:nvSpPr>
            <p:spPr>
              <a:xfrm rot="8257363">
                <a:off x="5568850" y="119074"/>
                <a:ext cx="1257797" cy="1247775"/>
              </a:xfrm>
              <a:prstGeom prst="arc">
                <a:avLst>
                  <a:gd name="adj1" fmla="val 16782427"/>
                  <a:gd name="adj2" fmla="val 21090310"/>
                </a:avLst>
              </a:prstGeom>
              <a:ln w="76200">
                <a:gradFill>
                  <a:gsLst>
                    <a:gs pos="57000">
                      <a:schemeClr val="bg2">
                        <a:lumMod val="90000"/>
                      </a:schemeClr>
                    </a:gs>
                    <a:gs pos="0">
                      <a:schemeClr val="bg2">
                        <a:lumMod val="7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Nhóm 37">
              <a:extLst>
                <a:ext uri="{FF2B5EF4-FFF2-40B4-BE49-F238E27FC236}">
                  <a16:creationId xmlns:a16="http://schemas.microsoft.com/office/drawing/2014/main" id="{73B794A4-AF95-959B-8847-926DD630AFA5}"/>
                </a:ext>
              </a:extLst>
            </p:cNvPr>
            <p:cNvGrpSpPr/>
            <p:nvPr/>
          </p:nvGrpSpPr>
          <p:grpSpPr>
            <a:xfrm>
              <a:off x="5546555" y="3100022"/>
              <a:ext cx="1257797" cy="1247775"/>
              <a:chOff x="5568850" y="119074"/>
              <a:chExt cx="1257797" cy="1247775"/>
            </a:xfrm>
          </p:grpSpPr>
          <p:sp>
            <p:nvSpPr>
              <p:cNvPr id="47" name="Hình Bầu dục 46">
                <a:extLst>
                  <a:ext uri="{FF2B5EF4-FFF2-40B4-BE49-F238E27FC236}">
                    <a16:creationId xmlns:a16="http://schemas.microsoft.com/office/drawing/2014/main" id="{D06CA639-C3B6-4BA4-DAE7-B2A9C19AE1F5}"/>
                  </a:ext>
                </a:extLst>
              </p:cNvPr>
              <p:cNvSpPr/>
              <p:nvPr/>
            </p:nvSpPr>
            <p:spPr>
              <a:xfrm>
                <a:off x="5619318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Hình Bầu dục 47">
                <a:extLst>
                  <a:ext uri="{FF2B5EF4-FFF2-40B4-BE49-F238E27FC236}">
                    <a16:creationId xmlns:a16="http://schemas.microsoft.com/office/drawing/2014/main" id="{1FF3404E-C015-4909-B0A7-55A04FF3477F}"/>
                  </a:ext>
                </a:extLst>
              </p:cNvPr>
              <p:cNvSpPr/>
              <p:nvPr/>
            </p:nvSpPr>
            <p:spPr>
              <a:xfrm>
                <a:off x="6404870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ung 48">
                <a:extLst>
                  <a:ext uri="{FF2B5EF4-FFF2-40B4-BE49-F238E27FC236}">
                    <a16:creationId xmlns:a16="http://schemas.microsoft.com/office/drawing/2014/main" id="{84262E9C-152F-9EC7-C798-84EF099967E9}"/>
                  </a:ext>
                </a:extLst>
              </p:cNvPr>
              <p:cNvSpPr/>
              <p:nvPr/>
            </p:nvSpPr>
            <p:spPr>
              <a:xfrm rot="8257363">
                <a:off x="5568850" y="119074"/>
                <a:ext cx="1257797" cy="1247775"/>
              </a:xfrm>
              <a:prstGeom prst="arc">
                <a:avLst>
                  <a:gd name="adj1" fmla="val 16782427"/>
                  <a:gd name="adj2" fmla="val 21090310"/>
                </a:avLst>
              </a:prstGeom>
              <a:ln w="76200">
                <a:gradFill>
                  <a:gsLst>
                    <a:gs pos="57000">
                      <a:schemeClr val="bg2">
                        <a:lumMod val="90000"/>
                      </a:schemeClr>
                    </a:gs>
                    <a:gs pos="0">
                      <a:schemeClr val="bg2">
                        <a:lumMod val="7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Nhóm 38">
              <a:extLst>
                <a:ext uri="{FF2B5EF4-FFF2-40B4-BE49-F238E27FC236}">
                  <a16:creationId xmlns:a16="http://schemas.microsoft.com/office/drawing/2014/main" id="{76C607E7-83BE-D847-5013-3A43DF7D448B}"/>
                </a:ext>
              </a:extLst>
            </p:cNvPr>
            <p:cNvGrpSpPr/>
            <p:nvPr/>
          </p:nvGrpSpPr>
          <p:grpSpPr>
            <a:xfrm>
              <a:off x="5546555" y="3833926"/>
              <a:ext cx="1257797" cy="1247775"/>
              <a:chOff x="5568850" y="119074"/>
              <a:chExt cx="1257797" cy="1247775"/>
            </a:xfrm>
          </p:grpSpPr>
          <p:sp>
            <p:nvSpPr>
              <p:cNvPr id="44" name="Hình Bầu dục 43">
                <a:extLst>
                  <a:ext uri="{FF2B5EF4-FFF2-40B4-BE49-F238E27FC236}">
                    <a16:creationId xmlns:a16="http://schemas.microsoft.com/office/drawing/2014/main" id="{77765A2F-D313-FE25-6847-0F27AA060C30}"/>
                  </a:ext>
                </a:extLst>
              </p:cNvPr>
              <p:cNvSpPr/>
              <p:nvPr/>
            </p:nvSpPr>
            <p:spPr>
              <a:xfrm>
                <a:off x="5619318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Hình Bầu dục 44">
                <a:extLst>
                  <a:ext uri="{FF2B5EF4-FFF2-40B4-BE49-F238E27FC236}">
                    <a16:creationId xmlns:a16="http://schemas.microsoft.com/office/drawing/2014/main" id="{FC00AAE6-6660-12C0-7F43-10AD367EE291}"/>
                  </a:ext>
                </a:extLst>
              </p:cNvPr>
              <p:cNvSpPr/>
              <p:nvPr/>
            </p:nvSpPr>
            <p:spPr>
              <a:xfrm>
                <a:off x="6404870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ung 45">
                <a:extLst>
                  <a:ext uri="{FF2B5EF4-FFF2-40B4-BE49-F238E27FC236}">
                    <a16:creationId xmlns:a16="http://schemas.microsoft.com/office/drawing/2014/main" id="{88A5792F-5068-CDF8-1037-241D7893F12A}"/>
                  </a:ext>
                </a:extLst>
              </p:cNvPr>
              <p:cNvSpPr/>
              <p:nvPr/>
            </p:nvSpPr>
            <p:spPr>
              <a:xfrm rot="8257363">
                <a:off x="5568850" y="119074"/>
                <a:ext cx="1257797" cy="1247775"/>
              </a:xfrm>
              <a:prstGeom prst="arc">
                <a:avLst>
                  <a:gd name="adj1" fmla="val 16782427"/>
                  <a:gd name="adj2" fmla="val 21090310"/>
                </a:avLst>
              </a:prstGeom>
              <a:ln w="76200">
                <a:gradFill>
                  <a:gsLst>
                    <a:gs pos="57000">
                      <a:schemeClr val="bg2">
                        <a:lumMod val="90000"/>
                      </a:schemeClr>
                    </a:gs>
                    <a:gs pos="0">
                      <a:schemeClr val="bg2">
                        <a:lumMod val="7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Nhóm 39">
              <a:extLst>
                <a:ext uri="{FF2B5EF4-FFF2-40B4-BE49-F238E27FC236}">
                  <a16:creationId xmlns:a16="http://schemas.microsoft.com/office/drawing/2014/main" id="{219F7F9D-A392-565C-1C76-BEA1AFCB48EF}"/>
                </a:ext>
              </a:extLst>
            </p:cNvPr>
            <p:cNvGrpSpPr/>
            <p:nvPr/>
          </p:nvGrpSpPr>
          <p:grpSpPr>
            <a:xfrm>
              <a:off x="5546555" y="4475918"/>
              <a:ext cx="1257797" cy="1247775"/>
              <a:chOff x="5568850" y="119074"/>
              <a:chExt cx="1257797" cy="1247775"/>
            </a:xfrm>
          </p:grpSpPr>
          <p:sp>
            <p:nvSpPr>
              <p:cNvPr id="41" name="Hình Bầu dục 40">
                <a:extLst>
                  <a:ext uri="{FF2B5EF4-FFF2-40B4-BE49-F238E27FC236}">
                    <a16:creationId xmlns:a16="http://schemas.microsoft.com/office/drawing/2014/main" id="{046DF489-5CEE-7AAE-036A-7F863E4A42B7}"/>
                  </a:ext>
                </a:extLst>
              </p:cNvPr>
              <p:cNvSpPr/>
              <p:nvPr/>
            </p:nvSpPr>
            <p:spPr>
              <a:xfrm>
                <a:off x="5619318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Hình Bầu dục 41">
                <a:extLst>
                  <a:ext uri="{FF2B5EF4-FFF2-40B4-BE49-F238E27FC236}">
                    <a16:creationId xmlns:a16="http://schemas.microsoft.com/office/drawing/2014/main" id="{927E68A9-813F-102D-9CD1-100E31F9B10C}"/>
                  </a:ext>
                </a:extLst>
              </p:cNvPr>
              <p:cNvSpPr/>
              <p:nvPr/>
            </p:nvSpPr>
            <p:spPr>
              <a:xfrm>
                <a:off x="6404870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ung 42">
                <a:extLst>
                  <a:ext uri="{FF2B5EF4-FFF2-40B4-BE49-F238E27FC236}">
                    <a16:creationId xmlns:a16="http://schemas.microsoft.com/office/drawing/2014/main" id="{57D57575-6A3D-6812-5143-94600C3704CA}"/>
                  </a:ext>
                </a:extLst>
              </p:cNvPr>
              <p:cNvSpPr/>
              <p:nvPr/>
            </p:nvSpPr>
            <p:spPr>
              <a:xfrm rot="8257363">
                <a:off x="5568850" y="119074"/>
                <a:ext cx="1257797" cy="1247775"/>
              </a:xfrm>
              <a:prstGeom prst="arc">
                <a:avLst>
                  <a:gd name="adj1" fmla="val 16782427"/>
                  <a:gd name="adj2" fmla="val 21090310"/>
                </a:avLst>
              </a:prstGeom>
              <a:ln w="76200">
                <a:gradFill>
                  <a:gsLst>
                    <a:gs pos="57000">
                      <a:schemeClr val="bg2">
                        <a:lumMod val="90000"/>
                      </a:schemeClr>
                    </a:gs>
                    <a:gs pos="0">
                      <a:schemeClr val="bg2">
                        <a:lumMod val="7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298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C4AFD580-6768-3CFC-4BFE-CB940D725803}"/>
              </a:ext>
            </a:extLst>
          </p:cNvPr>
          <p:cNvSpPr/>
          <p:nvPr/>
        </p:nvSpPr>
        <p:spPr>
          <a:xfrm>
            <a:off x="295981" y="210844"/>
            <a:ext cx="11594237" cy="6436311"/>
          </a:xfrm>
          <a:prstGeom prst="roundRect">
            <a:avLst>
              <a:gd name="adj" fmla="val 10184"/>
            </a:avLst>
          </a:prstGeom>
          <a:solidFill>
            <a:srgbClr val="AA6F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9CE5184C-5EB3-6F31-A1A9-62A41227B257}"/>
              </a:ext>
            </a:extLst>
          </p:cNvPr>
          <p:cNvSpPr/>
          <p:nvPr/>
        </p:nvSpPr>
        <p:spPr>
          <a:xfrm>
            <a:off x="607751" y="485128"/>
            <a:ext cx="10976498" cy="5887745"/>
          </a:xfrm>
          <a:prstGeom prst="roundRect">
            <a:avLst>
              <a:gd name="adj" fmla="val 10184"/>
            </a:avLst>
          </a:prstGeom>
          <a:solidFill>
            <a:srgbClr val="AA6F73"/>
          </a:solidFill>
          <a:ln w="28575">
            <a:solidFill>
              <a:srgbClr val="66545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rgbClr val="66545E"/>
                </a:solidFill>
                <a:prstDash val="dash"/>
              </a:ln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EDBDD86D-7C2B-8855-1C6D-A0B3C25B4D1E}"/>
              </a:ext>
            </a:extLst>
          </p:cNvPr>
          <p:cNvSpPr/>
          <p:nvPr/>
        </p:nvSpPr>
        <p:spPr>
          <a:xfrm>
            <a:off x="1048354" y="776593"/>
            <a:ext cx="5044746" cy="5322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01332996-29C4-F3E6-8975-AA3034B9E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681056" cy="1704513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F73D1FCC-2215-644D-CF7D-D56E274732D6}"/>
              </a:ext>
            </a:extLst>
          </p:cNvPr>
          <p:cNvSpPr/>
          <p:nvPr/>
        </p:nvSpPr>
        <p:spPr>
          <a:xfrm>
            <a:off x="6226196" y="771537"/>
            <a:ext cx="5044746" cy="5322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pic>
        <p:nvPicPr>
          <p:cNvPr id="68" name="Hình ảnh 67" descr="Ảnh có chứa hình bóng&#10;&#10;Mô tả được tạo tự động">
            <a:extLst>
              <a:ext uri="{FF2B5EF4-FFF2-40B4-BE49-F238E27FC236}">
                <a16:creationId xmlns:a16="http://schemas.microsoft.com/office/drawing/2014/main" id="{E6F1CDFA-F157-FCA5-5454-7D96B794291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37" y="2773022"/>
            <a:ext cx="5001533" cy="3257557"/>
          </a:xfrm>
          <a:prstGeom prst="rect">
            <a:avLst/>
          </a:prstGeom>
        </p:spPr>
      </p:pic>
      <p:grpSp>
        <p:nvGrpSpPr>
          <p:cNvPr id="65" name="Nhóm 64">
            <a:extLst>
              <a:ext uri="{FF2B5EF4-FFF2-40B4-BE49-F238E27FC236}">
                <a16:creationId xmlns:a16="http://schemas.microsoft.com/office/drawing/2014/main" id="{915D146B-7EC5-F44B-0766-B88EDFF9EF57}"/>
              </a:ext>
            </a:extLst>
          </p:cNvPr>
          <p:cNvGrpSpPr/>
          <p:nvPr/>
        </p:nvGrpSpPr>
        <p:grpSpPr>
          <a:xfrm>
            <a:off x="5546555" y="143108"/>
            <a:ext cx="1257797" cy="5428785"/>
            <a:chOff x="5546555" y="294908"/>
            <a:chExt cx="1257797" cy="5428785"/>
          </a:xfrm>
        </p:grpSpPr>
        <p:grpSp>
          <p:nvGrpSpPr>
            <p:cNvPr id="11" name="Nhóm 10">
              <a:extLst>
                <a:ext uri="{FF2B5EF4-FFF2-40B4-BE49-F238E27FC236}">
                  <a16:creationId xmlns:a16="http://schemas.microsoft.com/office/drawing/2014/main" id="{ED111F07-2B68-E34C-A60E-5942037A1219}"/>
                </a:ext>
              </a:extLst>
            </p:cNvPr>
            <p:cNvGrpSpPr/>
            <p:nvPr/>
          </p:nvGrpSpPr>
          <p:grpSpPr>
            <a:xfrm>
              <a:off x="5546555" y="294908"/>
              <a:ext cx="1257797" cy="1247775"/>
              <a:chOff x="5568850" y="119074"/>
              <a:chExt cx="1257797" cy="1247775"/>
            </a:xfrm>
          </p:grpSpPr>
          <p:sp>
            <p:nvSpPr>
              <p:cNvPr id="8" name="Hình Bầu dục 7">
                <a:extLst>
                  <a:ext uri="{FF2B5EF4-FFF2-40B4-BE49-F238E27FC236}">
                    <a16:creationId xmlns:a16="http://schemas.microsoft.com/office/drawing/2014/main" id="{D42914E0-8A7F-4CE7-845F-19C6D323FF2A}"/>
                  </a:ext>
                </a:extLst>
              </p:cNvPr>
              <p:cNvSpPr/>
              <p:nvPr/>
            </p:nvSpPr>
            <p:spPr>
              <a:xfrm>
                <a:off x="5619318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Hình Bầu dục 8">
                <a:extLst>
                  <a:ext uri="{FF2B5EF4-FFF2-40B4-BE49-F238E27FC236}">
                    <a16:creationId xmlns:a16="http://schemas.microsoft.com/office/drawing/2014/main" id="{9EA448D9-B2B5-79C5-8315-D58B164BC121}"/>
                  </a:ext>
                </a:extLst>
              </p:cNvPr>
              <p:cNvSpPr/>
              <p:nvPr/>
            </p:nvSpPr>
            <p:spPr>
              <a:xfrm>
                <a:off x="6404870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ung 9">
                <a:extLst>
                  <a:ext uri="{FF2B5EF4-FFF2-40B4-BE49-F238E27FC236}">
                    <a16:creationId xmlns:a16="http://schemas.microsoft.com/office/drawing/2014/main" id="{7949FE63-00E9-8EE7-710C-9D6B61A5B49E}"/>
                  </a:ext>
                </a:extLst>
              </p:cNvPr>
              <p:cNvSpPr/>
              <p:nvPr/>
            </p:nvSpPr>
            <p:spPr>
              <a:xfrm rot="8257363">
                <a:off x="5568850" y="119074"/>
                <a:ext cx="1257797" cy="1247775"/>
              </a:xfrm>
              <a:prstGeom prst="arc">
                <a:avLst>
                  <a:gd name="adj1" fmla="val 16782427"/>
                  <a:gd name="adj2" fmla="val 21090310"/>
                </a:avLst>
              </a:prstGeom>
              <a:ln w="76200">
                <a:gradFill>
                  <a:gsLst>
                    <a:gs pos="57000">
                      <a:schemeClr val="bg2">
                        <a:lumMod val="90000"/>
                      </a:schemeClr>
                    </a:gs>
                    <a:gs pos="0">
                      <a:schemeClr val="bg2">
                        <a:lumMod val="7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Nhóm 11">
              <a:extLst>
                <a:ext uri="{FF2B5EF4-FFF2-40B4-BE49-F238E27FC236}">
                  <a16:creationId xmlns:a16="http://schemas.microsoft.com/office/drawing/2014/main" id="{8AE57761-3E07-7347-DDE0-E307151A7F2E}"/>
                </a:ext>
              </a:extLst>
            </p:cNvPr>
            <p:cNvGrpSpPr/>
            <p:nvPr/>
          </p:nvGrpSpPr>
          <p:grpSpPr>
            <a:xfrm>
              <a:off x="5546555" y="985660"/>
              <a:ext cx="1257797" cy="1247775"/>
              <a:chOff x="5568850" y="119074"/>
              <a:chExt cx="1257797" cy="1247775"/>
            </a:xfrm>
          </p:grpSpPr>
          <p:sp>
            <p:nvSpPr>
              <p:cNvPr id="14" name="Hình Bầu dục 13">
                <a:extLst>
                  <a:ext uri="{FF2B5EF4-FFF2-40B4-BE49-F238E27FC236}">
                    <a16:creationId xmlns:a16="http://schemas.microsoft.com/office/drawing/2014/main" id="{EEEA09A8-E424-62DE-39E0-604E64CA64B8}"/>
                  </a:ext>
                </a:extLst>
              </p:cNvPr>
              <p:cNvSpPr/>
              <p:nvPr/>
            </p:nvSpPr>
            <p:spPr>
              <a:xfrm>
                <a:off x="5619318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Hình Bầu dục 14">
                <a:extLst>
                  <a:ext uri="{FF2B5EF4-FFF2-40B4-BE49-F238E27FC236}">
                    <a16:creationId xmlns:a16="http://schemas.microsoft.com/office/drawing/2014/main" id="{5C2D077C-FC99-4D37-2110-B84F5D9EC9A7}"/>
                  </a:ext>
                </a:extLst>
              </p:cNvPr>
              <p:cNvSpPr/>
              <p:nvPr/>
            </p:nvSpPr>
            <p:spPr>
              <a:xfrm>
                <a:off x="6404870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ung 15">
                <a:extLst>
                  <a:ext uri="{FF2B5EF4-FFF2-40B4-BE49-F238E27FC236}">
                    <a16:creationId xmlns:a16="http://schemas.microsoft.com/office/drawing/2014/main" id="{F789ADA9-A431-7F93-0185-01FFFB3ED949}"/>
                  </a:ext>
                </a:extLst>
              </p:cNvPr>
              <p:cNvSpPr/>
              <p:nvPr/>
            </p:nvSpPr>
            <p:spPr>
              <a:xfrm rot="8257363">
                <a:off x="5568850" y="119074"/>
                <a:ext cx="1257797" cy="1247775"/>
              </a:xfrm>
              <a:prstGeom prst="arc">
                <a:avLst>
                  <a:gd name="adj1" fmla="val 16782427"/>
                  <a:gd name="adj2" fmla="val 21090310"/>
                </a:avLst>
              </a:prstGeom>
              <a:ln w="76200">
                <a:gradFill>
                  <a:gsLst>
                    <a:gs pos="57000">
                      <a:schemeClr val="bg2">
                        <a:lumMod val="90000"/>
                      </a:schemeClr>
                    </a:gs>
                    <a:gs pos="0">
                      <a:schemeClr val="bg2">
                        <a:lumMod val="7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Nhóm 16">
              <a:extLst>
                <a:ext uri="{FF2B5EF4-FFF2-40B4-BE49-F238E27FC236}">
                  <a16:creationId xmlns:a16="http://schemas.microsoft.com/office/drawing/2014/main" id="{76A9161C-CDAE-9608-01B2-8DB222ED1320}"/>
                </a:ext>
              </a:extLst>
            </p:cNvPr>
            <p:cNvGrpSpPr/>
            <p:nvPr/>
          </p:nvGrpSpPr>
          <p:grpSpPr>
            <a:xfrm>
              <a:off x="5546555" y="1759163"/>
              <a:ext cx="1257797" cy="1247775"/>
              <a:chOff x="5568850" y="119074"/>
              <a:chExt cx="1257797" cy="1247775"/>
            </a:xfrm>
          </p:grpSpPr>
          <p:sp>
            <p:nvSpPr>
              <p:cNvPr id="18" name="Hình Bầu dục 17">
                <a:extLst>
                  <a:ext uri="{FF2B5EF4-FFF2-40B4-BE49-F238E27FC236}">
                    <a16:creationId xmlns:a16="http://schemas.microsoft.com/office/drawing/2014/main" id="{63954469-06D0-EE62-1FD2-1C617B90B829}"/>
                  </a:ext>
                </a:extLst>
              </p:cNvPr>
              <p:cNvSpPr/>
              <p:nvPr/>
            </p:nvSpPr>
            <p:spPr>
              <a:xfrm>
                <a:off x="5619318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Hình Bầu dục 18">
                <a:extLst>
                  <a:ext uri="{FF2B5EF4-FFF2-40B4-BE49-F238E27FC236}">
                    <a16:creationId xmlns:a16="http://schemas.microsoft.com/office/drawing/2014/main" id="{41A5B510-D0C2-739B-2CD8-D28B76FAD3DC}"/>
                  </a:ext>
                </a:extLst>
              </p:cNvPr>
              <p:cNvSpPr/>
              <p:nvPr/>
            </p:nvSpPr>
            <p:spPr>
              <a:xfrm>
                <a:off x="6404870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ung 19">
                <a:extLst>
                  <a:ext uri="{FF2B5EF4-FFF2-40B4-BE49-F238E27FC236}">
                    <a16:creationId xmlns:a16="http://schemas.microsoft.com/office/drawing/2014/main" id="{9AB1AB3E-A01E-9521-7A9B-84BD78DEBF47}"/>
                  </a:ext>
                </a:extLst>
              </p:cNvPr>
              <p:cNvSpPr/>
              <p:nvPr/>
            </p:nvSpPr>
            <p:spPr>
              <a:xfrm rot="8257363">
                <a:off x="5568850" y="119074"/>
                <a:ext cx="1257797" cy="1247775"/>
              </a:xfrm>
              <a:prstGeom prst="arc">
                <a:avLst>
                  <a:gd name="adj1" fmla="val 16782427"/>
                  <a:gd name="adj2" fmla="val 21090310"/>
                </a:avLst>
              </a:prstGeom>
              <a:ln w="76200">
                <a:gradFill>
                  <a:gsLst>
                    <a:gs pos="57000">
                      <a:schemeClr val="bg2">
                        <a:lumMod val="90000"/>
                      </a:schemeClr>
                    </a:gs>
                    <a:gs pos="0">
                      <a:schemeClr val="bg2">
                        <a:lumMod val="7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Nhóm 20">
              <a:extLst>
                <a:ext uri="{FF2B5EF4-FFF2-40B4-BE49-F238E27FC236}">
                  <a16:creationId xmlns:a16="http://schemas.microsoft.com/office/drawing/2014/main" id="{E4FD6BB7-095E-08DC-26B0-F7E434DFB029}"/>
                </a:ext>
              </a:extLst>
            </p:cNvPr>
            <p:cNvGrpSpPr/>
            <p:nvPr/>
          </p:nvGrpSpPr>
          <p:grpSpPr>
            <a:xfrm>
              <a:off x="5546555" y="2405330"/>
              <a:ext cx="1257797" cy="1247775"/>
              <a:chOff x="5568850" y="119074"/>
              <a:chExt cx="1257797" cy="1247775"/>
            </a:xfrm>
          </p:grpSpPr>
          <p:sp>
            <p:nvSpPr>
              <p:cNvPr id="22" name="Hình Bầu dục 21">
                <a:extLst>
                  <a:ext uri="{FF2B5EF4-FFF2-40B4-BE49-F238E27FC236}">
                    <a16:creationId xmlns:a16="http://schemas.microsoft.com/office/drawing/2014/main" id="{166FBDDB-4BDB-1F1A-036A-EE1FA752B1CF}"/>
                  </a:ext>
                </a:extLst>
              </p:cNvPr>
              <p:cNvSpPr/>
              <p:nvPr/>
            </p:nvSpPr>
            <p:spPr>
              <a:xfrm>
                <a:off x="5619318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Hình Bầu dục 22">
                <a:extLst>
                  <a:ext uri="{FF2B5EF4-FFF2-40B4-BE49-F238E27FC236}">
                    <a16:creationId xmlns:a16="http://schemas.microsoft.com/office/drawing/2014/main" id="{711DB9CB-7E84-9FBF-42C8-0F18F2FE2F0B}"/>
                  </a:ext>
                </a:extLst>
              </p:cNvPr>
              <p:cNvSpPr/>
              <p:nvPr/>
            </p:nvSpPr>
            <p:spPr>
              <a:xfrm>
                <a:off x="6404870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Cung 23">
                <a:extLst>
                  <a:ext uri="{FF2B5EF4-FFF2-40B4-BE49-F238E27FC236}">
                    <a16:creationId xmlns:a16="http://schemas.microsoft.com/office/drawing/2014/main" id="{BD32206C-187B-0888-6A34-9F224039D21B}"/>
                  </a:ext>
                </a:extLst>
              </p:cNvPr>
              <p:cNvSpPr/>
              <p:nvPr/>
            </p:nvSpPr>
            <p:spPr>
              <a:xfrm rot="8257363">
                <a:off x="5568850" y="119074"/>
                <a:ext cx="1257797" cy="1247775"/>
              </a:xfrm>
              <a:prstGeom prst="arc">
                <a:avLst>
                  <a:gd name="adj1" fmla="val 16782427"/>
                  <a:gd name="adj2" fmla="val 21090310"/>
                </a:avLst>
              </a:prstGeom>
              <a:ln w="76200">
                <a:gradFill>
                  <a:gsLst>
                    <a:gs pos="57000">
                      <a:schemeClr val="bg2">
                        <a:lumMod val="90000"/>
                      </a:schemeClr>
                    </a:gs>
                    <a:gs pos="0">
                      <a:schemeClr val="bg2">
                        <a:lumMod val="7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Nhóm 24">
              <a:extLst>
                <a:ext uri="{FF2B5EF4-FFF2-40B4-BE49-F238E27FC236}">
                  <a16:creationId xmlns:a16="http://schemas.microsoft.com/office/drawing/2014/main" id="{FE7E3BEE-EB5B-4EC1-4B20-15E539AAD59D}"/>
                </a:ext>
              </a:extLst>
            </p:cNvPr>
            <p:cNvGrpSpPr/>
            <p:nvPr/>
          </p:nvGrpSpPr>
          <p:grpSpPr>
            <a:xfrm>
              <a:off x="5546555" y="3100022"/>
              <a:ext cx="1257797" cy="1247775"/>
              <a:chOff x="5568850" y="119074"/>
              <a:chExt cx="1257797" cy="1247775"/>
            </a:xfrm>
          </p:grpSpPr>
          <p:sp>
            <p:nvSpPr>
              <p:cNvPr id="27" name="Hình Bầu dục 26">
                <a:extLst>
                  <a:ext uri="{FF2B5EF4-FFF2-40B4-BE49-F238E27FC236}">
                    <a16:creationId xmlns:a16="http://schemas.microsoft.com/office/drawing/2014/main" id="{1DC3E6C9-DC4F-ABB8-B391-75369C0DA1F0}"/>
                  </a:ext>
                </a:extLst>
              </p:cNvPr>
              <p:cNvSpPr/>
              <p:nvPr/>
            </p:nvSpPr>
            <p:spPr>
              <a:xfrm>
                <a:off x="5619318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Hình Bầu dục 27">
                <a:extLst>
                  <a:ext uri="{FF2B5EF4-FFF2-40B4-BE49-F238E27FC236}">
                    <a16:creationId xmlns:a16="http://schemas.microsoft.com/office/drawing/2014/main" id="{D5A258BD-9AB6-C080-EAC1-94CE9A94DA87}"/>
                  </a:ext>
                </a:extLst>
              </p:cNvPr>
              <p:cNvSpPr/>
              <p:nvPr/>
            </p:nvSpPr>
            <p:spPr>
              <a:xfrm>
                <a:off x="6404870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ung 28">
                <a:extLst>
                  <a:ext uri="{FF2B5EF4-FFF2-40B4-BE49-F238E27FC236}">
                    <a16:creationId xmlns:a16="http://schemas.microsoft.com/office/drawing/2014/main" id="{096A306D-F326-4F7C-A67F-7CD627AE72C5}"/>
                  </a:ext>
                </a:extLst>
              </p:cNvPr>
              <p:cNvSpPr/>
              <p:nvPr/>
            </p:nvSpPr>
            <p:spPr>
              <a:xfrm rot="8257363">
                <a:off x="5568850" y="119074"/>
                <a:ext cx="1257797" cy="1247775"/>
              </a:xfrm>
              <a:prstGeom prst="arc">
                <a:avLst>
                  <a:gd name="adj1" fmla="val 16782427"/>
                  <a:gd name="adj2" fmla="val 21090310"/>
                </a:avLst>
              </a:prstGeom>
              <a:ln w="76200">
                <a:gradFill>
                  <a:gsLst>
                    <a:gs pos="57000">
                      <a:schemeClr val="bg2">
                        <a:lumMod val="90000"/>
                      </a:schemeClr>
                    </a:gs>
                    <a:gs pos="0">
                      <a:schemeClr val="bg2">
                        <a:lumMod val="7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Nhóm 29">
              <a:extLst>
                <a:ext uri="{FF2B5EF4-FFF2-40B4-BE49-F238E27FC236}">
                  <a16:creationId xmlns:a16="http://schemas.microsoft.com/office/drawing/2014/main" id="{F6EF048E-EEDF-00D5-46D2-9D2FECBA96B9}"/>
                </a:ext>
              </a:extLst>
            </p:cNvPr>
            <p:cNvGrpSpPr/>
            <p:nvPr/>
          </p:nvGrpSpPr>
          <p:grpSpPr>
            <a:xfrm>
              <a:off x="5546555" y="3833926"/>
              <a:ext cx="1257797" cy="1247775"/>
              <a:chOff x="5568850" y="119074"/>
              <a:chExt cx="1257797" cy="1247775"/>
            </a:xfrm>
          </p:grpSpPr>
          <p:sp>
            <p:nvSpPr>
              <p:cNvPr id="31" name="Hình Bầu dục 30">
                <a:extLst>
                  <a:ext uri="{FF2B5EF4-FFF2-40B4-BE49-F238E27FC236}">
                    <a16:creationId xmlns:a16="http://schemas.microsoft.com/office/drawing/2014/main" id="{FC6E80C2-AFD2-F7EE-3367-63ED954E2294}"/>
                  </a:ext>
                </a:extLst>
              </p:cNvPr>
              <p:cNvSpPr/>
              <p:nvPr/>
            </p:nvSpPr>
            <p:spPr>
              <a:xfrm>
                <a:off x="5619318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Hình Bầu dục 49">
                <a:extLst>
                  <a:ext uri="{FF2B5EF4-FFF2-40B4-BE49-F238E27FC236}">
                    <a16:creationId xmlns:a16="http://schemas.microsoft.com/office/drawing/2014/main" id="{ACCC8B81-A29A-F261-258B-92F51737A85A}"/>
                  </a:ext>
                </a:extLst>
              </p:cNvPr>
              <p:cNvSpPr/>
              <p:nvPr/>
            </p:nvSpPr>
            <p:spPr>
              <a:xfrm>
                <a:off x="6404870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ung 50">
                <a:extLst>
                  <a:ext uri="{FF2B5EF4-FFF2-40B4-BE49-F238E27FC236}">
                    <a16:creationId xmlns:a16="http://schemas.microsoft.com/office/drawing/2014/main" id="{FFDD5639-60EC-C9F0-BA4A-D9AEFE56A1AF}"/>
                  </a:ext>
                </a:extLst>
              </p:cNvPr>
              <p:cNvSpPr/>
              <p:nvPr/>
            </p:nvSpPr>
            <p:spPr>
              <a:xfrm rot="8257363">
                <a:off x="5568850" y="119074"/>
                <a:ext cx="1257797" cy="1247775"/>
              </a:xfrm>
              <a:prstGeom prst="arc">
                <a:avLst>
                  <a:gd name="adj1" fmla="val 16782427"/>
                  <a:gd name="adj2" fmla="val 21090310"/>
                </a:avLst>
              </a:prstGeom>
              <a:ln w="76200">
                <a:gradFill>
                  <a:gsLst>
                    <a:gs pos="57000">
                      <a:schemeClr val="bg2">
                        <a:lumMod val="90000"/>
                      </a:schemeClr>
                    </a:gs>
                    <a:gs pos="0">
                      <a:schemeClr val="bg2">
                        <a:lumMod val="7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Nhóm 51">
              <a:extLst>
                <a:ext uri="{FF2B5EF4-FFF2-40B4-BE49-F238E27FC236}">
                  <a16:creationId xmlns:a16="http://schemas.microsoft.com/office/drawing/2014/main" id="{1D6ED05F-82D3-54AD-0954-EE231E69B568}"/>
                </a:ext>
              </a:extLst>
            </p:cNvPr>
            <p:cNvGrpSpPr/>
            <p:nvPr/>
          </p:nvGrpSpPr>
          <p:grpSpPr>
            <a:xfrm>
              <a:off x="5546555" y="4475918"/>
              <a:ext cx="1257797" cy="1247775"/>
              <a:chOff x="5568850" y="119074"/>
              <a:chExt cx="1257797" cy="1247775"/>
            </a:xfrm>
          </p:grpSpPr>
          <p:sp>
            <p:nvSpPr>
              <p:cNvPr id="53" name="Hình Bầu dục 52">
                <a:extLst>
                  <a:ext uri="{FF2B5EF4-FFF2-40B4-BE49-F238E27FC236}">
                    <a16:creationId xmlns:a16="http://schemas.microsoft.com/office/drawing/2014/main" id="{2047048D-2211-03E7-468C-88195A4C2BD0}"/>
                  </a:ext>
                </a:extLst>
              </p:cNvPr>
              <p:cNvSpPr/>
              <p:nvPr/>
            </p:nvSpPr>
            <p:spPr>
              <a:xfrm>
                <a:off x="5619318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Hình Bầu dục 62">
                <a:extLst>
                  <a:ext uri="{FF2B5EF4-FFF2-40B4-BE49-F238E27FC236}">
                    <a16:creationId xmlns:a16="http://schemas.microsoft.com/office/drawing/2014/main" id="{EC9E9903-5A3B-72D0-D908-BFE838BF6972}"/>
                  </a:ext>
                </a:extLst>
              </p:cNvPr>
              <p:cNvSpPr/>
              <p:nvPr/>
            </p:nvSpPr>
            <p:spPr>
              <a:xfrm>
                <a:off x="6404870" y="1020932"/>
                <a:ext cx="300662" cy="310718"/>
              </a:xfrm>
              <a:prstGeom prst="ellipse">
                <a:avLst/>
              </a:prstGeom>
              <a:solidFill>
                <a:srgbClr val="AA6F73"/>
              </a:solidFill>
              <a:ln>
                <a:solidFill>
                  <a:schemeClr val="bg1"/>
                </a:solidFill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ung 63">
                <a:extLst>
                  <a:ext uri="{FF2B5EF4-FFF2-40B4-BE49-F238E27FC236}">
                    <a16:creationId xmlns:a16="http://schemas.microsoft.com/office/drawing/2014/main" id="{A3495116-DA64-5A99-477C-E1BB33C5E420}"/>
                  </a:ext>
                </a:extLst>
              </p:cNvPr>
              <p:cNvSpPr/>
              <p:nvPr/>
            </p:nvSpPr>
            <p:spPr>
              <a:xfrm rot="8257363">
                <a:off x="5568850" y="119074"/>
                <a:ext cx="1257797" cy="1247775"/>
              </a:xfrm>
              <a:prstGeom prst="arc">
                <a:avLst>
                  <a:gd name="adj1" fmla="val 16782427"/>
                  <a:gd name="adj2" fmla="val 21090310"/>
                </a:avLst>
              </a:prstGeom>
              <a:ln w="76200">
                <a:gradFill>
                  <a:gsLst>
                    <a:gs pos="57000">
                      <a:schemeClr val="bg2">
                        <a:lumMod val="90000"/>
                      </a:schemeClr>
                    </a:gs>
                    <a:gs pos="0">
                      <a:schemeClr val="bg2">
                        <a:lumMod val="75000"/>
                      </a:schemeClr>
                    </a:gs>
                    <a:gs pos="0">
                      <a:schemeClr val="tx1">
                        <a:lumMod val="50000"/>
                        <a:lumOff val="50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3" name="Hình ảnh 92" descr="Ảnh có chứa văn bản, bằng gỗ, gỗ, tủ com-mốt&#10;&#10;Mô tả được tạo tự động">
            <a:extLst>
              <a:ext uri="{FF2B5EF4-FFF2-40B4-BE49-F238E27FC236}">
                <a16:creationId xmlns:a16="http://schemas.microsoft.com/office/drawing/2014/main" id="{598C5995-299E-D687-B2E3-D4C008645E7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alphaModFix amt="85000"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322" y="1092519"/>
            <a:ext cx="2276411" cy="1049946"/>
          </a:xfrm>
          <a:prstGeom prst="rect">
            <a:avLst/>
          </a:prstGeom>
        </p:spPr>
      </p:pic>
      <p:sp>
        <p:nvSpPr>
          <p:cNvPr id="74" name="Hộp Văn bản 73">
            <a:extLst>
              <a:ext uri="{FF2B5EF4-FFF2-40B4-BE49-F238E27FC236}">
                <a16:creationId xmlns:a16="http://schemas.microsoft.com/office/drawing/2014/main" id="{5C430E6B-D315-0769-A00E-7B82278B938D}"/>
              </a:ext>
            </a:extLst>
          </p:cNvPr>
          <p:cNvSpPr txBox="1"/>
          <p:nvPr/>
        </p:nvSpPr>
        <p:spPr>
          <a:xfrm>
            <a:off x="2013128" y="1643083"/>
            <a:ext cx="334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>
                <a:ln>
                  <a:solidFill>
                    <a:srgbClr val="8C2F39"/>
                  </a:solidFill>
                </a:ln>
                <a:solidFill>
                  <a:srgbClr val="B23A48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FINAL Project</a:t>
            </a:r>
          </a:p>
        </p:txBody>
      </p:sp>
      <p:sp>
        <p:nvSpPr>
          <p:cNvPr id="75" name="Hộp Văn bản 74">
            <a:extLst>
              <a:ext uri="{FF2B5EF4-FFF2-40B4-BE49-F238E27FC236}">
                <a16:creationId xmlns:a16="http://schemas.microsoft.com/office/drawing/2014/main" id="{0F37826E-78AE-481E-1ED3-B40051BBE358}"/>
              </a:ext>
            </a:extLst>
          </p:cNvPr>
          <p:cNvSpPr txBox="1"/>
          <p:nvPr/>
        </p:nvSpPr>
        <p:spPr>
          <a:xfrm>
            <a:off x="1805254" y="2952504"/>
            <a:ext cx="45249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ln>
                  <a:solidFill>
                    <a:srgbClr val="B23A48"/>
                  </a:solidFill>
                </a:ln>
                <a:solidFill>
                  <a:srgbClr val="B23A48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SUPPLEMENT FACTS   </a:t>
            </a:r>
          </a:p>
          <a:p>
            <a:r>
              <a:rPr lang="en-US" sz="5000" b="1">
                <a:ln>
                  <a:solidFill>
                    <a:srgbClr val="B23A48"/>
                  </a:solidFill>
                </a:ln>
                <a:solidFill>
                  <a:srgbClr val="B23A48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         PRODUCTS</a:t>
            </a:r>
          </a:p>
        </p:txBody>
      </p:sp>
      <p:sp>
        <p:nvSpPr>
          <p:cNvPr id="84" name="Hình chữ nhật: Góc Tròn 83">
            <a:extLst>
              <a:ext uri="{FF2B5EF4-FFF2-40B4-BE49-F238E27FC236}">
                <a16:creationId xmlns:a16="http://schemas.microsoft.com/office/drawing/2014/main" id="{5A57FC3C-85A9-DEAF-5F64-BA5A7C937302}"/>
              </a:ext>
            </a:extLst>
          </p:cNvPr>
          <p:cNvSpPr/>
          <p:nvPr/>
        </p:nvSpPr>
        <p:spPr>
          <a:xfrm>
            <a:off x="6625498" y="1891077"/>
            <a:ext cx="3905699" cy="3899716"/>
          </a:xfrm>
          <a:custGeom>
            <a:avLst/>
            <a:gdLst>
              <a:gd name="connsiteX0" fmla="*/ 0 w 3905699"/>
              <a:gd name="connsiteY0" fmla="*/ 208362 h 3899716"/>
              <a:gd name="connsiteX1" fmla="*/ 208362 w 3905699"/>
              <a:gd name="connsiteY1" fmla="*/ 0 h 3899716"/>
              <a:gd name="connsiteX2" fmla="*/ 685189 w 3905699"/>
              <a:gd name="connsiteY2" fmla="*/ 0 h 3899716"/>
              <a:gd name="connsiteX3" fmla="*/ 1196905 w 3905699"/>
              <a:gd name="connsiteY3" fmla="*/ 0 h 3899716"/>
              <a:gd name="connsiteX4" fmla="*/ 1848180 w 3905699"/>
              <a:gd name="connsiteY4" fmla="*/ 0 h 3899716"/>
              <a:gd name="connsiteX5" fmla="*/ 2325007 w 3905699"/>
              <a:gd name="connsiteY5" fmla="*/ 0 h 3899716"/>
              <a:gd name="connsiteX6" fmla="*/ 2941392 w 3905699"/>
              <a:gd name="connsiteY6" fmla="*/ 0 h 3899716"/>
              <a:gd name="connsiteX7" fmla="*/ 3697337 w 3905699"/>
              <a:gd name="connsiteY7" fmla="*/ 0 h 3899716"/>
              <a:gd name="connsiteX8" fmla="*/ 3905699 w 3905699"/>
              <a:gd name="connsiteY8" fmla="*/ 208362 h 3899716"/>
              <a:gd name="connsiteX9" fmla="*/ 3905699 w 3905699"/>
              <a:gd name="connsiteY9" fmla="*/ 788861 h 3899716"/>
              <a:gd name="connsiteX10" fmla="*/ 3905699 w 3905699"/>
              <a:gd name="connsiteY10" fmla="*/ 1299699 h 3899716"/>
              <a:gd name="connsiteX11" fmla="*/ 3905699 w 3905699"/>
              <a:gd name="connsiteY11" fmla="*/ 1949858 h 3899716"/>
              <a:gd name="connsiteX12" fmla="*/ 3905699 w 3905699"/>
              <a:gd name="connsiteY12" fmla="*/ 2565187 h 3899716"/>
              <a:gd name="connsiteX13" fmla="*/ 3905699 w 3905699"/>
              <a:gd name="connsiteY13" fmla="*/ 3145685 h 3899716"/>
              <a:gd name="connsiteX14" fmla="*/ 3905699 w 3905699"/>
              <a:gd name="connsiteY14" fmla="*/ 3691354 h 3899716"/>
              <a:gd name="connsiteX15" fmla="*/ 3697337 w 3905699"/>
              <a:gd name="connsiteY15" fmla="*/ 3899716 h 3899716"/>
              <a:gd name="connsiteX16" fmla="*/ 3115841 w 3905699"/>
              <a:gd name="connsiteY16" fmla="*/ 3899716 h 3899716"/>
              <a:gd name="connsiteX17" fmla="*/ 2499456 w 3905699"/>
              <a:gd name="connsiteY17" fmla="*/ 3899716 h 3899716"/>
              <a:gd name="connsiteX18" fmla="*/ 1848180 w 3905699"/>
              <a:gd name="connsiteY18" fmla="*/ 3899716 h 3899716"/>
              <a:gd name="connsiteX19" fmla="*/ 1371354 w 3905699"/>
              <a:gd name="connsiteY19" fmla="*/ 3899716 h 3899716"/>
              <a:gd name="connsiteX20" fmla="*/ 894527 w 3905699"/>
              <a:gd name="connsiteY20" fmla="*/ 3899716 h 3899716"/>
              <a:gd name="connsiteX21" fmla="*/ 208362 w 3905699"/>
              <a:gd name="connsiteY21" fmla="*/ 3899716 h 3899716"/>
              <a:gd name="connsiteX22" fmla="*/ 0 w 3905699"/>
              <a:gd name="connsiteY22" fmla="*/ 3691354 h 3899716"/>
              <a:gd name="connsiteX23" fmla="*/ 0 w 3905699"/>
              <a:gd name="connsiteY23" fmla="*/ 3215345 h 3899716"/>
              <a:gd name="connsiteX24" fmla="*/ 0 w 3905699"/>
              <a:gd name="connsiteY24" fmla="*/ 2600017 h 3899716"/>
              <a:gd name="connsiteX25" fmla="*/ 0 w 3905699"/>
              <a:gd name="connsiteY25" fmla="*/ 2089178 h 3899716"/>
              <a:gd name="connsiteX26" fmla="*/ 0 w 3905699"/>
              <a:gd name="connsiteY26" fmla="*/ 1439019 h 3899716"/>
              <a:gd name="connsiteX27" fmla="*/ 0 w 3905699"/>
              <a:gd name="connsiteY27" fmla="*/ 788861 h 3899716"/>
              <a:gd name="connsiteX28" fmla="*/ 0 w 3905699"/>
              <a:gd name="connsiteY28" fmla="*/ 208362 h 389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905699" h="3899716" fill="none" extrusionOk="0">
                <a:moveTo>
                  <a:pt x="0" y="208362"/>
                </a:moveTo>
                <a:cubicBezTo>
                  <a:pt x="8173" y="114131"/>
                  <a:pt x="67644" y="-9022"/>
                  <a:pt x="208362" y="0"/>
                </a:cubicBezTo>
                <a:cubicBezTo>
                  <a:pt x="341951" y="-45847"/>
                  <a:pt x="492933" y="48643"/>
                  <a:pt x="685189" y="0"/>
                </a:cubicBezTo>
                <a:cubicBezTo>
                  <a:pt x="877445" y="-48643"/>
                  <a:pt x="954466" y="23541"/>
                  <a:pt x="1196905" y="0"/>
                </a:cubicBezTo>
                <a:cubicBezTo>
                  <a:pt x="1439344" y="-23541"/>
                  <a:pt x="1711079" y="49166"/>
                  <a:pt x="1848180" y="0"/>
                </a:cubicBezTo>
                <a:cubicBezTo>
                  <a:pt x="1985282" y="-49166"/>
                  <a:pt x="2210733" y="26701"/>
                  <a:pt x="2325007" y="0"/>
                </a:cubicBezTo>
                <a:cubicBezTo>
                  <a:pt x="2439281" y="-26701"/>
                  <a:pt x="2747356" y="11518"/>
                  <a:pt x="2941392" y="0"/>
                </a:cubicBezTo>
                <a:cubicBezTo>
                  <a:pt x="3135428" y="-11518"/>
                  <a:pt x="3416275" y="76051"/>
                  <a:pt x="3697337" y="0"/>
                </a:cubicBezTo>
                <a:cubicBezTo>
                  <a:pt x="3809198" y="-25617"/>
                  <a:pt x="3888872" y="98160"/>
                  <a:pt x="3905699" y="208362"/>
                </a:cubicBezTo>
                <a:cubicBezTo>
                  <a:pt x="3951777" y="369000"/>
                  <a:pt x="3902628" y="609657"/>
                  <a:pt x="3905699" y="788861"/>
                </a:cubicBezTo>
                <a:cubicBezTo>
                  <a:pt x="3908770" y="968065"/>
                  <a:pt x="3885567" y="1047494"/>
                  <a:pt x="3905699" y="1299699"/>
                </a:cubicBezTo>
                <a:cubicBezTo>
                  <a:pt x="3925831" y="1551904"/>
                  <a:pt x="3877732" y="1813697"/>
                  <a:pt x="3905699" y="1949858"/>
                </a:cubicBezTo>
                <a:cubicBezTo>
                  <a:pt x="3933666" y="2086019"/>
                  <a:pt x="3856839" y="2291037"/>
                  <a:pt x="3905699" y="2565187"/>
                </a:cubicBezTo>
                <a:cubicBezTo>
                  <a:pt x="3954559" y="2839337"/>
                  <a:pt x="3847511" y="2868043"/>
                  <a:pt x="3905699" y="3145685"/>
                </a:cubicBezTo>
                <a:cubicBezTo>
                  <a:pt x="3963887" y="3423327"/>
                  <a:pt x="3855722" y="3482004"/>
                  <a:pt x="3905699" y="3691354"/>
                </a:cubicBezTo>
                <a:cubicBezTo>
                  <a:pt x="3922484" y="3832426"/>
                  <a:pt x="3809658" y="3915961"/>
                  <a:pt x="3697337" y="3899716"/>
                </a:cubicBezTo>
                <a:cubicBezTo>
                  <a:pt x="3486865" y="3961682"/>
                  <a:pt x="3384711" y="3888111"/>
                  <a:pt x="3115841" y="3899716"/>
                </a:cubicBezTo>
                <a:cubicBezTo>
                  <a:pt x="2846971" y="3911321"/>
                  <a:pt x="2756287" y="3866255"/>
                  <a:pt x="2499456" y="3899716"/>
                </a:cubicBezTo>
                <a:cubicBezTo>
                  <a:pt x="2242625" y="3933177"/>
                  <a:pt x="2062750" y="3856082"/>
                  <a:pt x="1848180" y="3899716"/>
                </a:cubicBezTo>
                <a:cubicBezTo>
                  <a:pt x="1633610" y="3943350"/>
                  <a:pt x="1492618" y="3899389"/>
                  <a:pt x="1371354" y="3899716"/>
                </a:cubicBezTo>
                <a:cubicBezTo>
                  <a:pt x="1250090" y="3900043"/>
                  <a:pt x="1061549" y="3846733"/>
                  <a:pt x="894527" y="3899716"/>
                </a:cubicBezTo>
                <a:cubicBezTo>
                  <a:pt x="727505" y="3952699"/>
                  <a:pt x="450329" y="3899156"/>
                  <a:pt x="208362" y="3899716"/>
                </a:cubicBezTo>
                <a:cubicBezTo>
                  <a:pt x="108871" y="3875929"/>
                  <a:pt x="5832" y="3804248"/>
                  <a:pt x="0" y="3691354"/>
                </a:cubicBezTo>
                <a:cubicBezTo>
                  <a:pt x="-22637" y="3499065"/>
                  <a:pt x="51231" y="3429747"/>
                  <a:pt x="0" y="3215345"/>
                </a:cubicBezTo>
                <a:cubicBezTo>
                  <a:pt x="-51231" y="3000943"/>
                  <a:pt x="71693" y="2906129"/>
                  <a:pt x="0" y="2600017"/>
                </a:cubicBezTo>
                <a:cubicBezTo>
                  <a:pt x="-71693" y="2293905"/>
                  <a:pt x="13428" y="2194695"/>
                  <a:pt x="0" y="2089178"/>
                </a:cubicBezTo>
                <a:cubicBezTo>
                  <a:pt x="-13428" y="1983661"/>
                  <a:pt x="44521" y="1623358"/>
                  <a:pt x="0" y="1439019"/>
                </a:cubicBezTo>
                <a:cubicBezTo>
                  <a:pt x="-44521" y="1254680"/>
                  <a:pt x="45933" y="955339"/>
                  <a:pt x="0" y="788861"/>
                </a:cubicBezTo>
                <a:cubicBezTo>
                  <a:pt x="-45933" y="622383"/>
                  <a:pt x="27623" y="427006"/>
                  <a:pt x="0" y="208362"/>
                </a:cubicBezTo>
                <a:close/>
              </a:path>
              <a:path w="3905699" h="3899716" stroke="0" extrusionOk="0">
                <a:moveTo>
                  <a:pt x="0" y="208362"/>
                </a:moveTo>
                <a:cubicBezTo>
                  <a:pt x="4834" y="91778"/>
                  <a:pt x="119718" y="2296"/>
                  <a:pt x="208362" y="0"/>
                </a:cubicBezTo>
                <a:cubicBezTo>
                  <a:pt x="439988" y="-52068"/>
                  <a:pt x="507593" y="37121"/>
                  <a:pt x="685189" y="0"/>
                </a:cubicBezTo>
                <a:cubicBezTo>
                  <a:pt x="862785" y="-37121"/>
                  <a:pt x="1051925" y="29089"/>
                  <a:pt x="1231795" y="0"/>
                </a:cubicBezTo>
                <a:cubicBezTo>
                  <a:pt x="1411665" y="-29089"/>
                  <a:pt x="1521391" y="54929"/>
                  <a:pt x="1778401" y="0"/>
                </a:cubicBezTo>
                <a:cubicBezTo>
                  <a:pt x="2035411" y="-54929"/>
                  <a:pt x="2178219" y="39409"/>
                  <a:pt x="2325007" y="0"/>
                </a:cubicBezTo>
                <a:cubicBezTo>
                  <a:pt x="2471795" y="-39409"/>
                  <a:pt x="2660396" y="48355"/>
                  <a:pt x="2976282" y="0"/>
                </a:cubicBezTo>
                <a:cubicBezTo>
                  <a:pt x="3292169" y="-48355"/>
                  <a:pt x="3503852" y="14787"/>
                  <a:pt x="3697337" y="0"/>
                </a:cubicBezTo>
                <a:cubicBezTo>
                  <a:pt x="3833158" y="17574"/>
                  <a:pt x="3894846" y="97931"/>
                  <a:pt x="3905699" y="208362"/>
                </a:cubicBezTo>
                <a:cubicBezTo>
                  <a:pt x="3979130" y="514405"/>
                  <a:pt x="3875968" y="550181"/>
                  <a:pt x="3905699" y="823691"/>
                </a:cubicBezTo>
                <a:cubicBezTo>
                  <a:pt x="3935430" y="1097201"/>
                  <a:pt x="3850540" y="1167282"/>
                  <a:pt x="3905699" y="1439019"/>
                </a:cubicBezTo>
                <a:cubicBezTo>
                  <a:pt x="3960858" y="1710756"/>
                  <a:pt x="3894204" y="1793486"/>
                  <a:pt x="3905699" y="1949858"/>
                </a:cubicBezTo>
                <a:cubicBezTo>
                  <a:pt x="3917194" y="2106230"/>
                  <a:pt x="3876781" y="2288298"/>
                  <a:pt x="3905699" y="2600017"/>
                </a:cubicBezTo>
                <a:cubicBezTo>
                  <a:pt x="3934617" y="2911736"/>
                  <a:pt x="3875000" y="3006879"/>
                  <a:pt x="3905699" y="3180515"/>
                </a:cubicBezTo>
                <a:cubicBezTo>
                  <a:pt x="3936398" y="3354151"/>
                  <a:pt x="3901573" y="3464237"/>
                  <a:pt x="3905699" y="3691354"/>
                </a:cubicBezTo>
                <a:cubicBezTo>
                  <a:pt x="3916380" y="3792022"/>
                  <a:pt x="3828325" y="3894279"/>
                  <a:pt x="3697337" y="3899716"/>
                </a:cubicBezTo>
                <a:cubicBezTo>
                  <a:pt x="3556646" y="3945295"/>
                  <a:pt x="3318540" y="3895108"/>
                  <a:pt x="3080951" y="3899716"/>
                </a:cubicBezTo>
                <a:cubicBezTo>
                  <a:pt x="2843362" y="3904324"/>
                  <a:pt x="2737516" y="3880418"/>
                  <a:pt x="2534345" y="3899716"/>
                </a:cubicBezTo>
                <a:cubicBezTo>
                  <a:pt x="2331174" y="3919014"/>
                  <a:pt x="2165530" y="3840504"/>
                  <a:pt x="2022629" y="3899716"/>
                </a:cubicBezTo>
                <a:cubicBezTo>
                  <a:pt x="1879728" y="3958928"/>
                  <a:pt x="1597177" y="3875448"/>
                  <a:pt x="1406243" y="3899716"/>
                </a:cubicBezTo>
                <a:cubicBezTo>
                  <a:pt x="1215309" y="3923984"/>
                  <a:pt x="1017844" y="3844958"/>
                  <a:pt x="754968" y="3899716"/>
                </a:cubicBezTo>
                <a:cubicBezTo>
                  <a:pt x="492092" y="3954474"/>
                  <a:pt x="471784" y="3870377"/>
                  <a:pt x="208362" y="3899716"/>
                </a:cubicBezTo>
                <a:cubicBezTo>
                  <a:pt x="87379" y="3920422"/>
                  <a:pt x="3879" y="3809891"/>
                  <a:pt x="0" y="3691354"/>
                </a:cubicBezTo>
                <a:cubicBezTo>
                  <a:pt x="-20574" y="3463879"/>
                  <a:pt x="15617" y="3276612"/>
                  <a:pt x="0" y="3076025"/>
                </a:cubicBezTo>
                <a:cubicBezTo>
                  <a:pt x="-15617" y="2875438"/>
                  <a:pt x="39181" y="2729632"/>
                  <a:pt x="0" y="2600017"/>
                </a:cubicBezTo>
                <a:cubicBezTo>
                  <a:pt x="-39181" y="2470402"/>
                  <a:pt x="41359" y="2280847"/>
                  <a:pt x="0" y="1984688"/>
                </a:cubicBezTo>
                <a:cubicBezTo>
                  <a:pt x="-41359" y="1688529"/>
                  <a:pt x="13801" y="1713381"/>
                  <a:pt x="0" y="1508679"/>
                </a:cubicBezTo>
                <a:cubicBezTo>
                  <a:pt x="-13801" y="1303977"/>
                  <a:pt x="12725" y="1119520"/>
                  <a:pt x="0" y="928180"/>
                </a:cubicBezTo>
                <a:cubicBezTo>
                  <a:pt x="-12725" y="736840"/>
                  <a:pt x="12561" y="426846"/>
                  <a:pt x="0" y="208362"/>
                </a:cubicBezTo>
                <a:close/>
              </a:path>
            </a:pathLst>
          </a:custGeom>
          <a:ln w="28575">
            <a:solidFill>
              <a:srgbClr val="8FC0A9"/>
            </a:solidFill>
            <a:extLst>
              <a:ext uri="{C807C97D-BFC1-408E-A445-0C87EB9F89A2}">
                <ask:lineSketchStyleProps xmlns:ask="http://schemas.microsoft.com/office/drawing/2018/sketchyshapes" sd="3366520636">
                  <a:prstGeom prst="roundRect">
                    <a:avLst>
                      <a:gd name="adj" fmla="val 534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8D5B9"/>
                </a:solidFill>
              </a:ln>
            </a:endParaRPr>
          </a:p>
        </p:txBody>
      </p:sp>
      <p:sp>
        <p:nvSpPr>
          <p:cNvPr id="81" name="Hộp Văn bản 80">
            <a:extLst>
              <a:ext uri="{FF2B5EF4-FFF2-40B4-BE49-F238E27FC236}">
                <a16:creationId xmlns:a16="http://schemas.microsoft.com/office/drawing/2014/main" id="{638D1D76-24B5-DB70-323B-B37C3EDA1347}"/>
              </a:ext>
            </a:extLst>
          </p:cNvPr>
          <p:cNvSpPr txBox="1"/>
          <p:nvPr/>
        </p:nvSpPr>
        <p:spPr>
          <a:xfrm>
            <a:off x="7745760" y="1183431"/>
            <a:ext cx="2101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n>
                  <a:solidFill>
                    <a:srgbClr val="8FC0A9"/>
                  </a:solidFill>
                </a:ln>
                <a:solidFill>
                  <a:srgbClr val="00A896"/>
                </a:solidFill>
                <a:latin typeface="Cochocib Script Latin Pro" panose="020B0604020202020204" pitchFamily="2" charset="0"/>
              </a:rPr>
              <a:t>Menmber</a:t>
            </a:r>
          </a:p>
        </p:txBody>
      </p:sp>
      <p:sp>
        <p:nvSpPr>
          <p:cNvPr id="83" name="Hộp Văn bản 82">
            <a:extLst>
              <a:ext uri="{FF2B5EF4-FFF2-40B4-BE49-F238E27FC236}">
                <a16:creationId xmlns:a16="http://schemas.microsoft.com/office/drawing/2014/main" id="{A5C1DE39-A8A9-73FD-4FB9-B47AD1D7C374}"/>
              </a:ext>
            </a:extLst>
          </p:cNvPr>
          <p:cNvSpPr txBox="1"/>
          <p:nvPr/>
        </p:nvSpPr>
        <p:spPr>
          <a:xfrm>
            <a:off x="7005868" y="2077745"/>
            <a:ext cx="33808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spc="300">
                <a:solidFill>
                  <a:srgbClr val="AA6F73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Minh khai GROUP 6</a:t>
            </a:r>
          </a:p>
          <a:p>
            <a:r>
              <a:rPr lang="en-US" sz="3500" b="1" spc="300">
                <a:solidFill>
                  <a:srgbClr val="AA6F73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Tuan kiet GROUP 7</a:t>
            </a:r>
          </a:p>
        </p:txBody>
      </p:sp>
      <p:pic>
        <p:nvPicPr>
          <p:cNvPr id="91" name="Hình ảnh 90">
            <a:extLst>
              <a:ext uri="{FF2B5EF4-FFF2-40B4-BE49-F238E27FC236}">
                <a16:creationId xmlns:a16="http://schemas.microsoft.com/office/drawing/2014/main" id="{8C5AB7EC-9BB8-A919-8A45-C36CFA0EC19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duotone>
              <a:prstClr val="black"/>
              <a:srgbClr val="F0F3B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667" y="3904044"/>
            <a:ext cx="2157988" cy="2273813"/>
          </a:xfrm>
          <a:prstGeom prst="rect">
            <a:avLst/>
          </a:prstGeom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DB8211E-67DE-C12A-3D41-5BAC35A2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0728-0DBE-4910-99CA-C0F58EC54FF6}" type="datetime1">
              <a:rPr lang="vi-VN" smtClean="0">
                <a:solidFill>
                  <a:srgbClr val="FE8484"/>
                </a:solidFill>
              </a:rPr>
              <a:t>12/12/2022</a:t>
            </a:fld>
            <a:endParaRPr lang="en-US">
              <a:solidFill>
                <a:srgbClr val="FE8484"/>
              </a:solidFill>
            </a:endParaRPr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BB43342-50DE-6EB8-2441-01A77514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srgbClr val="FE8484"/>
                </a:solidFill>
              </a:rPr>
              <a:t>306104_Chương 5_ CCXH-CG&amp;LMGCTLTTKQĐLCNXH</a:t>
            </a:r>
            <a:endParaRPr lang="en-US">
              <a:solidFill>
                <a:srgbClr val="FE8484"/>
              </a:solidFill>
            </a:endParaRPr>
          </a:p>
        </p:txBody>
      </p:sp>
      <p:sp>
        <p:nvSpPr>
          <p:cNvPr id="26" name="Chỗ dành sẵn cho Số hiệu Bản chiếu 25">
            <a:extLst>
              <a:ext uri="{FF2B5EF4-FFF2-40B4-BE49-F238E27FC236}">
                <a16:creationId xmlns:a16="http://schemas.microsoft.com/office/drawing/2014/main" id="{618D0EFB-2F97-42FC-E436-78E545DA86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2B3D6-6654-4C36-B411-83A0B9A940D7}" type="slidenum">
              <a:rPr lang="en-US" smtClean="0">
                <a:solidFill>
                  <a:srgbClr val="FE8484"/>
                </a:solidFill>
              </a:rPr>
              <a:t>2</a:t>
            </a:fld>
            <a:endParaRPr lang="en-US">
              <a:solidFill>
                <a:srgbClr val="FE84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518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52C84609-0616-0466-FCB9-1C5511631E54}"/>
              </a:ext>
            </a:extLst>
          </p:cNvPr>
          <p:cNvSpPr/>
          <p:nvPr/>
        </p:nvSpPr>
        <p:spPr>
          <a:xfrm>
            <a:off x="868364" y="1311792"/>
            <a:ext cx="4800916" cy="4610705"/>
          </a:xfrm>
          <a:custGeom>
            <a:avLst/>
            <a:gdLst>
              <a:gd name="connsiteX0" fmla="*/ 0 w 4800916"/>
              <a:gd name="connsiteY0" fmla="*/ 2305353 h 4610705"/>
              <a:gd name="connsiteX1" fmla="*/ 2305353 w 4800916"/>
              <a:gd name="connsiteY1" fmla="*/ 0 h 4610705"/>
              <a:gd name="connsiteX2" fmla="*/ 2495564 w 4800916"/>
              <a:gd name="connsiteY2" fmla="*/ 0 h 4610705"/>
              <a:gd name="connsiteX3" fmla="*/ 4800917 w 4800916"/>
              <a:gd name="connsiteY3" fmla="*/ 2305353 h 4610705"/>
              <a:gd name="connsiteX4" fmla="*/ 4800916 w 4800916"/>
              <a:gd name="connsiteY4" fmla="*/ 2305353 h 4610705"/>
              <a:gd name="connsiteX5" fmla="*/ 2495563 w 4800916"/>
              <a:gd name="connsiteY5" fmla="*/ 4610706 h 4610705"/>
              <a:gd name="connsiteX6" fmla="*/ 2305353 w 4800916"/>
              <a:gd name="connsiteY6" fmla="*/ 4610705 h 4610705"/>
              <a:gd name="connsiteX7" fmla="*/ 0 w 4800916"/>
              <a:gd name="connsiteY7" fmla="*/ 2305352 h 4610705"/>
              <a:gd name="connsiteX8" fmla="*/ 0 w 4800916"/>
              <a:gd name="connsiteY8" fmla="*/ 2305353 h 461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0916" h="4610705" fill="none" extrusionOk="0">
                <a:moveTo>
                  <a:pt x="0" y="2305353"/>
                </a:moveTo>
                <a:cubicBezTo>
                  <a:pt x="-97628" y="1051586"/>
                  <a:pt x="1301818" y="92758"/>
                  <a:pt x="2305353" y="0"/>
                </a:cubicBezTo>
                <a:cubicBezTo>
                  <a:pt x="2357638" y="9458"/>
                  <a:pt x="2403462" y="3052"/>
                  <a:pt x="2495564" y="0"/>
                </a:cubicBezTo>
                <a:cubicBezTo>
                  <a:pt x="3904515" y="-261367"/>
                  <a:pt x="4680258" y="925826"/>
                  <a:pt x="4800917" y="2305353"/>
                </a:cubicBezTo>
                <a:lnTo>
                  <a:pt x="4800916" y="2305353"/>
                </a:lnTo>
                <a:cubicBezTo>
                  <a:pt x="4978225" y="3767319"/>
                  <a:pt x="3809770" y="4626040"/>
                  <a:pt x="2495563" y="4610706"/>
                </a:cubicBezTo>
                <a:cubicBezTo>
                  <a:pt x="2447271" y="4618195"/>
                  <a:pt x="2386623" y="4615779"/>
                  <a:pt x="2305353" y="4610705"/>
                </a:cubicBezTo>
                <a:cubicBezTo>
                  <a:pt x="1229167" y="4696190"/>
                  <a:pt x="117823" y="3478513"/>
                  <a:pt x="0" y="2305352"/>
                </a:cubicBezTo>
                <a:lnTo>
                  <a:pt x="0" y="2305353"/>
                </a:lnTo>
                <a:close/>
              </a:path>
              <a:path w="4800916" h="4610705" stroke="0" extrusionOk="0">
                <a:moveTo>
                  <a:pt x="0" y="2305353"/>
                </a:moveTo>
                <a:cubicBezTo>
                  <a:pt x="-5634" y="1071024"/>
                  <a:pt x="1160778" y="146863"/>
                  <a:pt x="2305353" y="0"/>
                </a:cubicBezTo>
                <a:cubicBezTo>
                  <a:pt x="2364599" y="1743"/>
                  <a:pt x="2446991" y="1996"/>
                  <a:pt x="2495564" y="0"/>
                </a:cubicBezTo>
                <a:cubicBezTo>
                  <a:pt x="4016177" y="198734"/>
                  <a:pt x="4740281" y="991511"/>
                  <a:pt x="4800917" y="2305353"/>
                </a:cubicBezTo>
                <a:lnTo>
                  <a:pt x="4800916" y="2305353"/>
                </a:lnTo>
                <a:cubicBezTo>
                  <a:pt x="4983007" y="3631720"/>
                  <a:pt x="3658023" y="4718281"/>
                  <a:pt x="2495563" y="4610706"/>
                </a:cubicBezTo>
                <a:cubicBezTo>
                  <a:pt x="2428833" y="4611133"/>
                  <a:pt x="2376155" y="4613394"/>
                  <a:pt x="2305353" y="4610705"/>
                </a:cubicBezTo>
                <a:cubicBezTo>
                  <a:pt x="1135390" y="4609465"/>
                  <a:pt x="-67629" y="3701556"/>
                  <a:pt x="0" y="2305352"/>
                </a:cubicBezTo>
                <a:lnTo>
                  <a:pt x="0" y="2305353"/>
                </a:lnTo>
                <a:close/>
              </a:path>
            </a:pathLst>
          </a:custGeom>
          <a:solidFill>
            <a:srgbClr val="FCDF91"/>
          </a:solidFill>
          <a:ln w="28575">
            <a:solidFill>
              <a:srgbClr val="FCDF91"/>
            </a:solidFill>
            <a:extLst>
              <a:ext uri="{C807C97D-BFC1-408E-A445-0C87EB9F89A2}">
                <ask:lineSketchStyleProps xmlns:ask="http://schemas.microsoft.com/office/drawing/2018/sketchyshapes" sd="2658802475">
                  <a:prstGeom prst="roundRect">
                    <a:avLst>
                      <a:gd name="adj" fmla="val 5000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77F25FEC-7C3E-5200-5BBE-02C6EC4ADB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49323">
                <a:tint val="45000"/>
                <a:satMod val="400000"/>
              </a:srgb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0686">
            <a:off x="1445856" y="4282407"/>
            <a:ext cx="1154117" cy="13949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45361" y="2179091"/>
            <a:ext cx="38239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C00000"/>
                </a:solidFill>
                <a:latin typeface="Amatic SC" panose="00000500000000000000" pitchFamily="2" charset="-79"/>
                <a:ea typeface="STXingkai" panose="020B0503020204020204" pitchFamily="2" charset="-122"/>
                <a:cs typeface="Amatic SC" panose="00000500000000000000" pitchFamily="2" charset="-79"/>
              </a:rPr>
              <a:t>1. DETERMINED WHAT WINFORM AND WEBFORM NEED TO DO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F0A4A0D-3E9E-6A18-70EC-B192AC41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829B-C4B6-4429-A6D2-1FF8362AE851}" type="datetime1">
              <a:rPr lang="vi-VN" smtClean="0"/>
              <a:t>12/12/2022</a:t>
            </a:fld>
            <a:endParaRPr lang="en-US"/>
          </a:p>
        </p:txBody>
      </p:sp>
      <p:sp>
        <p:nvSpPr>
          <p:cNvPr id="7" name="Chỗ dành sẵn cho Chân trang 6">
            <a:extLst>
              <a:ext uri="{FF2B5EF4-FFF2-40B4-BE49-F238E27FC236}">
                <a16:creationId xmlns:a16="http://schemas.microsoft.com/office/drawing/2014/main" id="{33587472-1ED4-4F56-B1EE-A15F6BAA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306104_Chương 5_ CCXH-CG&amp;LMGCTLTTKQĐLCNXH</a:t>
            </a:r>
            <a:endParaRPr lang="en-US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E25812B9-0B65-CB95-0BB6-ED79BC9730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2B3D6-6654-4C36-B411-83A0B9A940D7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2AC6E-7D2F-CCC3-CAAD-9AEA7A40FEE9}"/>
              </a:ext>
            </a:extLst>
          </p:cNvPr>
          <p:cNvSpPr txBox="1"/>
          <p:nvPr/>
        </p:nvSpPr>
        <p:spPr>
          <a:xfrm>
            <a:off x="6324600" y="934823"/>
            <a:ext cx="4114800" cy="5453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/>
              <a:t>For winform, accountants need to have the following tasks: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create goods received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create goods delivery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update status of order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update payment status of agent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view best-selling products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view contracted goods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view Manufacturer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vevenue report monthly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view warehouse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view Order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view </a:t>
            </a:r>
            <a:r>
              <a:rPr lang="en-GB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11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52C84609-0616-0466-FCB9-1C5511631E54}"/>
              </a:ext>
            </a:extLst>
          </p:cNvPr>
          <p:cNvSpPr/>
          <p:nvPr/>
        </p:nvSpPr>
        <p:spPr>
          <a:xfrm>
            <a:off x="868364" y="1311792"/>
            <a:ext cx="4800916" cy="4610705"/>
          </a:xfrm>
          <a:custGeom>
            <a:avLst/>
            <a:gdLst>
              <a:gd name="connsiteX0" fmla="*/ 0 w 4800916"/>
              <a:gd name="connsiteY0" fmla="*/ 2305353 h 4610705"/>
              <a:gd name="connsiteX1" fmla="*/ 2305353 w 4800916"/>
              <a:gd name="connsiteY1" fmla="*/ 0 h 4610705"/>
              <a:gd name="connsiteX2" fmla="*/ 2495564 w 4800916"/>
              <a:gd name="connsiteY2" fmla="*/ 0 h 4610705"/>
              <a:gd name="connsiteX3" fmla="*/ 4800917 w 4800916"/>
              <a:gd name="connsiteY3" fmla="*/ 2305353 h 4610705"/>
              <a:gd name="connsiteX4" fmla="*/ 4800916 w 4800916"/>
              <a:gd name="connsiteY4" fmla="*/ 2305353 h 4610705"/>
              <a:gd name="connsiteX5" fmla="*/ 2495563 w 4800916"/>
              <a:gd name="connsiteY5" fmla="*/ 4610706 h 4610705"/>
              <a:gd name="connsiteX6" fmla="*/ 2305353 w 4800916"/>
              <a:gd name="connsiteY6" fmla="*/ 4610705 h 4610705"/>
              <a:gd name="connsiteX7" fmla="*/ 0 w 4800916"/>
              <a:gd name="connsiteY7" fmla="*/ 2305352 h 4610705"/>
              <a:gd name="connsiteX8" fmla="*/ 0 w 4800916"/>
              <a:gd name="connsiteY8" fmla="*/ 2305353 h 461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0916" h="4610705" fill="none" extrusionOk="0">
                <a:moveTo>
                  <a:pt x="0" y="2305353"/>
                </a:moveTo>
                <a:cubicBezTo>
                  <a:pt x="-97628" y="1051586"/>
                  <a:pt x="1301818" y="92758"/>
                  <a:pt x="2305353" y="0"/>
                </a:cubicBezTo>
                <a:cubicBezTo>
                  <a:pt x="2357638" y="9458"/>
                  <a:pt x="2403462" y="3052"/>
                  <a:pt x="2495564" y="0"/>
                </a:cubicBezTo>
                <a:cubicBezTo>
                  <a:pt x="3904515" y="-261367"/>
                  <a:pt x="4680258" y="925826"/>
                  <a:pt x="4800917" y="2305353"/>
                </a:cubicBezTo>
                <a:lnTo>
                  <a:pt x="4800916" y="2305353"/>
                </a:lnTo>
                <a:cubicBezTo>
                  <a:pt x="4978225" y="3767319"/>
                  <a:pt x="3809770" y="4626040"/>
                  <a:pt x="2495563" y="4610706"/>
                </a:cubicBezTo>
                <a:cubicBezTo>
                  <a:pt x="2447271" y="4618195"/>
                  <a:pt x="2386623" y="4615779"/>
                  <a:pt x="2305353" y="4610705"/>
                </a:cubicBezTo>
                <a:cubicBezTo>
                  <a:pt x="1229167" y="4696190"/>
                  <a:pt x="117823" y="3478513"/>
                  <a:pt x="0" y="2305352"/>
                </a:cubicBezTo>
                <a:lnTo>
                  <a:pt x="0" y="2305353"/>
                </a:lnTo>
                <a:close/>
              </a:path>
              <a:path w="4800916" h="4610705" stroke="0" extrusionOk="0">
                <a:moveTo>
                  <a:pt x="0" y="2305353"/>
                </a:moveTo>
                <a:cubicBezTo>
                  <a:pt x="-5634" y="1071024"/>
                  <a:pt x="1160778" y="146863"/>
                  <a:pt x="2305353" y="0"/>
                </a:cubicBezTo>
                <a:cubicBezTo>
                  <a:pt x="2364599" y="1743"/>
                  <a:pt x="2446991" y="1996"/>
                  <a:pt x="2495564" y="0"/>
                </a:cubicBezTo>
                <a:cubicBezTo>
                  <a:pt x="4016177" y="198734"/>
                  <a:pt x="4740281" y="991511"/>
                  <a:pt x="4800917" y="2305353"/>
                </a:cubicBezTo>
                <a:lnTo>
                  <a:pt x="4800916" y="2305353"/>
                </a:lnTo>
                <a:cubicBezTo>
                  <a:pt x="4983007" y="3631720"/>
                  <a:pt x="3658023" y="4718281"/>
                  <a:pt x="2495563" y="4610706"/>
                </a:cubicBezTo>
                <a:cubicBezTo>
                  <a:pt x="2428833" y="4611133"/>
                  <a:pt x="2376155" y="4613394"/>
                  <a:pt x="2305353" y="4610705"/>
                </a:cubicBezTo>
                <a:cubicBezTo>
                  <a:pt x="1135390" y="4609465"/>
                  <a:pt x="-67629" y="3701556"/>
                  <a:pt x="0" y="2305352"/>
                </a:cubicBezTo>
                <a:lnTo>
                  <a:pt x="0" y="2305353"/>
                </a:lnTo>
                <a:close/>
              </a:path>
            </a:pathLst>
          </a:custGeom>
          <a:solidFill>
            <a:srgbClr val="FCDF91"/>
          </a:solidFill>
          <a:ln w="28575">
            <a:solidFill>
              <a:srgbClr val="FCDF91"/>
            </a:solidFill>
            <a:extLst>
              <a:ext uri="{C807C97D-BFC1-408E-A445-0C87EB9F89A2}">
                <ask:lineSketchStyleProps xmlns:ask="http://schemas.microsoft.com/office/drawing/2018/sketchyshapes" sd="2658802475">
                  <a:prstGeom prst="roundRect">
                    <a:avLst>
                      <a:gd name="adj" fmla="val 5000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77F25FEC-7C3E-5200-5BBE-02C6EC4ADB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49323">
                <a:tint val="45000"/>
                <a:satMod val="400000"/>
              </a:srgb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0686">
            <a:off x="1445856" y="4282407"/>
            <a:ext cx="1154117" cy="13949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45361" y="2179091"/>
            <a:ext cx="38239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C00000"/>
                </a:solidFill>
                <a:latin typeface="Amatic SC" panose="00000500000000000000" pitchFamily="2" charset="-79"/>
                <a:ea typeface="STXingkai" panose="020B0503020204020204" pitchFamily="2" charset="-122"/>
                <a:cs typeface="Amatic SC" panose="00000500000000000000" pitchFamily="2" charset="-79"/>
              </a:rPr>
              <a:t>1. DETERMINED WHAT WINFORM AND WEBFORM NEED TO DO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F0A4A0D-3E9E-6A18-70EC-B192AC41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829B-C4B6-4429-A6D2-1FF8362AE851}" type="datetime1">
              <a:rPr lang="vi-VN" smtClean="0"/>
              <a:t>12/12/2022</a:t>
            </a:fld>
            <a:endParaRPr lang="en-US"/>
          </a:p>
        </p:txBody>
      </p:sp>
      <p:sp>
        <p:nvSpPr>
          <p:cNvPr id="7" name="Chỗ dành sẵn cho Chân trang 6">
            <a:extLst>
              <a:ext uri="{FF2B5EF4-FFF2-40B4-BE49-F238E27FC236}">
                <a16:creationId xmlns:a16="http://schemas.microsoft.com/office/drawing/2014/main" id="{33587472-1ED4-4F56-B1EE-A15F6BAA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306104_Chương 5_ CCXH-CG&amp;LMGCTLTTKQĐLCNXH</a:t>
            </a:r>
            <a:endParaRPr lang="en-US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E25812B9-0B65-CB95-0BB6-ED79BC9730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2B3D6-6654-4C36-B411-83A0B9A940D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2AC6E-7D2F-CCC3-CAAD-9AEA7A40FEE9}"/>
              </a:ext>
            </a:extLst>
          </p:cNvPr>
          <p:cNvSpPr txBox="1"/>
          <p:nvPr/>
        </p:nvSpPr>
        <p:spPr>
          <a:xfrm>
            <a:off x="6553200" y="1563025"/>
            <a:ext cx="4114800" cy="3355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/>
              <a:t>For webform MVC, agents need to have the following tasks: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create Order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View status of orders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Place an order of items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Choose a payment method(cash,momo)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b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GB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91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5FCE1766-247F-D3C5-9260-55137ABD8878}"/>
              </a:ext>
            </a:extLst>
          </p:cNvPr>
          <p:cNvSpPr/>
          <p:nvPr/>
        </p:nvSpPr>
        <p:spPr>
          <a:xfrm>
            <a:off x="1371597" y="1427356"/>
            <a:ext cx="4036741" cy="3693319"/>
          </a:xfrm>
          <a:custGeom>
            <a:avLst/>
            <a:gdLst>
              <a:gd name="connsiteX0" fmla="*/ 0 w 4036741"/>
              <a:gd name="connsiteY0" fmla="*/ 615565 h 3693319"/>
              <a:gd name="connsiteX1" fmla="*/ 615565 w 4036741"/>
              <a:gd name="connsiteY1" fmla="*/ 0 h 3693319"/>
              <a:gd name="connsiteX2" fmla="*/ 3421176 w 4036741"/>
              <a:gd name="connsiteY2" fmla="*/ 0 h 3693319"/>
              <a:gd name="connsiteX3" fmla="*/ 4036741 w 4036741"/>
              <a:gd name="connsiteY3" fmla="*/ 615565 h 3693319"/>
              <a:gd name="connsiteX4" fmla="*/ 4036741 w 4036741"/>
              <a:gd name="connsiteY4" fmla="*/ 3077754 h 3693319"/>
              <a:gd name="connsiteX5" fmla="*/ 3421176 w 4036741"/>
              <a:gd name="connsiteY5" fmla="*/ 3693319 h 3693319"/>
              <a:gd name="connsiteX6" fmla="*/ 615565 w 4036741"/>
              <a:gd name="connsiteY6" fmla="*/ 3693319 h 3693319"/>
              <a:gd name="connsiteX7" fmla="*/ 0 w 4036741"/>
              <a:gd name="connsiteY7" fmla="*/ 3077754 h 3693319"/>
              <a:gd name="connsiteX8" fmla="*/ 0 w 4036741"/>
              <a:gd name="connsiteY8" fmla="*/ 615565 h 369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6741" h="3693319" fill="none" extrusionOk="0">
                <a:moveTo>
                  <a:pt x="0" y="615565"/>
                </a:moveTo>
                <a:cubicBezTo>
                  <a:pt x="-67811" y="272652"/>
                  <a:pt x="240221" y="-24532"/>
                  <a:pt x="615565" y="0"/>
                </a:cubicBezTo>
                <a:cubicBezTo>
                  <a:pt x="1963289" y="-23103"/>
                  <a:pt x="2612773" y="-20120"/>
                  <a:pt x="3421176" y="0"/>
                </a:cubicBezTo>
                <a:cubicBezTo>
                  <a:pt x="3695169" y="142"/>
                  <a:pt x="4057507" y="323371"/>
                  <a:pt x="4036741" y="615565"/>
                </a:cubicBezTo>
                <a:cubicBezTo>
                  <a:pt x="4103366" y="1498090"/>
                  <a:pt x="4071106" y="2328326"/>
                  <a:pt x="4036741" y="3077754"/>
                </a:cubicBezTo>
                <a:cubicBezTo>
                  <a:pt x="4025885" y="3446852"/>
                  <a:pt x="3777030" y="3644950"/>
                  <a:pt x="3421176" y="3693319"/>
                </a:cubicBezTo>
                <a:cubicBezTo>
                  <a:pt x="2113535" y="3610533"/>
                  <a:pt x="1268181" y="3693703"/>
                  <a:pt x="615565" y="3693319"/>
                </a:cubicBezTo>
                <a:cubicBezTo>
                  <a:pt x="215895" y="3673571"/>
                  <a:pt x="-12471" y="3430383"/>
                  <a:pt x="0" y="3077754"/>
                </a:cubicBezTo>
                <a:cubicBezTo>
                  <a:pt x="-82880" y="2576708"/>
                  <a:pt x="76075" y="1743190"/>
                  <a:pt x="0" y="615565"/>
                </a:cubicBezTo>
                <a:close/>
              </a:path>
              <a:path w="4036741" h="3693319" stroke="0" extrusionOk="0">
                <a:moveTo>
                  <a:pt x="0" y="615565"/>
                </a:moveTo>
                <a:cubicBezTo>
                  <a:pt x="-15103" y="259735"/>
                  <a:pt x="338102" y="18304"/>
                  <a:pt x="615565" y="0"/>
                </a:cubicBezTo>
                <a:cubicBezTo>
                  <a:pt x="904393" y="-17874"/>
                  <a:pt x="2473018" y="36216"/>
                  <a:pt x="3421176" y="0"/>
                </a:cubicBezTo>
                <a:cubicBezTo>
                  <a:pt x="3776662" y="-2371"/>
                  <a:pt x="4046783" y="283914"/>
                  <a:pt x="4036741" y="615565"/>
                </a:cubicBezTo>
                <a:cubicBezTo>
                  <a:pt x="3974673" y="1017320"/>
                  <a:pt x="3891501" y="2052491"/>
                  <a:pt x="4036741" y="3077754"/>
                </a:cubicBezTo>
                <a:cubicBezTo>
                  <a:pt x="4010087" y="3420134"/>
                  <a:pt x="3724835" y="3663344"/>
                  <a:pt x="3421176" y="3693319"/>
                </a:cubicBezTo>
                <a:cubicBezTo>
                  <a:pt x="2106823" y="3703325"/>
                  <a:pt x="1630997" y="3643581"/>
                  <a:pt x="615565" y="3693319"/>
                </a:cubicBezTo>
                <a:cubicBezTo>
                  <a:pt x="265103" y="3646789"/>
                  <a:pt x="24580" y="3383780"/>
                  <a:pt x="0" y="3077754"/>
                </a:cubicBezTo>
                <a:cubicBezTo>
                  <a:pt x="-13120" y="2210340"/>
                  <a:pt x="18765" y="1164482"/>
                  <a:pt x="0" y="615565"/>
                </a:cubicBezTo>
                <a:close/>
              </a:path>
            </a:pathLst>
          </a:custGeom>
          <a:solidFill>
            <a:srgbClr val="FFE3B3"/>
          </a:solidFill>
          <a:ln w="38100">
            <a:solidFill>
              <a:srgbClr val="FFE3B3"/>
            </a:solidFill>
            <a:extLst>
              <a:ext uri="{C807C97D-BFC1-408E-A445-0C87EB9F89A2}">
                <ask:lineSketchStyleProps xmlns:ask="http://schemas.microsoft.com/office/drawing/2018/sketchyshapes" sd="1677959178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76738" y="2704091"/>
            <a:ext cx="3426457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E2CBAB"/>
                </a:solidFill>
                <a:latin typeface="Amatic SC" panose="00000500000000000000" pitchFamily="2" charset="-79"/>
                <a:ea typeface="STXingkai" panose="020B0503020204020204" pitchFamily="2" charset="-122"/>
                <a:cs typeface="Amatic SC" panose="00000500000000000000" pitchFamily="2" charset="-79"/>
              </a:defRPr>
            </a:lvl1pPr>
          </a:lstStyle>
          <a:p>
            <a:r>
              <a:rPr lang="en-US">
                <a:solidFill>
                  <a:srgbClr val="BD300F"/>
                </a:solidFill>
              </a:rPr>
              <a:t>2.RELETIONSHIP IN DATABASE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ACB26E7D-C0E7-8462-6BC6-983114929D29}"/>
              </a:ext>
            </a:extLst>
          </p:cNvPr>
          <p:cNvSpPr/>
          <p:nvPr/>
        </p:nvSpPr>
        <p:spPr>
          <a:xfrm>
            <a:off x="6783664" y="902332"/>
            <a:ext cx="4389858" cy="5048301"/>
          </a:xfrm>
          <a:custGeom>
            <a:avLst/>
            <a:gdLst>
              <a:gd name="connsiteX0" fmla="*/ 0 w 4389858"/>
              <a:gd name="connsiteY0" fmla="*/ 0 h 5048301"/>
              <a:gd name="connsiteX1" fmla="*/ 4389858 w 4389858"/>
              <a:gd name="connsiteY1" fmla="*/ 0 h 5048301"/>
              <a:gd name="connsiteX2" fmla="*/ 4389858 w 4389858"/>
              <a:gd name="connsiteY2" fmla="*/ 5048301 h 5048301"/>
              <a:gd name="connsiteX3" fmla="*/ 0 w 4389858"/>
              <a:gd name="connsiteY3" fmla="*/ 5048301 h 5048301"/>
              <a:gd name="connsiteX4" fmla="*/ 0 w 4389858"/>
              <a:gd name="connsiteY4" fmla="*/ 0 h 5048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9858" h="5048301" fill="none" extrusionOk="0">
                <a:moveTo>
                  <a:pt x="0" y="0"/>
                </a:moveTo>
                <a:cubicBezTo>
                  <a:pt x="1818922" y="-24888"/>
                  <a:pt x="3569150" y="-20124"/>
                  <a:pt x="4389858" y="0"/>
                </a:cubicBezTo>
                <a:cubicBezTo>
                  <a:pt x="4375977" y="634918"/>
                  <a:pt x="4391289" y="3535950"/>
                  <a:pt x="4389858" y="5048301"/>
                </a:cubicBezTo>
                <a:cubicBezTo>
                  <a:pt x="3306903" y="5195593"/>
                  <a:pt x="536342" y="5008741"/>
                  <a:pt x="0" y="5048301"/>
                </a:cubicBezTo>
                <a:cubicBezTo>
                  <a:pt x="38980" y="2818497"/>
                  <a:pt x="31379" y="942539"/>
                  <a:pt x="0" y="0"/>
                </a:cubicBezTo>
                <a:close/>
              </a:path>
              <a:path w="4389858" h="5048301" stroke="0" extrusionOk="0">
                <a:moveTo>
                  <a:pt x="0" y="0"/>
                </a:moveTo>
                <a:cubicBezTo>
                  <a:pt x="1267277" y="-127713"/>
                  <a:pt x="3261860" y="-32233"/>
                  <a:pt x="4389858" y="0"/>
                </a:cubicBezTo>
                <a:cubicBezTo>
                  <a:pt x="4226168" y="693288"/>
                  <a:pt x="4230307" y="4473747"/>
                  <a:pt x="4389858" y="5048301"/>
                </a:cubicBezTo>
                <a:cubicBezTo>
                  <a:pt x="3480284" y="5089527"/>
                  <a:pt x="1739050" y="5083519"/>
                  <a:pt x="0" y="5048301"/>
                </a:cubicBezTo>
                <a:cubicBezTo>
                  <a:pt x="34531" y="2957901"/>
                  <a:pt x="-75733" y="136340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57463299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814702A7-BF5D-9220-032C-4DB11563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4593" y="4400024"/>
            <a:ext cx="1367883" cy="1441301"/>
          </a:xfrm>
          <a:prstGeom prst="rect">
            <a:avLst/>
          </a:prstGeom>
        </p:spPr>
      </p:pic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01CD2CF-411F-8923-6A6B-206B6971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2F88-3943-4FB9-B4F8-E1AD7DEB80B0}" type="datetime1">
              <a:rPr lang="vi-VN" smtClean="0">
                <a:solidFill>
                  <a:srgbClr val="FE8484"/>
                </a:solidFill>
              </a:rPr>
              <a:t>12/12/2022</a:t>
            </a:fld>
            <a:endParaRPr lang="en-US">
              <a:solidFill>
                <a:srgbClr val="FE8484"/>
              </a:solidFill>
            </a:endParaRPr>
          </a:p>
        </p:txBody>
      </p:sp>
      <p:sp>
        <p:nvSpPr>
          <p:cNvPr id="7" name="Chỗ dành sẵn cho Chân trang 6">
            <a:extLst>
              <a:ext uri="{FF2B5EF4-FFF2-40B4-BE49-F238E27FC236}">
                <a16:creationId xmlns:a16="http://schemas.microsoft.com/office/drawing/2014/main" id="{AA2DFB89-5DA4-A3BF-0865-18B41F48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srgbClr val="FE8484"/>
                </a:solidFill>
              </a:rPr>
              <a:t>306104_Chương 5_ CCXH-CG&amp;LMGCTLTTKQĐLCNXH</a:t>
            </a:r>
            <a:endParaRPr lang="en-US">
              <a:solidFill>
                <a:srgbClr val="FE8484"/>
              </a:solidFill>
            </a:endParaRP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AA54BC8-E88C-3068-FFCA-55EFBC5BEA0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2B3D6-6654-4C36-B411-83A0B9A940D7}" type="slidenum">
              <a:rPr lang="en-US" smtClean="0">
                <a:solidFill>
                  <a:srgbClr val="FE8484"/>
                </a:solidFill>
              </a:rPr>
              <a:t>5</a:t>
            </a:fld>
            <a:endParaRPr lang="en-US">
              <a:solidFill>
                <a:srgbClr val="FE8484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E2E62C-6F5B-9207-DB00-3C356B26D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263" y="1105974"/>
            <a:ext cx="4194659" cy="461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97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5FCE1766-247F-D3C5-9260-55137ABD8878}"/>
              </a:ext>
            </a:extLst>
          </p:cNvPr>
          <p:cNvSpPr/>
          <p:nvPr/>
        </p:nvSpPr>
        <p:spPr>
          <a:xfrm>
            <a:off x="1371597" y="1427356"/>
            <a:ext cx="4036741" cy="3693319"/>
          </a:xfrm>
          <a:custGeom>
            <a:avLst/>
            <a:gdLst>
              <a:gd name="connsiteX0" fmla="*/ 0 w 4036741"/>
              <a:gd name="connsiteY0" fmla="*/ 615565 h 3693319"/>
              <a:gd name="connsiteX1" fmla="*/ 615565 w 4036741"/>
              <a:gd name="connsiteY1" fmla="*/ 0 h 3693319"/>
              <a:gd name="connsiteX2" fmla="*/ 3421176 w 4036741"/>
              <a:gd name="connsiteY2" fmla="*/ 0 h 3693319"/>
              <a:gd name="connsiteX3" fmla="*/ 4036741 w 4036741"/>
              <a:gd name="connsiteY3" fmla="*/ 615565 h 3693319"/>
              <a:gd name="connsiteX4" fmla="*/ 4036741 w 4036741"/>
              <a:gd name="connsiteY4" fmla="*/ 3077754 h 3693319"/>
              <a:gd name="connsiteX5" fmla="*/ 3421176 w 4036741"/>
              <a:gd name="connsiteY5" fmla="*/ 3693319 h 3693319"/>
              <a:gd name="connsiteX6" fmla="*/ 615565 w 4036741"/>
              <a:gd name="connsiteY6" fmla="*/ 3693319 h 3693319"/>
              <a:gd name="connsiteX7" fmla="*/ 0 w 4036741"/>
              <a:gd name="connsiteY7" fmla="*/ 3077754 h 3693319"/>
              <a:gd name="connsiteX8" fmla="*/ 0 w 4036741"/>
              <a:gd name="connsiteY8" fmla="*/ 615565 h 369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6741" h="3693319" fill="none" extrusionOk="0">
                <a:moveTo>
                  <a:pt x="0" y="615565"/>
                </a:moveTo>
                <a:cubicBezTo>
                  <a:pt x="-67811" y="272652"/>
                  <a:pt x="240221" y="-24532"/>
                  <a:pt x="615565" y="0"/>
                </a:cubicBezTo>
                <a:cubicBezTo>
                  <a:pt x="1963289" y="-23103"/>
                  <a:pt x="2612773" y="-20120"/>
                  <a:pt x="3421176" y="0"/>
                </a:cubicBezTo>
                <a:cubicBezTo>
                  <a:pt x="3695169" y="142"/>
                  <a:pt x="4057507" y="323371"/>
                  <a:pt x="4036741" y="615565"/>
                </a:cubicBezTo>
                <a:cubicBezTo>
                  <a:pt x="4103366" y="1498090"/>
                  <a:pt x="4071106" y="2328326"/>
                  <a:pt x="4036741" y="3077754"/>
                </a:cubicBezTo>
                <a:cubicBezTo>
                  <a:pt x="4025885" y="3446852"/>
                  <a:pt x="3777030" y="3644950"/>
                  <a:pt x="3421176" y="3693319"/>
                </a:cubicBezTo>
                <a:cubicBezTo>
                  <a:pt x="2113535" y="3610533"/>
                  <a:pt x="1268181" y="3693703"/>
                  <a:pt x="615565" y="3693319"/>
                </a:cubicBezTo>
                <a:cubicBezTo>
                  <a:pt x="215895" y="3673571"/>
                  <a:pt x="-12471" y="3430383"/>
                  <a:pt x="0" y="3077754"/>
                </a:cubicBezTo>
                <a:cubicBezTo>
                  <a:pt x="-82880" y="2576708"/>
                  <a:pt x="76075" y="1743190"/>
                  <a:pt x="0" y="615565"/>
                </a:cubicBezTo>
                <a:close/>
              </a:path>
              <a:path w="4036741" h="3693319" stroke="0" extrusionOk="0">
                <a:moveTo>
                  <a:pt x="0" y="615565"/>
                </a:moveTo>
                <a:cubicBezTo>
                  <a:pt x="-15103" y="259735"/>
                  <a:pt x="338102" y="18304"/>
                  <a:pt x="615565" y="0"/>
                </a:cubicBezTo>
                <a:cubicBezTo>
                  <a:pt x="904393" y="-17874"/>
                  <a:pt x="2473018" y="36216"/>
                  <a:pt x="3421176" y="0"/>
                </a:cubicBezTo>
                <a:cubicBezTo>
                  <a:pt x="3776662" y="-2371"/>
                  <a:pt x="4046783" y="283914"/>
                  <a:pt x="4036741" y="615565"/>
                </a:cubicBezTo>
                <a:cubicBezTo>
                  <a:pt x="3974673" y="1017320"/>
                  <a:pt x="3891501" y="2052491"/>
                  <a:pt x="4036741" y="3077754"/>
                </a:cubicBezTo>
                <a:cubicBezTo>
                  <a:pt x="4010087" y="3420134"/>
                  <a:pt x="3724835" y="3663344"/>
                  <a:pt x="3421176" y="3693319"/>
                </a:cubicBezTo>
                <a:cubicBezTo>
                  <a:pt x="2106823" y="3703325"/>
                  <a:pt x="1630997" y="3643581"/>
                  <a:pt x="615565" y="3693319"/>
                </a:cubicBezTo>
                <a:cubicBezTo>
                  <a:pt x="265103" y="3646789"/>
                  <a:pt x="24580" y="3383780"/>
                  <a:pt x="0" y="3077754"/>
                </a:cubicBezTo>
                <a:cubicBezTo>
                  <a:pt x="-13120" y="2210340"/>
                  <a:pt x="18765" y="1164482"/>
                  <a:pt x="0" y="615565"/>
                </a:cubicBezTo>
                <a:close/>
              </a:path>
            </a:pathLst>
          </a:custGeom>
          <a:solidFill>
            <a:srgbClr val="FFE3B3"/>
          </a:solidFill>
          <a:ln w="38100">
            <a:solidFill>
              <a:srgbClr val="FFE3B3"/>
            </a:solidFill>
            <a:extLst>
              <a:ext uri="{C807C97D-BFC1-408E-A445-0C87EB9F89A2}">
                <ask:lineSketchStyleProps xmlns:ask="http://schemas.microsoft.com/office/drawing/2018/sketchyshapes" sd="1677959178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76738" y="2704091"/>
            <a:ext cx="3426457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E2CBAB"/>
                </a:solidFill>
                <a:latin typeface="Amatic SC" panose="00000500000000000000" pitchFamily="2" charset="-79"/>
                <a:ea typeface="STXingkai" panose="020B0503020204020204" pitchFamily="2" charset="-122"/>
                <a:cs typeface="Amatic SC" panose="00000500000000000000" pitchFamily="2" charset="-79"/>
              </a:defRPr>
            </a:lvl1pPr>
          </a:lstStyle>
          <a:p>
            <a:r>
              <a:rPr lang="en-US">
                <a:solidFill>
                  <a:srgbClr val="BD300F"/>
                </a:solidFill>
              </a:rPr>
              <a:t>2.CREATE DATABASE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ACB26E7D-C0E7-8462-6BC6-983114929D29}"/>
              </a:ext>
            </a:extLst>
          </p:cNvPr>
          <p:cNvSpPr/>
          <p:nvPr/>
        </p:nvSpPr>
        <p:spPr>
          <a:xfrm>
            <a:off x="6739076" y="1490752"/>
            <a:ext cx="4389858" cy="4107094"/>
          </a:xfrm>
          <a:custGeom>
            <a:avLst/>
            <a:gdLst>
              <a:gd name="connsiteX0" fmla="*/ 0 w 4389858"/>
              <a:gd name="connsiteY0" fmla="*/ 0 h 4107094"/>
              <a:gd name="connsiteX1" fmla="*/ 4389858 w 4389858"/>
              <a:gd name="connsiteY1" fmla="*/ 0 h 4107094"/>
              <a:gd name="connsiteX2" fmla="*/ 4389858 w 4389858"/>
              <a:gd name="connsiteY2" fmla="*/ 4107094 h 4107094"/>
              <a:gd name="connsiteX3" fmla="*/ 0 w 4389858"/>
              <a:gd name="connsiteY3" fmla="*/ 4107094 h 4107094"/>
              <a:gd name="connsiteX4" fmla="*/ 0 w 4389858"/>
              <a:gd name="connsiteY4" fmla="*/ 0 h 410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9858" h="4107094" fill="none" extrusionOk="0">
                <a:moveTo>
                  <a:pt x="0" y="0"/>
                </a:moveTo>
                <a:cubicBezTo>
                  <a:pt x="1818922" y="-24888"/>
                  <a:pt x="3569150" y="-20124"/>
                  <a:pt x="4389858" y="0"/>
                </a:cubicBezTo>
                <a:cubicBezTo>
                  <a:pt x="4375977" y="1976242"/>
                  <a:pt x="4391289" y="2722751"/>
                  <a:pt x="4389858" y="4107094"/>
                </a:cubicBezTo>
                <a:cubicBezTo>
                  <a:pt x="3306903" y="4254386"/>
                  <a:pt x="536342" y="4067534"/>
                  <a:pt x="0" y="4107094"/>
                </a:cubicBezTo>
                <a:cubicBezTo>
                  <a:pt x="38980" y="2930415"/>
                  <a:pt x="31379" y="712214"/>
                  <a:pt x="0" y="0"/>
                </a:cubicBezTo>
                <a:close/>
              </a:path>
              <a:path w="4389858" h="4107094" stroke="0" extrusionOk="0">
                <a:moveTo>
                  <a:pt x="0" y="0"/>
                </a:moveTo>
                <a:cubicBezTo>
                  <a:pt x="1267277" y="-127713"/>
                  <a:pt x="3261860" y="-32233"/>
                  <a:pt x="4389858" y="0"/>
                </a:cubicBezTo>
                <a:cubicBezTo>
                  <a:pt x="4226168" y="1146646"/>
                  <a:pt x="4230307" y="3626610"/>
                  <a:pt x="4389858" y="4107094"/>
                </a:cubicBezTo>
                <a:cubicBezTo>
                  <a:pt x="3480284" y="4148320"/>
                  <a:pt x="1739050" y="4142312"/>
                  <a:pt x="0" y="4107094"/>
                </a:cubicBezTo>
                <a:cubicBezTo>
                  <a:pt x="34531" y="3378576"/>
                  <a:pt x="-75733" y="106485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57463299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88098" y="1934755"/>
            <a:ext cx="3891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814702A7-BF5D-9220-032C-4DB11563CA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4593" y="4400024"/>
            <a:ext cx="1367883" cy="1441301"/>
          </a:xfrm>
          <a:prstGeom prst="rect">
            <a:avLst/>
          </a:prstGeom>
        </p:spPr>
      </p:pic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01CD2CF-411F-8923-6A6B-206B6971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2F88-3943-4FB9-B4F8-E1AD7DEB80B0}" type="datetime1">
              <a:rPr lang="vi-VN" smtClean="0">
                <a:solidFill>
                  <a:srgbClr val="FE8484"/>
                </a:solidFill>
              </a:rPr>
              <a:t>12/12/2022</a:t>
            </a:fld>
            <a:endParaRPr lang="en-US">
              <a:solidFill>
                <a:srgbClr val="FE8484"/>
              </a:solidFill>
            </a:endParaRPr>
          </a:p>
        </p:txBody>
      </p:sp>
      <p:sp>
        <p:nvSpPr>
          <p:cNvPr id="7" name="Chỗ dành sẵn cho Chân trang 6">
            <a:extLst>
              <a:ext uri="{FF2B5EF4-FFF2-40B4-BE49-F238E27FC236}">
                <a16:creationId xmlns:a16="http://schemas.microsoft.com/office/drawing/2014/main" id="{AA2DFB89-5DA4-A3BF-0865-18B41F48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srgbClr val="FE8484"/>
                </a:solidFill>
              </a:rPr>
              <a:t>306104_Chương 5_ CCXH-CG&amp;LMGCTLTTKQĐLCNXH</a:t>
            </a:r>
            <a:endParaRPr lang="en-US">
              <a:solidFill>
                <a:srgbClr val="FE8484"/>
              </a:solidFill>
            </a:endParaRP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AA54BC8-E88C-3068-FFCA-55EFBC5BEA0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2B3D6-6654-4C36-B411-83A0B9A940D7}" type="slidenum">
              <a:rPr lang="en-US" smtClean="0">
                <a:solidFill>
                  <a:srgbClr val="FE8484"/>
                </a:solidFill>
              </a:rPr>
              <a:t>6</a:t>
            </a:fld>
            <a:endParaRPr lang="en-US">
              <a:solidFill>
                <a:srgbClr val="FE8484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D044C9-84C5-6F34-12C3-DC1AF030D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539" y="1758462"/>
            <a:ext cx="4256868" cy="336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2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5FCE1766-247F-D3C5-9260-55137ABD8878}"/>
              </a:ext>
            </a:extLst>
          </p:cNvPr>
          <p:cNvSpPr/>
          <p:nvPr/>
        </p:nvSpPr>
        <p:spPr>
          <a:xfrm>
            <a:off x="1371597" y="1427356"/>
            <a:ext cx="4036741" cy="3693319"/>
          </a:xfrm>
          <a:custGeom>
            <a:avLst/>
            <a:gdLst>
              <a:gd name="connsiteX0" fmla="*/ 0 w 4036741"/>
              <a:gd name="connsiteY0" fmla="*/ 615565 h 3693319"/>
              <a:gd name="connsiteX1" fmla="*/ 615565 w 4036741"/>
              <a:gd name="connsiteY1" fmla="*/ 0 h 3693319"/>
              <a:gd name="connsiteX2" fmla="*/ 3421176 w 4036741"/>
              <a:gd name="connsiteY2" fmla="*/ 0 h 3693319"/>
              <a:gd name="connsiteX3" fmla="*/ 4036741 w 4036741"/>
              <a:gd name="connsiteY3" fmla="*/ 615565 h 3693319"/>
              <a:gd name="connsiteX4" fmla="*/ 4036741 w 4036741"/>
              <a:gd name="connsiteY4" fmla="*/ 3077754 h 3693319"/>
              <a:gd name="connsiteX5" fmla="*/ 3421176 w 4036741"/>
              <a:gd name="connsiteY5" fmla="*/ 3693319 h 3693319"/>
              <a:gd name="connsiteX6" fmla="*/ 615565 w 4036741"/>
              <a:gd name="connsiteY6" fmla="*/ 3693319 h 3693319"/>
              <a:gd name="connsiteX7" fmla="*/ 0 w 4036741"/>
              <a:gd name="connsiteY7" fmla="*/ 3077754 h 3693319"/>
              <a:gd name="connsiteX8" fmla="*/ 0 w 4036741"/>
              <a:gd name="connsiteY8" fmla="*/ 615565 h 369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6741" h="3693319" fill="none" extrusionOk="0">
                <a:moveTo>
                  <a:pt x="0" y="615565"/>
                </a:moveTo>
                <a:cubicBezTo>
                  <a:pt x="-67811" y="272652"/>
                  <a:pt x="240221" y="-24532"/>
                  <a:pt x="615565" y="0"/>
                </a:cubicBezTo>
                <a:cubicBezTo>
                  <a:pt x="1963289" y="-23103"/>
                  <a:pt x="2612773" y="-20120"/>
                  <a:pt x="3421176" y="0"/>
                </a:cubicBezTo>
                <a:cubicBezTo>
                  <a:pt x="3695169" y="142"/>
                  <a:pt x="4057507" y="323371"/>
                  <a:pt x="4036741" y="615565"/>
                </a:cubicBezTo>
                <a:cubicBezTo>
                  <a:pt x="4103366" y="1498090"/>
                  <a:pt x="4071106" y="2328326"/>
                  <a:pt x="4036741" y="3077754"/>
                </a:cubicBezTo>
                <a:cubicBezTo>
                  <a:pt x="4025885" y="3446852"/>
                  <a:pt x="3777030" y="3644950"/>
                  <a:pt x="3421176" y="3693319"/>
                </a:cubicBezTo>
                <a:cubicBezTo>
                  <a:pt x="2113535" y="3610533"/>
                  <a:pt x="1268181" y="3693703"/>
                  <a:pt x="615565" y="3693319"/>
                </a:cubicBezTo>
                <a:cubicBezTo>
                  <a:pt x="215895" y="3673571"/>
                  <a:pt x="-12471" y="3430383"/>
                  <a:pt x="0" y="3077754"/>
                </a:cubicBezTo>
                <a:cubicBezTo>
                  <a:pt x="-82880" y="2576708"/>
                  <a:pt x="76075" y="1743190"/>
                  <a:pt x="0" y="615565"/>
                </a:cubicBezTo>
                <a:close/>
              </a:path>
              <a:path w="4036741" h="3693319" stroke="0" extrusionOk="0">
                <a:moveTo>
                  <a:pt x="0" y="615565"/>
                </a:moveTo>
                <a:cubicBezTo>
                  <a:pt x="-15103" y="259735"/>
                  <a:pt x="338102" y="18304"/>
                  <a:pt x="615565" y="0"/>
                </a:cubicBezTo>
                <a:cubicBezTo>
                  <a:pt x="904393" y="-17874"/>
                  <a:pt x="2473018" y="36216"/>
                  <a:pt x="3421176" y="0"/>
                </a:cubicBezTo>
                <a:cubicBezTo>
                  <a:pt x="3776662" y="-2371"/>
                  <a:pt x="4046783" y="283914"/>
                  <a:pt x="4036741" y="615565"/>
                </a:cubicBezTo>
                <a:cubicBezTo>
                  <a:pt x="3974673" y="1017320"/>
                  <a:pt x="3891501" y="2052491"/>
                  <a:pt x="4036741" y="3077754"/>
                </a:cubicBezTo>
                <a:cubicBezTo>
                  <a:pt x="4010087" y="3420134"/>
                  <a:pt x="3724835" y="3663344"/>
                  <a:pt x="3421176" y="3693319"/>
                </a:cubicBezTo>
                <a:cubicBezTo>
                  <a:pt x="2106823" y="3703325"/>
                  <a:pt x="1630997" y="3643581"/>
                  <a:pt x="615565" y="3693319"/>
                </a:cubicBezTo>
                <a:cubicBezTo>
                  <a:pt x="265103" y="3646789"/>
                  <a:pt x="24580" y="3383780"/>
                  <a:pt x="0" y="3077754"/>
                </a:cubicBezTo>
                <a:cubicBezTo>
                  <a:pt x="-13120" y="2210340"/>
                  <a:pt x="18765" y="1164482"/>
                  <a:pt x="0" y="615565"/>
                </a:cubicBezTo>
                <a:close/>
              </a:path>
            </a:pathLst>
          </a:custGeom>
          <a:solidFill>
            <a:srgbClr val="FFE3B3"/>
          </a:solidFill>
          <a:ln w="38100">
            <a:solidFill>
              <a:srgbClr val="FFE3B3"/>
            </a:solidFill>
            <a:extLst>
              <a:ext uri="{C807C97D-BFC1-408E-A445-0C87EB9F89A2}">
                <ask:lineSketchStyleProps xmlns:ask="http://schemas.microsoft.com/office/drawing/2018/sketchyshapes" sd="1677959178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76738" y="2704091"/>
            <a:ext cx="3426457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E2CBAB"/>
                </a:solidFill>
                <a:latin typeface="Amatic SC" panose="00000500000000000000" pitchFamily="2" charset="-79"/>
                <a:ea typeface="STXingkai" panose="020B0503020204020204" pitchFamily="2" charset="-122"/>
                <a:cs typeface="Amatic SC" panose="00000500000000000000" pitchFamily="2" charset="-79"/>
              </a:defRPr>
            </a:lvl1pPr>
          </a:lstStyle>
          <a:p>
            <a:r>
              <a:rPr lang="en-US">
                <a:solidFill>
                  <a:srgbClr val="BD300F"/>
                </a:solidFill>
              </a:rPr>
              <a:t>2.CREATE DATABASE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ACB26E7D-C0E7-8462-6BC6-983114929D29}"/>
              </a:ext>
            </a:extLst>
          </p:cNvPr>
          <p:cNvSpPr/>
          <p:nvPr/>
        </p:nvSpPr>
        <p:spPr>
          <a:xfrm>
            <a:off x="6739058" y="1435342"/>
            <a:ext cx="4389858" cy="4107094"/>
          </a:xfrm>
          <a:custGeom>
            <a:avLst/>
            <a:gdLst>
              <a:gd name="connsiteX0" fmla="*/ 0 w 4389858"/>
              <a:gd name="connsiteY0" fmla="*/ 0 h 4107094"/>
              <a:gd name="connsiteX1" fmla="*/ 4389858 w 4389858"/>
              <a:gd name="connsiteY1" fmla="*/ 0 h 4107094"/>
              <a:gd name="connsiteX2" fmla="*/ 4389858 w 4389858"/>
              <a:gd name="connsiteY2" fmla="*/ 4107094 h 4107094"/>
              <a:gd name="connsiteX3" fmla="*/ 0 w 4389858"/>
              <a:gd name="connsiteY3" fmla="*/ 4107094 h 4107094"/>
              <a:gd name="connsiteX4" fmla="*/ 0 w 4389858"/>
              <a:gd name="connsiteY4" fmla="*/ 0 h 410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9858" h="4107094" fill="none" extrusionOk="0">
                <a:moveTo>
                  <a:pt x="0" y="0"/>
                </a:moveTo>
                <a:cubicBezTo>
                  <a:pt x="1818922" y="-24888"/>
                  <a:pt x="3569150" y="-20124"/>
                  <a:pt x="4389858" y="0"/>
                </a:cubicBezTo>
                <a:cubicBezTo>
                  <a:pt x="4375977" y="1976242"/>
                  <a:pt x="4391289" y="2722751"/>
                  <a:pt x="4389858" y="4107094"/>
                </a:cubicBezTo>
                <a:cubicBezTo>
                  <a:pt x="3306903" y="4254386"/>
                  <a:pt x="536342" y="4067534"/>
                  <a:pt x="0" y="4107094"/>
                </a:cubicBezTo>
                <a:cubicBezTo>
                  <a:pt x="38980" y="2930415"/>
                  <a:pt x="31379" y="712214"/>
                  <a:pt x="0" y="0"/>
                </a:cubicBezTo>
                <a:close/>
              </a:path>
              <a:path w="4389858" h="4107094" stroke="0" extrusionOk="0">
                <a:moveTo>
                  <a:pt x="0" y="0"/>
                </a:moveTo>
                <a:cubicBezTo>
                  <a:pt x="1267277" y="-127713"/>
                  <a:pt x="3261860" y="-32233"/>
                  <a:pt x="4389858" y="0"/>
                </a:cubicBezTo>
                <a:cubicBezTo>
                  <a:pt x="4226168" y="1146646"/>
                  <a:pt x="4230307" y="3626610"/>
                  <a:pt x="4389858" y="4107094"/>
                </a:cubicBezTo>
                <a:cubicBezTo>
                  <a:pt x="3480284" y="4148320"/>
                  <a:pt x="1739050" y="4142312"/>
                  <a:pt x="0" y="4107094"/>
                </a:cubicBezTo>
                <a:cubicBezTo>
                  <a:pt x="34531" y="3378576"/>
                  <a:pt x="-75733" y="106485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57463299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88098" y="1934755"/>
            <a:ext cx="3891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814702A7-BF5D-9220-032C-4DB11563CA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4593" y="4400024"/>
            <a:ext cx="1367883" cy="1441301"/>
          </a:xfrm>
          <a:prstGeom prst="rect">
            <a:avLst/>
          </a:prstGeom>
        </p:spPr>
      </p:pic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01CD2CF-411F-8923-6A6B-206B6971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2F88-3943-4FB9-B4F8-E1AD7DEB80B0}" type="datetime1">
              <a:rPr lang="vi-VN" smtClean="0">
                <a:solidFill>
                  <a:srgbClr val="FE8484"/>
                </a:solidFill>
              </a:rPr>
              <a:t>12/12/2022</a:t>
            </a:fld>
            <a:endParaRPr lang="en-US">
              <a:solidFill>
                <a:srgbClr val="FE8484"/>
              </a:solidFill>
            </a:endParaRPr>
          </a:p>
        </p:txBody>
      </p:sp>
      <p:sp>
        <p:nvSpPr>
          <p:cNvPr id="7" name="Chỗ dành sẵn cho Chân trang 6">
            <a:extLst>
              <a:ext uri="{FF2B5EF4-FFF2-40B4-BE49-F238E27FC236}">
                <a16:creationId xmlns:a16="http://schemas.microsoft.com/office/drawing/2014/main" id="{AA2DFB89-5DA4-A3BF-0865-18B41F48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srgbClr val="FE8484"/>
                </a:solidFill>
              </a:rPr>
              <a:t>306104_Chương 5_ CCXH-CG&amp;LMGCTLTTKQĐLCNXH</a:t>
            </a:r>
            <a:endParaRPr lang="en-US">
              <a:solidFill>
                <a:srgbClr val="FE8484"/>
              </a:solidFill>
            </a:endParaRP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AA54BC8-E88C-3068-FFCA-55EFBC5BEA0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2B3D6-6654-4C36-B411-83A0B9A940D7}" type="slidenum">
              <a:rPr lang="en-US" smtClean="0">
                <a:solidFill>
                  <a:srgbClr val="FE8484"/>
                </a:solidFill>
              </a:rPr>
              <a:t>7</a:t>
            </a:fld>
            <a:endParaRPr lang="en-US">
              <a:solidFill>
                <a:srgbClr val="FE8484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9F0D9E-80E7-C4B3-A91F-0EF922BEF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381" y="1631852"/>
            <a:ext cx="4289533" cy="360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71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5FCE1766-247F-D3C5-9260-55137ABD8878}"/>
              </a:ext>
            </a:extLst>
          </p:cNvPr>
          <p:cNvSpPr/>
          <p:nvPr/>
        </p:nvSpPr>
        <p:spPr>
          <a:xfrm>
            <a:off x="1371597" y="1427356"/>
            <a:ext cx="4036741" cy="3693319"/>
          </a:xfrm>
          <a:custGeom>
            <a:avLst/>
            <a:gdLst>
              <a:gd name="connsiteX0" fmla="*/ 0 w 4036741"/>
              <a:gd name="connsiteY0" fmla="*/ 615565 h 3693319"/>
              <a:gd name="connsiteX1" fmla="*/ 615565 w 4036741"/>
              <a:gd name="connsiteY1" fmla="*/ 0 h 3693319"/>
              <a:gd name="connsiteX2" fmla="*/ 3421176 w 4036741"/>
              <a:gd name="connsiteY2" fmla="*/ 0 h 3693319"/>
              <a:gd name="connsiteX3" fmla="*/ 4036741 w 4036741"/>
              <a:gd name="connsiteY3" fmla="*/ 615565 h 3693319"/>
              <a:gd name="connsiteX4" fmla="*/ 4036741 w 4036741"/>
              <a:gd name="connsiteY4" fmla="*/ 3077754 h 3693319"/>
              <a:gd name="connsiteX5" fmla="*/ 3421176 w 4036741"/>
              <a:gd name="connsiteY5" fmla="*/ 3693319 h 3693319"/>
              <a:gd name="connsiteX6" fmla="*/ 615565 w 4036741"/>
              <a:gd name="connsiteY6" fmla="*/ 3693319 h 3693319"/>
              <a:gd name="connsiteX7" fmla="*/ 0 w 4036741"/>
              <a:gd name="connsiteY7" fmla="*/ 3077754 h 3693319"/>
              <a:gd name="connsiteX8" fmla="*/ 0 w 4036741"/>
              <a:gd name="connsiteY8" fmla="*/ 615565 h 369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6741" h="3693319" fill="none" extrusionOk="0">
                <a:moveTo>
                  <a:pt x="0" y="615565"/>
                </a:moveTo>
                <a:cubicBezTo>
                  <a:pt x="-67811" y="272652"/>
                  <a:pt x="240221" y="-24532"/>
                  <a:pt x="615565" y="0"/>
                </a:cubicBezTo>
                <a:cubicBezTo>
                  <a:pt x="1963289" y="-23103"/>
                  <a:pt x="2612773" y="-20120"/>
                  <a:pt x="3421176" y="0"/>
                </a:cubicBezTo>
                <a:cubicBezTo>
                  <a:pt x="3695169" y="142"/>
                  <a:pt x="4057507" y="323371"/>
                  <a:pt x="4036741" y="615565"/>
                </a:cubicBezTo>
                <a:cubicBezTo>
                  <a:pt x="4103366" y="1498090"/>
                  <a:pt x="4071106" y="2328326"/>
                  <a:pt x="4036741" y="3077754"/>
                </a:cubicBezTo>
                <a:cubicBezTo>
                  <a:pt x="4025885" y="3446852"/>
                  <a:pt x="3777030" y="3644950"/>
                  <a:pt x="3421176" y="3693319"/>
                </a:cubicBezTo>
                <a:cubicBezTo>
                  <a:pt x="2113535" y="3610533"/>
                  <a:pt x="1268181" y="3693703"/>
                  <a:pt x="615565" y="3693319"/>
                </a:cubicBezTo>
                <a:cubicBezTo>
                  <a:pt x="215895" y="3673571"/>
                  <a:pt x="-12471" y="3430383"/>
                  <a:pt x="0" y="3077754"/>
                </a:cubicBezTo>
                <a:cubicBezTo>
                  <a:pt x="-82880" y="2576708"/>
                  <a:pt x="76075" y="1743190"/>
                  <a:pt x="0" y="615565"/>
                </a:cubicBezTo>
                <a:close/>
              </a:path>
              <a:path w="4036741" h="3693319" stroke="0" extrusionOk="0">
                <a:moveTo>
                  <a:pt x="0" y="615565"/>
                </a:moveTo>
                <a:cubicBezTo>
                  <a:pt x="-15103" y="259735"/>
                  <a:pt x="338102" y="18304"/>
                  <a:pt x="615565" y="0"/>
                </a:cubicBezTo>
                <a:cubicBezTo>
                  <a:pt x="904393" y="-17874"/>
                  <a:pt x="2473018" y="36216"/>
                  <a:pt x="3421176" y="0"/>
                </a:cubicBezTo>
                <a:cubicBezTo>
                  <a:pt x="3776662" y="-2371"/>
                  <a:pt x="4046783" y="283914"/>
                  <a:pt x="4036741" y="615565"/>
                </a:cubicBezTo>
                <a:cubicBezTo>
                  <a:pt x="3974673" y="1017320"/>
                  <a:pt x="3891501" y="2052491"/>
                  <a:pt x="4036741" y="3077754"/>
                </a:cubicBezTo>
                <a:cubicBezTo>
                  <a:pt x="4010087" y="3420134"/>
                  <a:pt x="3724835" y="3663344"/>
                  <a:pt x="3421176" y="3693319"/>
                </a:cubicBezTo>
                <a:cubicBezTo>
                  <a:pt x="2106823" y="3703325"/>
                  <a:pt x="1630997" y="3643581"/>
                  <a:pt x="615565" y="3693319"/>
                </a:cubicBezTo>
                <a:cubicBezTo>
                  <a:pt x="265103" y="3646789"/>
                  <a:pt x="24580" y="3383780"/>
                  <a:pt x="0" y="3077754"/>
                </a:cubicBezTo>
                <a:cubicBezTo>
                  <a:pt x="-13120" y="2210340"/>
                  <a:pt x="18765" y="1164482"/>
                  <a:pt x="0" y="615565"/>
                </a:cubicBezTo>
                <a:close/>
              </a:path>
            </a:pathLst>
          </a:custGeom>
          <a:solidFill>
            <a:srgbClr val="FFE3B3"/>
          </a:solidFill>
          <a:ln w="38100">
            <a:solidFill>
              <a:srgbClr val="FFE3B3"/>
            </a:solidFill>
            <a:extLst>
              <a:ext uri="{C807C97D-BFC1-408E-A445-0C87EB9F89A2}">
                <ask:lineSketchStyleProps xmlns:ask="http://schemas.microsoft.com/office/drawing/2018/sketchyshapes" sd="1677959178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76738" y="2704091"/>
            <a:ext cx="3426457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rgbClr val="E2CBAB"/>
                </a:solidFill>
                <a:latin typeface="Amatic SC" panose="00000500000000000000" pitchFamily="2" charset="-79"/>
                <a:ea typeface="STXingkai" panose="020B0503020204020204" pitchFamily="2" charset="-122"/>
                <a:cs typeface="Amatic SC" panose="00000500000000000000" pitchFamily="2" charset="-79"/>
              </a:defRPr>
            </a:lvl1pPr>
          </a:lstStyle>
          <a:p>
            <a:r>
              <a:rPr lang="en-US">
                <a:solidFill>
                  <a:srgbClr val="BD300F"/>
                </a:solidFill>
              </a:rPr>
              <a:t>2.CREATE DATABASE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ACB26E7D-C0E7-8462-6BC6-983114929D29}"/>
              </a:ext>
            </a:extLst>
          </p:cNvPr>
          <p:cNvSpPr/>
          <p:nvPr/>
        </p:nvSpPr>
        <p:spPr>
          <a:xfrm>
            <a:off x="6739058" y="1435342"/>
            <a:ext cx="4389858" cy="4107094"/>
          </a:xfrm>
          <a:custGeom>
            <a:avLst/>
            <a:gdLst>
              <a:gd name="connsiteX0" fmla="*/ 0 w 4389858"/>
              <a:gd name="connsiteY0" fmla="*/ 0 h 4107094"/>
              <a:gd name="connsiteX1" fmla="*/ 4389858 w 4389858"/>
              <a:gd name="connsiteY1" fmla="*/ 0 h 4107094"/>
              <a:gd name="connsiteX2" fmla="*/ 4389858 w 4389858"/>
              <a:gd name="connsiteY2" fmla="*/ 4107094 h 4107094"/>
              <a:gd name="connsiteX3" fmla="*/ 0 w 4389858"/>
              <a:gd name="connsiteY3" fmla="*/ 4107094 h 4107094"/>
              <a:gd name="connsiteX4" fmla="*/ 0 w 4389858"/>
              <a:gd name="connsiteY4" fmla="*/ 0 h 410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9858" h="4107094" fill="none" extrusionOk="0">
                <a:moveTo>
                  <a:pt x="0" y="0"/>
                </a:moveTo>
                <a:cubicBezTo>
                  <a:pt x="1818922" y="-24888"/>
                  <a:pt x="3569150" y="-20124"/>
                  <a:pt x="4389858" y="0"/>
                </a:cubicBezTo>
                <a:cubicBezTo>
                  <a:pt x="4375977" y="1976242"/>
                  <a:pt x="4391289" y="2722751"/>
                  <a:pt x="4389858" y="4107094"/>
                </a:cubicBezTo>
                <a:cubicBezTo>
                  <a:pt x="3306903" y="4254386"/>
                  <a:pt x="536342" y="4067534"/>
                  <a:pt x="0" y="4107094"/>
                </a:cubicBezTo>
                <a:cubicBezTo>
                  <a:pt x="38980" y="2930415"/>
                  <a:pt x="31379" y="712214"/>
                  <a:pt x="0" y="0"/>
                </a:cubicBezTo>
                <a:close/>
              </a:path>
              <a:path w="4389858" h="4107094" stroke="0" extrusionOk="0">
                <a:moveTo>
                  <a:pt x="0" y="0"/>
                </a:moveTo>
                <a:cubicBezTo>
                  <a:pt x="1267277" y="-127713"/>
                  <a:pt x="3261860" y="-32233"/>
                  <a:pt x="4389858" y="0"/>
                </a:cubicBezTo>
                <a:cubicBezTo>
                  <a:pt x="4226168" y="1146646"/>
                  <a:pt x="4230307" y="3626610"/>
                  <a:pt x="4389858" y="4107094"/>
                </a:cubicBezTo>
                <a:cubicBezTo>
                  <a:pt x="3480284" y="4148320"/>
                  <a:pt x="1739050" y="4142312"/>
                  <a:pt x="0" y="4107094"/>
                </a:cubicBezTo>
                <a:cubicBezTo>
                  <a:pt x="34531" y="3378576"/>
                  <a:pt x="-75733" y="106485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57463299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88098" y="1934755"/>
            <a:ext cx="3891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814702A7-BF5D-9220-032C-4DB11563CA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4593" y="4400024"/>
            <a:ext cx="1367883" cy="1441301"/>
          </a:xfrm>
          <a:prstGeom prst="rect">
            <a:avLst/>
          </a:prstGeom>
        </p:spPr>
      </p:pic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01CD2CF-411F-8923-6A6B-206B6971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2F88-3943-4FB9-B4F8-E1AD7DEB80B0}" type="datetime1">
              <a:rPr lang="vi-VN" smtClean="0">
                <a:solidFill>
                  <a:srgbClr val="FE8484"/>
                </a:solidFill>
              </a:rPr>
              <a:t>12/12/2022</a:t>
            </a:fld>
            <a:endParaRPr lang="en-US">
              <a:solidFill>
                <a:srgbClr val="FE8484"/>
              </a:solidFill>
            </a:endParaRPr>
          </a:p>
        </p:txBody>
      </p:sp>
      <p:sp>
        <p:nvSpPr>
          <p:cNvPr id="7" name="Chỗ dành sẵn cho Chân trang 6">
            <a:extLst>
              <a:ext uri="{FF2B5EF4-FFF2-40B4-BE49-F238E27FC236}">
                <a16:creationId xmlns:a16="http://schemas.microsoft.com/office/drawing/2014/main" id="{AA2DFB89-5DA4-A3BF-0865-18B41F48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srgbClr val="FE8484"/>
                </a:solidFill>
              </a:rPr>
              <a:t>306104_Chương 5_ CCXH-CG&amp;LMGCTLTTKQĐLCNXH</a:t>
            </a:r>
            <a:endParaRPr lang="en-US">
              <a:solidFill>
                <a:srgbClr val="FE8484"/>
              </a:solidFill>
            </a:endParaRP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AA54BC8-E88C-3068-FFCA-55EFBC5BEA0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02B3D6-6654-4C36-B411-83A0B9A940D7}" type="slidenum">
              <a:rPr lang="en-US" smtClean="0">
                <a:solidFill>
                  <a:srgbClr val="FE8484"/>
                </a:solidFill>
              </a:rPr>
              <a:t>8</a:t>
            </a:fld>
            <a:endParaRPr lang="en-US">
              <a:solidFill>
                <a:srgbClr val="FE8484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3463DA-D660-A908-01FF-76C723786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300" y="1688122"/>
            <a:ext cx="4115374" cy="373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Nhóm 10">
            <a:extLst>
              <a:ext uri="{FF2B5EF4-FFF2-40B4-BE49-F238E27FC236}">
                <a16:creationId xmlns:a16="http://schemas.microsoft.com/office/drawing/2014/main" id="{77DFF274-ACEC-2549-20E7-A50E798379FB}"/>
              </a:ext>
            </a:extLst>
          </p:cNvPr>
          <p:cNvGrpSpPr/>
          <p:nvPr/>
        </p:nvGrpSpPr>
        <p:grpSpPr>
          <a:xfrm flipH="1">
            <a:off x="3351523" y="263605"/>
            <a:ext cx="4926246" cy="6330790"/>
            <a:chOff x="6206079" y="229808"/>
            <a:chExt cx="5618991" cy="6330790"/>
          </a:xfrm>
        </p:grpSpPr>
        <p:sp>
          <p:nvSpPr>
            <p:cNvPr id="12" name="Hình tự do: Hình 11">
              <a:extLst>
                <a:ext uri="{FF2B5EF4-FFF2-40B4-BE49-F238E27FC236}">
                  <a16:creationId xmlns:a16="http://schemas.microsoft.com/office/drawing/2014/main" id="{AF6750CD-CB4A-9E8D-7911-D8638AE07280}"/>
                </a:ext>
              </a:extLst>
            </p:cNvPr>
            <p:cNvSpPr/>
            <p:nvPr/>
          </p:nvSpPr>
          <p:spPr>
            <a:xfrm flipH="1">
              <a:off x="6212164" y="248576"/>
              <a:ext cx="5612906" cy="6312022"/>
            </a:xfrm>
            <a:custGeom>
              <a:avLst/>
              <a:gdLst>
                <a:gd name="connsiteX0" fmla="*/ 563727 w 5612906"/>
                <a:gd name="connsiteY0" fmla="*/ 0 h 6312022"/>
                <a:gd name="connsiteX1" fmla="*/ 5612906 w 5612906"/>
                <a:gd name="connsiteY1" fmla="*/ 0 h 6312022"/>
                <a:gd name="connsiteX2" fmla="*/ 5612906 w 5612906"/>
                <a:gd name="connsiteY2" fmla="*/ 6312022 h 6312022"/>
                <a:gd name="connsiteX3" fmla="*/ 563727 w 5612906"/>
                <a:gd name="connsiteY3" fmla="*/ 6312022 h 6312022"/>
                <a:gd name="connsiteX4" fmla="*/ 0 w 5612906"/>
                <a:gd name="connsiteY4" fmla="*/ 5748295 h 6312022"/>
                <a:gd name="connsiteX5" fmla="*/ 0 w 5612906"/>
                <a:gd name="connsiteY5" fmla="*/ 563727 h 6312022"/>
                <a:gd name="connsiteX6" fmla="*/ 563727 w 5612906"/>
                <a:gd name="connsiteY6" fmla="*/ 0 h 6312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12906" h="6312022">
                  <a:moveTo>
                    <a:pt x="563727" y="0"/>
                  </a:moveTo>
                  <a:lnTo>
                    <a:pt x="5612906" y="0"/>
                  </a:lnTo>
                  <a:lnTo>
                    <a:pt x="5612906" y="6312022"/>
                  </a:lnTo>
                  <a:lnTo>
                    <a:pt x="563727" y="6312022"/>
                  </a:lnTo>
                  <a:cubicBezTo>
                    <a:pt x="252389" y="6312022"/>
                    <a:pt x="0" y="6059633"/>
                    <a:pt x="0" y="5748295"/>
                  </a:cubicBezTo>
                  <a:lnTo>
                    <a:pt x="0" y="563727"/>
                  </a:lnTo>
                  <a:cubicBezTo>
                    <a:pt x="0" y="252389"/>
                    <a:pt x="252389" y="0"/>
                    <a:pt x="563727" y="0"/>
                  </a:cubicBezTo>
                  <a:close/>
                </a:path>
              </a:pathLst>
            </a:custGeom>
            <a:solidFill>
              <a:srgbClr val="AA6F73"/>
            </a:solidFill>
            <a:ln>
              <a:solidFill>
                <a:srgbClr val="A391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Hình tự do: Hình 12">
              <a:extLst>
                <a:ext uri="{FF2B5EF4-FFF2-40B4-BE49-F238E27FC236}">
                  <a16:creationId xmlns:a16="http://schemas.microsoft.com/office/drawing/2014/main" id="{E3137603-203F-E943-BEEB-A6CD20F7FA7A}"/>
                </a:ext>
              </a:extLst>
            </p:cNvPr>
            <p:cNvSpPr/>
            <p:nvPr/>
          </p:nvSpPr>
          <p:spPr>
            <a:xfrm flipH="1">
              <a:off x="6480714" y="470518"/>
              <a:ext cx="5033624" cy="5885894"/>
            </a:xfrm>
            <a:custGeom>
              <a:avLst/>
              <a:gdLst>
                <a:gd name="connsiteX0" fmla="*/ 510869 w 5320683"/>
                <a:gd name="connsiteY0" fmla="*/ 0 h 5720178"/>
                <a:gd name="connsiteX1" fmla="*/ 5320683 w 5320683"/>
                <a:gd name="connsiteY1" fmla="*/ 0 h 5720178"/>
                <a:gd name="connsiteX2" fmla="*/ 5320683 w 5320683"/>
                <a:gd name="connsiteY2" fmla="*/ 5720178 h 5720178"/>
                <a:gd name="connsiteX3" fmla="*/ 510869 w 5320683"/>
                <a:gd name="connsiteY3" fmla="*/ 5720178 h 5720178"/>
                <a:gd name="connsiteX4" fmla="*/ 0 w 5320683"/>
                <a:gd name="connsiteY4" fmla="*/ 5209309 h 5720178"/>
                <a:gd name="connsiteX5" fmla="*/ 0 w 5320683"/>
                <a:gd name="connsiteY5" fmla="*/ 510869 h 5720178"/>
                <a:gd name="connsiteX6" fmla="*/ 510869 w 5320683"/>
                <a:gd name="connsiteY6" fmla="*/ 0 h 572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20683" h="5720178">
                  <a:moveTo>
                    <a:pt x="510869" y="0"/>
                  </a:moveTo>
                  <a:lnTo>
                    <a:pt x="5320683" y="0"/>
                  </a:lnTo>
                  <a:lnTo>
                    <a:pt x="5320683" y="5720178"/>
                  </a:lnTo>
                  <a:lnTo>
                    <a:pt x="510869" y="5720178"/>
                  </a:lnTo>
                  <a:cubicBezTo>
                    <a:pt x="228724" y="5720178"/>
                    <a:pt x="0" y="5491454"/>
                    <a:pt x="0" y="5209309"/>
                  </a:cubicBezTo>
                  <a:lnTo>
                    <a:pt x="0" y="510869"/>
                  </a:lnTo>
                  <a:cubicBezTo>
                    <a:pt x="0" y="228724"/>
                    <a:pt x="228724" y="0"/>
                    <a:pt x="510869" y="0"/>
                  </a:cubicBezTo>
                  <a:close/>
                </a:path>
              </a:pathLst>
            </a:custGeom>
            <a:solidFill>
              <a:srgbClr val="AA6F73"/>
            </a:solidFill>
            <a:ln w="28575">
              <a:solidFill>
                <a:srgbClr val="66545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am giác Vuông 13">
              <a:extLst>
                <a:ext uri="{FF2B5EF4-FFF2-40B4-BE49-F238E27FC236}">
                  <a16:creationId xmlns:a16="http://schemas.microsoft.com/office/drawing/2014/main" id="{D1003171-019A-AAEB-8930-7FB0E075E940}"/>
                </a:ext>
              </a:extLst>
            </p:cNvPr>
            <p:cNvSpPr/>
            <p:nvPr/>
          </p:nvSpPr>
          <p:spPr>
            <a:xfrm>
              <a:off x="6219946" y="3577701"/>
              <a:ext cx="3243650" cy="2982897"/>
            </a:xfrm>
            <a:custGeom>
              <a:avLst/>
              <a:gdLst>
                <a:gd name="connsiteX0" fmla="*/ 0 w 2789793"/>
                <a:gd name="connsiteY0" fmla="*/ 2760955 h 2760955"/>
                <a:gd name="connsiteX1" fmla="*/ 0 w 2789793"/>
                <a:gd name="connsiteY1" fmla="*/ 0 h 2760955"/>
                <a:gd name="connsiteX2" fmla="*/ 2789793 w 2789793"/>
                <a:gd name="connsiteY2" fmla="*/ 2760955 h 2760955"/>
                <a:gd name="connsiteX3" fmla="*/ 0 w 2789793"/>
                <a:gd name="connsiteY3" fmla="*/ 2760955 h 2760955"/>
                <a:gd name="connsiteX0" fmla="*/ 0 w 2789793"/>
                <a:gd name="connsiteY0" fmla="*/ 2760955 h 2760955"/>
                <a:gd name="connsiteX1" fmla="*/ 0 w 2789793"/>
                <a:gd name="connsiteY1" fmla="*/ 0 h 2760955"/>
                <a:gd name="connsiteX2" fmla="*/ 2789793 w 2789793"/>
                <a:gd name="connsiteY2" fmla="*/ 2760955 h 2760955"/>
                <a:gd name="connsiteX3" fmla="*/ 0 w 2789793"/>
                <a:gd name="connsiteY3" fmla="*/ 2760955 h 2760955"/>
                <a:gd name="connsiteX0" fmla="*/ 0 w 2789793"/>
                <a:gd name="connsiteY0" fmla="*/ 2760955 h 2760955"/>
                <a:gd name="connsiteX1" fmla="*/ 0 w 2789793"/>
                <a:gd name="connsiteY1" fmla="*/ 0 h 2760955"/>
                <a:gd name="connsiteX2" fmla="*/ 2789793 w 2789793"/>
                <a:gd name="connsiteY2" fmla="*/ 2760955 h 2760955"/>
                <a:gd name="connsiteX3" fmla="*/ 0 w 2789793"/>
                <a:gd name="connsiteY3" fmla="*/ 2760955 h 2760955"/>
                <a:gd name="connsiteX0" fmla="*/ 0 w 2789793"/>
                <a:gd name="connsiteY0" fmla="*/ 2760955 h 2760955"/>
                <a:gd name="connsiteX1" fmla="*/ 0 w 2789793"/>
                <a:gd name="connsiteY1" fmla="*/ 0 h 2760955"/>
                <a:gd name="connsiteX2" fmla="*/ 2789793 w 2789793"/>
                <a:gd name="connsiteY2" fmla="*/ 2760955 h 2760955"/>
                <a:gd name="connsiteX3" fmla="*/ 0 w 2789793"/>
                <a:gd name="connsiteY3" fmla="*/ 2760955 h 2760955"/>
                <a:gd name="connsiteX0" fmla="*/ 0 w 2789793"/>
                <a:gd name="connsiteY0" fmla="*/ 2760955 h 2760955"/>
                <a:gd name="connsiteX1" fmla="*/ 0 w 2789793"/>
                <a:gd name="connsiteY1" fmla="*/ 0 h 2760955"/>
                <a:gd name="connsiteX2" fmla="*/ 2789793 w 2789793"/>
                <a:gd name="connsiteY2" fmla="*/ 2760955 h 2760955"/>
                <a:gd name="connsiteX3" fmla="*/ 0 w 2789793"/>
                <a:gd name="connsiteY3" fmla="*/ 2760955 h 276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9793" h="2760955">
                  <a:moveTo>
                    <a:pt x="0" y="2760955"/>
                  </a:moveTo>
                  <a:lnTo>
                    <a:pt x="0" y="0"/>
                  </a:lnTo>
                  <a:cubicBezTo>
                    <a:pt x="663601" y="2447277"/>
                    <a:pt x="2454666" y="1219200"/>
                    <a:pt x="2789793" y="2760955"/>
                  </a:cubicBezTo>
                  <a:lnTo>
                    <a:pt x="0" y="2760955"/>
                  </a:lnTo>
                  <a:close/>
                </a:path>
              </a:pathLst>
            </a:custGeom>
            <a:solidFill>
              <a:srgbClr val="F6E0B5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am giác Vuông 13">
              <a:extLst>
                <a:ext uri="{FF2B5EF4-FFF2-40B4-BE49-F238E27FC236}">
                  <a16:creationId xmlns:a16="http://schemas.microsoft.com/office/drawing/2014/main" id="{D504B774-7FA5-4134-82B1-9AD17CB3D096}"/>
                </a:ext>
              </a:extLst>
            </p:cNvPr>
            <p:cNvSpPr/>
            <p:nvPr/>
          </p:nvSpPr>
          <p:spPr>
            <a:xfrm>
              <a:off x="6228824" y="4250924"/>
              <a:ext cx="2238993" cy="2309674"/>
            </a:xfrm>
            <a:custGeom>
              <a:avLst/>
              <a:gdLst>
                <a:gd name="connsiteX0" fmla="*/ 0 w 2789793"/>
                <a:gd name="connsiteY0" fmla="*/ 2760955 h 2760955"/>
                <a:gd name="connsiteX1" fmla="*/ 0 w 2789793"/>
                <a:gd name="connsiteY1" fmla="*/ 0 h 2760955"/>
                <a:gd name="connsiteX2" fmla="*/ 2789793 w 2789793"/>
                <a:gd name="connsiteY2" fmla="*/ 2760955 h 2760955"/>
                <a:gd name="connsiteX3" fmla="*/ 0 w 2789793"/>
                <a:gd name="connsiteY3" fmla="*/ 2760955 h 2760955"/>
                <a:gd name="connsiteX0" fmla="*/ 0 w 2789793"/>
                <a:gd name="connsiteY0" fmla="*/ 2760955 h 2760955"/>
                <a:gd name="connsiteX1" fmla="*/ 0 w 2789793"/>
                <a:gd name="connsiteY1" fmla="*/ 0 h 2760955"/>
                <a:gd name="connsiteX2" fmla="*/ 2789793 w 2789793"/>
                <a:gd name="connsiteY2" fmla="*/ 2760955 h 2760955"/>
                <a:gd name="connsiteX3" fmla="*/ 0 w 2789793"/>
                <a:gd name="connsiteY3" fmla="*/ 2760955 h 2760955"/>
                <a:gd name="connsiteX0" fmla="*/ 0 w 2789793"/>
                <a:gd name="connsiteY0" fmla="*/ 2760955 h 2760955"/>
                <a:gd name="connsiteX1" fmla="*/ 0 w 2789793"/>
                <a:gd name="connsiteY1" fmla="*/ 0 h 2760955"/>
                <a:gd name="connsiteX2" fmla="*/ 2789793 w 2789793"/>
                <a:gd name="connsiteY2" fmla="*/ 2760955 h 2760955"/>
                <a:gd name="connsiteX3" fmla="*/ 0 w 2789793"/>
                <a:gd name="connsiteY3" fmla="*/ 2760955 h 2760955"/>
                <a:gd name="connsiteX0" fmla="*/ 0 w 2789793"/>
                <a:gd name="connsiteY0" fmla="*/ 2760955 h 2760955"/>
                <a:gd name="connsiteX1" fmla="*/ 0 w 2789793"/>
                <a:gd name="connsiteY1" fmla="*/ 0 h 2760955"/>
                <a:gd name="connsiteX2" fmla="*/ 2789793 w 2789793"/>
                <a:gd name="connsiteY2" fmla="*/ 2760955 h 2760955"/>
                <a:gd name="connsiteX3" fmla="*/ 0 w 2789793"/>
                <a:gd name="connsiteY3" fmla="*/ 2760955 h 2760955"/>
                <a:gd name="connsiteX0" fmla="*/ 0 w 2789793"/>
                <a:gd name="connsiteY0" fmla="*/ 2760955 h 2760955"/>
                <a:gd name="connsiteX1" fmla="*/ 0 w 2789793"/>
                <a:gd name="connsiteY1" fmla="*/ 0 h 2760955"/>
                <a:gd name="connsiteX2" fmla="*/ 2789793 w 2789793"/>
                <a:gd name="connsiteY2" fmla="*/ 2760955 h 2760955"/>
                <a:gd name="connsiteX3" fmla="*/ 0 w 2789793"/>
                <a:gd name="connsiteY3" fmla="*/ 2760955 h 276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9793" h="2760955">
                  <a:moveTo>
                    <a:pt x="0" y="2760955"/>
                  </a:moveTo>
                  <a:lnTo>
                    <a:pt x="0" y="0"/>
                  </a:lnTo>
                  <a:cubicBezTo>
                    <a:pt x="663601" y="2447277"/>
                    <a:pt x="2454666" y="1219200"/>
                    <a:pt x="2789793" y="2760955"/>
                  </a:cubicBezTo>
                  <a:lnTo>
                    <a:pt x="0" y="2760955"/>
                  </a:lnTo>
                  <a:close/>
                </a:path>
              </a:pathLst>
            </a:custGeom>
            <a:solidFill>
              <a:srgbClr val="EEA99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am giác Vuông 13">
              <a:extLst>
                <a:ext uri="{FF2B5EF4-FFF2-40B4-BE49-F238E27FC236}">
                  <a16:creationId xmlns:a16="http://schemas.microsoft.com/office/drawing/2014/main" id="{9EFF2065-0BC9-F36A-49EF-ECBE04CA7613}"/>
                </a:ext>
              </a:extLst>
            </p:cNvPr>
            <p:cNvSpPr/>
            <p:nvPr/>
          </p:nvSpPr>
          <p:spPr>
            <a:xfrm flipV="1">
              <a:off x="6206079" y="229808"/>
              <a:ext cx="3243650" cy="3281187"/>
            </a:xfrm>
            <a:custGeom>
              <a:avLst/>
              <a:gdLst>
                <a:gd name="connsiteX0" fmla="*/ 0 w 2789793"/>
                <a:gd name="connsiteY0" fmla="*/ 2760955 h 2760955"/>
                <a:gd name="connsiteX1" fmla="*/ 0 w 2789793"/>
                <a:gd name="connsiteY1" fmla="*/ 0 h 2760955"/>
                <a:gd name="connsiteX2" fmla="*/ 2789793 w 2789793"/>
                <a:gd name="connsiteY2" fmla="*/ 2760955 h 2760955"/>
                <a:gd name="connsiteX3" fmla="*/ 0 w 2789793"/>
                <a:gd name="connsiteY3" fmla="*/ 2760955 h 2760955"/>
                <a:gd name="connsiteX0" fmla="*/ 0 w 2789793"/>
                <a:gd name="connsiteY0" fmla="*/ 2760955 h 2760955"/>
                <a:gd name="connsiteX1" fmla="*/ 0 w 2789793"/>
                <a:gd name="connsiteY1" fmla="*/ 0 h 2760955"/>
                <a:gd name="connsiteX2" fmla="*/ 2789793 w 2789793"/>
                <a:gd name="connsiteY2" fmla="*/ 2760955 h 2760955"/>
                <a:gd name="connsiteX3" fmla="*/ 0 w 2789793"/>
                <a:gd name="connsiteY3" fmla="*/ 2760955 h 2760955"/>
                <a:gd name="connsiteX0" fmla="*/ 0 w 2789793"/>
                <a:gd name="connsiteY0" fmla="*/ 2760955 h 2760955"/>
                <a:gd name="connsiteX1" fmla="*/ 0 w 2789793"/>
                <a:gd name="connsiteY1" fmla="*/ 0 h 2760955"/>
                <a:gd name="connsiteX2" fmla="*/ 2789793 w 2789793"/>
                <a:gd name="connsiteY2" fmla="*/ 2760955 h 2760955"/>
                <a:gd name="connsiteX3" fmla="*/ 0 w 2789793"/>
                <a:gd name="connsiteY3" fmla="*/ 2760955 h 2760955"/>
                <a:gd name="connsiteX0" fmla="*/ 0 w 2789793"/>
                <a:gd name="connsiteY0" fmla="*/ 2760955 h 2760955"/>
                <a:gd name="connsiteX1" fmla="*/ 0 w 2789793"/>
                <a:gd name="connsiteY1" fmla="*/ 0 h 2760955"/>
                <a:gd name="connsiteX2" fmla="*/ 2789793 w 2789793"/>
                <a:gd name="connsiteY2" fmla="*/ 2760955 h 2760955"/>
                <a:gd name="connsiteX3" fmla="*/ 0 w 2789793"/>
                <a:gd name="connsiteY3" fmla="*/ 2760955 h 2760955"/>
                <a:gd name="connsiteX0" fmla="*/ 0 w 2789793"/>
                <a:gd name="connsiteY0" fmla="*/ 2760955 h 2760955"/>
                <a:gd name="connsiteX1" fmla="*/ 0 w 2789793"/>
                <a:gd name="connsiteY1" fmla="*/ 0 h 2760955"/>
                <a:gd name="connsiteX2" fmla="*/ 2789793 w 2789793"/>
                <a:gd name="connsiteY2" fmla="*/ 2760955 h 2760955"/>
                <a:gd name="connsiteX3" fmla="*/ 0 w 2789793"/>
                <a:gd name="connsiteY3" fmla="*/ 2760955 h 276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9793" h="2760955">
                  <a:moveTo>
                    <a:pt x="0" y="2760955"/>
                  </a:moveTo>
                  <a:lnTo>
                    <a:pt x="0" y="0"/>
                  </a:lnTo>
                  <a:cubicBezTo>
                    <a:pt x="663601" y="2447277"/>
                    <a:pt x="2454666" y="1219200"/>
                    <a:pt x="2789793" y="2760955"/>
                  </a:cubicBezTo>
                  <a:lnTo>
                    <a:pt x="0" y="2760955"/>
                  </a:lnTo>
                  <a:close/>
                </a:path>
              </a:pathLst>
            </a:custGeom>
            <a:solidFill>
              <a:srgbClr val="F6E0B5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am giác Vuông 13">
              <a:extLst>
                <a:ext uri="{FF2B5EF4-FFF2-40B4-BE49-F238E27FC236}">
                  <a16:creationId xmlns:a16="http://schemas.microsoft.com/office/drawing/2014/main" id="{691E2B73-9C51-3485-669B-C634578EC576}"/>
                </a:ext>
              </a:extLst>
            </p:cNvPr>
            <p:cNvSpPr/>
            <p:nvPr/>
          </p:nvSpPr>
          <p:spPr>
            <a:xfrm flipV="1">
              <a:off x="6253066" y="284085"/>
              <a:ext cx="2238993" cy="2309674"/>
            </a:xfrm>
            <a:custGeom>
              <a:avLst/>
              <a:gdLst>
                <a:gd name="connsiteX0" fmla="*/ 0 w 2789793"/>
                <a:gd name="connsiteY0" fmla="*/ 2760955 h 2760955"/>
                <a:gd name="connsiteX1" fmla="*/ 0 w 2789793"/>
                <a:gd name="connsiteY1" fmla="*/ 0 h 2760955"/>
                <a:gd name="connsiteX2" fmla="*/ 2789793 w 2789793"/>
                <a:gd name="connsiteY2" fmla="*/ 2760955 h 2760955"/>
                <a:gd name="connsiteX3" fmla="*/ 0 w 2789793"/>
                <a:gd name="connsiteY3" fmla="*/ 2760955 h 2760955"/>
                <a:gd name="connsiteX0" fmla="*/ 0 w 2789793"/>
                <a:gd name="connsiteY0" fmla="*/ 2760955 h 2760955"/>
                <a:gd name="connsiteX1" fmla="*/ 0 w 2789793"/>
                <a:gd name="connsiteY1" fmla="*/ 0 h 2760955"/>
                <a:gd name="connsiteX2" fmla="*/ 2789793 w 2789793"/>
                <a:gd name="connsiteY2" fmla="*/ 2760955 h 2760955"/>
                <a:gd name="connsiteX3" fmla="*/ 0 w 2789793"/>
                <a:gd name="connsiteY3" fmla="*/ 2760955 h 2760955"/>
                <a:gd name="connsiteX0" fmla="*/ 0 w 2789793"/>
                <a:gd name="connsiteY0" fmla="*/ 2760955 h 2760955"/>
                <a:gd name="connsiteX1" fmla="*/ 0 w 2789793"/>
                <a:gd name="connsiteY1" fmla="*/ 0 h 2760955"/>
                <a:gd name="connsiteX2" fmla="*/ 2789793 w 2789793"/>
                <a:gd name="connsiteY2" fmla="*/ 2760955 h 2760955"/>
                <a:gd name="connsiteX3" fmla="*/ 0 w 2789793"/>
                <a:gd name="connsiteY3" fmla="*/ 2760955 h 2760955"/>
                <a:gd name="connsiteX0" fmla="*/ 0 w 2789793"/>
                <a:gd name="connsiteY0" fmla="*/ 2760955 h 2760955"/>
                <a:gd name="connsiteX1" fmla="*/ 0 w 2789793"/>
                <a:gd name="connsiteY1" fmla="*/ 0 h 2760955"/>
                <a:gd name="connsiteX2" fmla="*/ 2789793 w 2789793"/>
                <a:gd name="connsiteY2" fmla="*/ 2760955 h 2760955"/>
                <a:gd name="connsiteX3" fmla="*/ 0 w 2789793"/>
                <a:gd name="connsiteY3" fmla="*/ 2760955 h 2760955"/>
                <a:gd name="connsiteX0" fmla="*/ 0 w 2789793"/>
                <a:gd name="connsiteY0" fmla="*/ 2760955 h 2760955"/>
                <a:gd name="connsiteX1" fmla="*/ 0 w 2789793"/>
                <a:gd name="connsiteY1" fmla="*/ 0 h 2760955"/>
                <a:gd name="connsiteX2" fmla="*/ 2789793 w 2789793"/>
                <a:gd name="connsiteY2" fmla="*/ 2760955 h 2760955"/>
                <a:gd name="connsiteX3" fmla="*/ 0 w 2789793"/>
                <a:gd name="connsiteY3" fmla="*/ 2760955 h 276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9793" h="2760955">
                  <a:moveTo>
                    <a:pt x="0" y="2760955"/>
                  </a:moveTo>
                  <a:lnTo>
                    <a:pt x="0" y="0"/>
                  </a:lnTo>
                  <a:cubicBezTo>
                    <a:pt x="663601" y="2447277"/>
                    <a:pt x="2454666" y="1219200"/>
                    <a:pt x="2789793" y="2760955"/>
                  </a:cubicBezTo>
                  <a:lnTo>
                    <a:pt x="0" y="2760955"/>
                  </a:lnTo>
                  <a:close/>
                </a:path>
              </a:pathLst>
            </a:custGeom>
            <a:solidFill>
              <a:srgbClr val="EEA99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81BEE807-9A27-0F23-393B-CA391A3E40ED}"/>
              </a:ext>
            </a:extLst>
          </p:cNvPr>
          <p:cNvSpPr txBox="1"/>
          <p:nvPr/>
        </p:nvSpPr>
        <p:spPr>
          <a:xfrm>
            <a:off x="4353852" y="2140523"/>
            <a:ext cx="39239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300">
                <a:solidFill>
                  <a:srgbClr val="F0F3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tic SC" panose="00000500000000000000" pitchFamily="2" charset="-79"/>
                <a:cs typeface="Amatic SC" panose="00000500000000000000" pitchFamily="2" charset="-79"/>
              </a:rPr>
              <a:t>Thank for listening </a:t>
            </a:r>
          </a:p>
          <a:p>
            <a:r>
              <a:rPr lang="en-US" sz="6600" b="1" spc="300">
                <a:solidFill>
                  <a:srgbClr val="F0F3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tic SC" panose="00000500000000000000" pitchFamily="2" charset="-79"/>
                <a:cs typeface="Amatic SC" panose="00000500000000000000" pitchFamily="2" charset="-79"/>
              </a:rPr>
              <a:t> </a:t>
            </a:r>
          </a:p>
          <a:p>
            <a:endParaRPr lang="en-US" sz="6600" b="1" spc="300">
              <a:solidFill>
                <a:srgbClr val="F0F3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00767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1719</TotalTime>
  <Words>237</Words>
  <Application>Microsoft Office PowerPoint</Application>
  <PresentationFormat>Widescreen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Amatic SC</vt:lpstr>
      <vt:lpstr>Arial</vt:lpstr>
      <vt:lpstr>Calibri</vt:lpstr>
      <vt:lpstr>Cochocib Script Latin Pro</vt:lpstr>
      <vt:lpstr>Fairwater Script</vt:lpstr>
      <vt:lpstr>Times New Roman</vt:lpstr>
      <vt:lpstr>Chủ đề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Khai Nguyen</dc:creator>
  <cp:lastModifiedBy>Nguyen Doan</cp:lastModifiedBy>
  <cp:revision>91</cp:revision>
  <dcterms:created xsi:type="dcterms:W3CDTF">2022-09-16T00:58:54Z</dcterms:created>
  <dcterms:modified xsi:type="dcterms:W3CDTF">2022-12-12T13:53:47Z</dcterms:modified>
</cp:coreProperties>
</file>