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526" r:id="rId5"/>
    <p:sldId id="541" r:id="rId6"/>
    <p:sldId id="550" r:id="rId7"/>
    <p:sldId id="553" r:id="rId8"/>
    <p:sldId id="555" r:id="rId9"/>
    <p:sldId id="556" r:id="rId10"/>
    <p:sldId id="557" r:id="rId11"/>
    <p:sldId id="558" r:id="rId12"/>
    <p:sldId id="539" r:id="rId13"/>
  </p:sldIdLst>
  <p:sldSz cx="9144000" cy="5143500" type="screen16x9"/>
  <p:notesSz cx="6858000" cy="9144000"/>
  <p:custDataLst>
    <p:tags r:id="rId16"/>
  </p:custDataLst>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796">
          <p15:clr>
            <a:srgbClr val="A4A3A4"/>
          </p15:clr>
        </p15:guide>
        <p15:guide id="2" orient="horz" pos="1531">
          <p15:clr>
            <a:srgbClr val="A4A3A4"/>
          </p15:clr>
        </p15:guide>
        <p15:guide id="3" orient="horz" pos="2267">
          <p15:clr>
            <a:srgbClr val="A4A3A4"/>
          </p15:clr>
        </p15:guide>
        <p15:guide id="4" orient="horz" pos="3003">
          <p15:clr>
            <a:srgbClr val="A4A3A4"/>
          </p15:clr>
        </p15:guide>
        <p15:guide id="5" orient="horz" pos="395">
          <p15:clr>
            <a:srgbClr val="A4A3A4"/>
          </p15:clr>
        </p15:guide>
        <p15:guide id="6" orient="horz" pos="276">
          <p15:clr>
            <a:srgbClr val="A4A3A4"/>
          </p15:clr>
        </p15:guide>
        <p15:guide id="7" orient="horz" pos="3124">
          <p15:clr>
            <a:srgbClr val="A4A3A4"/>
          </p15:clr>
        </p15:guide>
        <p15:guide id="8" pos="117">
          <p15:clr>
            <a:srgbClr val="A4A3A4"/>
          </p15:clr>
        </p15:guide>
        <p15:guide id="9" pos="1119">
          <p15:clr>
            <a:srgbClr val="A4A3A4"/>
          </p15:clr>
        </p15:guide>
        <p15:guide id="10" pos="1622">
          <p15:clr>
            <a:srgbClr val="A4A3A4"/>
          </p15:clr>
        </p15:guide>
        <p15:guide id="11" pos="2124">
          <p15:clr>
            <a:srgbClr val="A4A3A4"/>
          </p15:clr>
        </p15:guide>
        <p15:guide id="12" pos="2628">
          <p15:clr>
            <a:srgbClr val="A4A3A4"/>
          </p15:clr>
        </p15:guide>
        <p15:guide id="13" pos="3132">
          <p15:clr>
            <a:srgbClr val="A4A3A4"/>
          </p15:clr>
        </p15:guide>
        <p15:guide id="14" pos="3635">
          <p15:clr>
            <a:srgbClr val="A4A3A4"/>
          </p15:clr>
        </p15:guide>
        <p15:guide id="15" pos="41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7102A9-8310-4765-A935-A1911B00CA55}">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55" autoAdjust="0"/>
    <p:restoredTop sz="86414" autoAdjust="0"/>
  </p:normalViewPr>
  <p:slideViewPr>
    <p:cSldViewPr snapToGrid="0" snapToObjects="1">
      <p:cViewPr varScale="1">
        <p:scale>
          <a:sx n="214" d="100"/>
          <a:sy n="214" d="100"/>
        </p:scale>
        <p:origin x="904" y="176"/>
      </p:cViewPr>
      <p:guideLst>
        <p:guide orient="horz" pos="796"/>
        <p:guide orient="horz" pos="1531"/>
        <p:guide orient="horz" pos="2267"/>
        <p:guide orient="horz" pos="3003"/>
        <p:guide orient="horz" pos="395"/>
        <p:guide orient="horz" pos="276"/>
        <p:guide orient="horz" pos="3124"/>
        <p:guide pos="117"/>
        <p:guide pos="1119"/>
        <p:guide pos="1622"/>
        <p:guide pos="2124"/>
        <p:guide pos="2628"/>
        <p:guide pos="3132"/>
        <p:guide pos="3635"/>
        <p:guide pos="413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87" d="100"/>
          <a:sy n="87" d="100"/>
        </p:scale>
        <p:origin x="3840"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47.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9D770AB1-5ADB-21C0-EE5D-95FEF2E4E97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r>
              <a:rPr lang="de-DE"/>
              <a:t>Header</a:t>
            </a:r>
          </a:p>
        </p:txBody>
      </p:sp>
      <p:sp>
        <p:nvSpPr>
          <p:cNvPr id="3" name="Datumsplatzhalter 2">
            <a:extLst>
              <a:ext uri="{FF2B5EF4-FFF2-40B4-BE49-F238E27FC236}">
                <a16:creationId xmlns:a16="http://schemas.microsoft.com/office/drawing/2014/main" id="{48A3C8F6-0548-7C0E-F1FD-FAAF7727B2E8}"/>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r>
              <a:rPr lang="en-GB"/>
              <a:t>06/12/2016</a:t>
            </a:r>
            <a:endParaRPr lang="de-DE"/>
          </a:p>
        </p:txBody>
      </p:sp>
      <p:sp>
        <p:nvSpPr>
          <p:cNvPr id="4" name="Fußzeilenplatzhalter 3">
            <a:extLst>
              <a:ext uri="{FF2B5EF4-FFF2-40B4-BE49-F238E27FC236}">
                <a16:creationId xmlns:a16="http://schemas.microsoft.com/office/drawing/2014/main" id="{45243EEE-3E66-5252-7B86-0F1B7E26BB7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r>
              <a:rPr lang="de-DE"/>
              <a:t>Footer</a:t>
            </a:r>
          </a:p>
        </p:txBody>
      </p:sp>
      <p:sp>
        <p:nvSpPr>
          <p:cNvPr id="5" name="Foliennummernplatzhalter 4">
            <a:extLst>
              <a:ext uri="{FF2B5EF4-FFF2-40B4-BE49-F238E27FC236}">
                <a16:creationId xmlns:a16="http://schemas.microsoft.com/office/drawing/2014/main" id="{440504E3-CB54-D31B-8287-647FD2BCCF60}"/>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4EB7DAFD-1658-794D-8C08-6AFD8E647279}" type="slidenum">
              <a:rPr lang="de-DE"/>
              <a:pPr>
                <a:defRPr/>
              </a:pPr>
              <a:t>‹#›</a:t>
            </a:fld>
            <a:endParaRPr lang="de-DE" dirty="0"/>
          </a:p>
        </p:txBody>
      </p:sp>
    </p:spTree>
    <p:custDataLst>
      <p:tags r:id="rId2"/>
    </p:custDataLst>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DB9D1FA-5AB9-4C83-AA60-38A18399EAA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rtl="0" eaLnBrk="1" fontAlgn="auto" hangingPunct="1">
              <a:spcBef>
                <a:spcPts val="0"/>
              </a:spcBef>
              <a:spcAft>
                <a:spcPts val="0"/>
              </a:spcAft>
              <a:defRPr sz="1200">
                <a:latin typeface="+mn-lt"/>
              </a:defRPr>
            </a:lvl1pPr>
          </a:lstStyle>
          <a:p>
            <a:pPr>
              <a:defRPr/>
            </a:pPr>
            <a:r>
              <a:rPr lang="en-GB"/>
              <a:t>Header</a:t>
            </a:r>
          </a:p>
        </p:txBody>
      </p:sp>
      <p:sp>
        <p:nvSpPr>
          <p:cNvPr id="3" name="Datumsplatzhalter 2">
            <a:extLst>
              <a:ext uri="{FF2B5EF4-FFF2-40B4-BE49-F238E27FC236}">
                <a16:creationId xmlns:a16="http://schemas.microsoft.com/office/drawing/2014/main" id="{738DF1AB-B5A1-0F69-D5C5-65F1129C9A3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rtl="0" eaLnBrk="1" fontAlgn="auto" hangingPunct="1">
              <a:spcBef>
                <a:spcPts val="0"/>
              </a:spcBef>
              <a:spcAft>
                <a:spcPts val="0"/>
              </a:spcAft>
              <a:defRPr sz="1200">
                <a:latin typeface="+mn-lt"/>
              </a:defRPr>
            </a:lvl1pPr>
          </a:lstStyle>
          <a:p>
            <a:pPr>
              <a:defRPr/>
            </a:pPr>
            <a:fld id="{4924F911-AC05-1343-B195-8AE4C10EA067}" type="datetimeFigureOut">
              <a:rPr lang="en-GB"/>
              <a:pPr>
                <a:defRPr/>
              </a:pPr>
              <a:t>29/10/2025</a:t>
            </a:fld>
            <a:endParaRPr lang="en-GB" dirty="0"/>
          </a:p>
        </p:txBody>
      </p:sp>
      <p:sp>
        <p:nvSpPr>
          <p:cNvPr id="4" name="Folienbildplatzhalter 3">
            <a:extLst>
              <a:ext uri="{FF2B5EF4-FFF2-40B4-BE49-F238E27FC236}">
                <a16:creationId xmlns:a16="http://schemas.microsoft.com/office/drawing/2014/main" id="{D0D81497-46D1-1996-082E-56F925327211}"/>
              </a:ext>
            </a:extLst>
          </p:cNvPr>
          <p:cNvSpPr>
            <a:spLocks noGrp="1" noRot="1" noChangeAspect="1"/>
          </p:cNvSpPr>
          <p:nvPr>
            <p:ph type="sldImg" idx="2"/>
          </p:nvPr>
        </p:nvSpPr>
        <p:spPr>
          <a:xfrm>
            <a:off x="381000" y="685800"/>
            <a:ext cx="6096000" cy="3429000"/>
          </a:xfrm>
          <a:prstGeom prst="rect">
            <a:avLst/>
          </a:prstGeom>
          <a:noFill/>
          <a:ln w="12700">
            <a:solidFill>
              <a:schemeClr val="accent5"/>
            </a:solidFill>
          </a:ln>
        </p:spPr>
        <p:txBody>
          <a:bodyPr vert="horz" lIns="91440" tIns="45720" rIns="91440" bIns="45720" rtlCol="0" anchor="ctr"/>
          <a:lstStyle/>
          <a:p>
            <a:pPr lvl="0"/>
            <a:endParaRPr lang="de-DE" noProof="0" dirty="0"/>
          </a:p>
        </p:txBody>
      </p:sp>
      <p:sp>
        <p:nvSpPr>
          <p:cNvPr id="5" name="Notizenplatzhalter 4">
            <a:extLst>
              <a:ext uri="{FF2B5EF4-FFF2-40B4-BE49-F238E27FC236}">
                <a16:creationId xmlns:a16="http://schemas.microsoft.com/office/drawing/2014/main" id="{BDE93D31-2A85-5740-C7C8-25036CE22B1F}"/>
              </a:ext>
            </a:extLst>
          </p:cNvPr>
          <p:cNvSpPr>
            <a:spLocks noGrp="1"/>
          </p:cNvSpPr>
          <p:nvPr>
            <p:ph type="body" sz="quarter" idx="3"/>
          </p:nvPr>
        </p:nvSpPr>
        <p:spPr>
          <a:xfrm>
            <a:off x="381000" y="4343400"/>
            <a:ext cx="6096000" cy="4103688"/>
          </a:xfrm>
          <a:prstGeom prst="rect">
            <a:avLst/>
          </a:prstGeom>
        </p:spPr>
        <p:txBody>
          <a:bodyPr vert="horz" lIns="0" tIns="0" rIns="0" bIns="0" rtlCol="0">
            <a:noAutofit/>
          </a:bodyPr>
          <a:lstStyle/>
          <a:p>
            <a:pPr lvl="0"/>
            <a:r>
              <a:rPr lang="en-GB" noProof="0" dirty="0" err="1"/>
              <a:t>Textmasterformat</a:t>
            </a:r>
            <a:r>
              <a:rPr lang="en-GB" noProof="0" dirty="0"/>
              <a:t> </a:t>
            </a:r>
            <a:r>
              <a:rPr lang="en-GB" noProof="0" dirty="0" err="1"/>
              <a:t>bearbeiten</a:t>
            </a:r>
            <a:endParaRPr lang="en-GB" noProof="0" dirty="0"/>
          </a:p>
          <a:p>
            <a:pPr lvl="1"/>
            <a:r>
              <a:rPr lang="en-GB" noProof="0" dirty="0" err="1"/>
              <a:t>Zweite</a:t>
            </a:r>
            <a:r>
              <a:rPr lang="en-GB" noProof="0" dirty="0"/>
              <a:t> </a:t>
            </a:r>
            <a:r>
              <a:rPr lang="en-GB" noProof="0" dirty="0" err="1"/>
              <a:t>Ebene</a:t>
            </a:r>
            <a:endParaRPr lang="en-GB" noProof="0" dirty="0"/>
          </a:p>
          <a:p>
            <a:pPr lvl="2"/>
            <a:r>
              <a:rPr lang="en-GB" noProof="0" dirty="0" err="1"/>
              <a:t>Dritte</a:t>
            </a:r>
            <a:r>
              <a:rPr lang="en-GB" noProof="0" dirty="0"/>
              <a:t> </a:t>
            </a:r>
            <a:r>
              <a:rPr lang="en-GB" noProof="0" dirty="0" err="1"/>
              <a:t>Ebene</a:t>
            </a:r>
            <a:endParaRPr lang="en-GB" noProof="0" dirty="0"/>
          </a:p>
          <a:p>
            <a:pPr lvl="3"/>
            <a:r>
              <a:rPr lang="en-GB" noProof="0" dirty="0" err="1"/>
              <a:t>Vierte</a:t>
            </a:r>
            <a:r>
              <a:rPr lang="en-GB" noProof="0" dirty="0"/>
              <a:t> </a:t>
            </a:r>
            <a:r>
              <a:rPr lang="en-GB" noProof="0" dirty="0" err="1"/>
              <a:t>Ebene</a:t>
            </a:r>
            <a:endParaRPr lang="en-GB" noProof="0" dirty="0"/>
          </a:p>
          <a:p>
            <a:pPr lvl="4"/>
            <a:r>
              <a:rPr lang="en-GB" noProof="0" dirty="0" err="1"/>
              <a:t>Fünfte</a:t>
            </a:r>
            <a:r>
              <a:rPr lang="en-GB" noProof="0" dirty="0"/>
              <a:t> </a:t>
            </a:r>
            <a:r>
              <a:rPr lang="en-GB" noProof="0" dirty="0" err="1"/>
              <a:t>Ebene</a:t>
            </a:r>
            <a:endParaRPr lang="en-GB" noProof="0" dirty="0"/>
          </a:p>
        </p:txBody>
      </p:sp>
      <p:sp>
        <p:nvSpPr>
          <p:cNvPr id="6" name="Fußzeilenplatzhalter 5">
            <a:extLst>
              <a:ext uri="{FF2B5EF4-FFF2-40B4-BE49-F238E27FC236}">
                <a16:creationId xmlns:a16="http://schemas.microsoft.com/office/drawing/2014/main" id="{6E4B8609-44B5-5670-D4E5-498A58B5DEB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eaLnBrk="1" fontAlgn="auto" hangingPunct="1">
              <a:spcBef>
                <a:spcPts val="0"/>
              </a:spcBef>
              <a:spcAft>
                <a:spcPts val="0"/>
              </a:spcAft>
              <a:defRPr sz="1200">
                <a:latin typeface="+mn-lt"/>
              </a:defRPr>
            </a:lvl1pPr>
          </a:lstStyle>
          <a:p>
            <a:pPr>
              <a:defRPr/>
            </a:pPr>
            <a:r>
              <a:rPr lang="en-GB"/>
              <a:t>Footer</a:t>
            </a:r>
          </a:p>
        </p:txBody>
      </p:sp>
      <p:sp>
        <p:nvSpPr>
          <p:cNvPr id="7" name="Foliennummernplatzhalter 6">
            <a:extLst>
              <a:ext uri="{FF2B5EF4-FFF2-40B4-BE49-F238E27FC236}">
                <a16:creationId xmlns:a16="http://schemas.microsoft.com/office/drawing/2014/main" id="{852471DE-E2D8-4D51-1019-87AF59622C01}"/>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eaLnBrk="1" fontAlgn="auto" hangingPunct="1">
              <a:spcBef>
                <a:spcPts val="0"/>
              </a:spcBef>
              <a:spcAft>
                <a:spcPts val="0"/>
              </a:spcAft>
              <a:defRPr sz="1200">
                <a:latin typeface="+mn-lt"/>
              </a:defRPr>
            </a:lvl1pPr>
          </a:lstStyle>
          <a:p>
            <a:pPr>
              <a:defRPr/>
            </a:pPr>
            <a:fld id="{1445A426-4487-D040-90C9-CE72245D2288}"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1pPr>
    <a:lvl2pPr marL="358775" indent="-17621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2pPr>
    <a:lvl3pPr marL="541338" indent="-18256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3pPr>
    <a:lvl4pPr marL="715963" indent="-174625"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4pPr>
    <a:lvl5pPr marL="898525" indent="-182563" algn="l" rtl="0" eaLnBrk="0" fontAlgn="base" hangingPunct="0">
      <a:spcBef>
        <a:spcPct val="30000"/>
      </a:spcBef>
      <a:spcAft>
        <a:spcPct val="0"/>
      </a:spcAft>
      <a:buFont typeface="Wingdings"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lienbildplatzhalter 1">
            <a:extLst>
              <a:ext uri="{FF2B5EF4-FFF2-40B4-BE49-F238E27FC236}">
                <a16:creationId xmlns:a16="http://schemas.microsoft.com/office/drawing/2014/main" id="{401288AF-60FD-7DE6-A31F-276BE94852AF}"/>
              </a:ext>
            </a:extLst>
          </p:cNvPr>
          <p:cNvSpPr>
            <a:spLocks noGrp="1" noRot="1" noChangeAspect="1" noChangeArrowheads="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49154" name="Notizenplatzhalter 2">
            <a:extLst>
              <a:ext uri="{FF2B5EF4-FFF2-40B4-BE49-F238E27FC236}">
                <a16:creationId xmlns:a16="http://schemas.microsoft.com/office/drawing/2014/main" id="{D4EEA987-D63C-5F81-95BD-896A7CD6CBE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VN"/>
          </a:p>
        </p:txBody>
      </p:sp>
      <p:sp>
        <p:nvSpPr>
          <p:cNvPr id="49155" name="Foliennummernplatzhalter 3">
            <a:extLst>
              <a:ext uri="{FF2B5EF4-FFF2-40B4-BE49-F238E27FC236}">
                <a16:creationId xmlns:a16="http://schemas.microsoft.com/office/drawing/2014/main" id="{251A8689-21B6-8B9A-A0F4-255529580F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49501624-D11C-F841-8794-C4FAC6EB2985}" type="slidenum">
              <a:rPr lang="en-GB" altLang="en-VN" smtClean="0"/>
              <a:pPr fontAlgn="base">
                <a:spcBef>
                  <a:spcPct val="0"/>
                </a:spcBef>
                <a:spcAft>
                  <a:spcPct val="0"/>
                </a:spcAft>
              </a:pPr>
              <a:t>1</a:t>
            </a:fld>
            <a:endParaRPr lang="en-GB" altLang="en-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a:extLst>
              <a:ext uri="{FF2B5EF4-FFF2-40B4-BE49-F238E27FC236}">
                <a16:creationId xmlns:a16="http://schemas.microsoft.com/office/drawing/2014/main" id="{DA60C6CA-A61A-E552-694B-9883965B4B28}"/>
              </a:ext>
            </a:extLst>
          </p:cNvPr>
          <p:cNvSpPr>
            <a:spLocks noGrp="1" noRot="1" noChangeAspect="1" noChangeArrowheads="1" noTextEdit="1"/>
          </p:cNvSpPr>
          <p:nvPr>
            <p:ph type="sldImg"/>
          </p:nvPr>
        </p:nvSpPr>
        <p:spPr bwMode="auto">
          <a:noFill/>
          <a:ln>
            <a:miter lim="800000"/>
            <a:headEnd/>
            <a:tailEnd/>
          </a:ln>
          <a:extLst>
            <a:ext uri="{909E8E84-426E-40DD-AFC4-6F175D3DCCD1}">
              <a14:hiddenFill xmlns:a14="http://schemas.microsoft.com/office/drawing/2010/main">
                <a:solidFill>
                  <a:srgbClr val="FFFFFF"/>
                </a:solidFill>
              </a14:hiddenFill>
            </a:ext>
          </a:extLst>
        </p:spPr>
      </p:sp>
      <p:sp>
        <p:nvSpPr>
          <p:cNvPr id="54274" name="Notizenplatzhalter 2">
            <a:extLst>
              <a:ext uri="{FF2B5EF4-FFF2-40B4-BE49-F238E27FC236}">
                <a16:creationId xmlns:a16="http://schemas.microsoft.com/office/drawing/2014/main" id="{5A2F9C20-605A-7FEA-1FC4-DC9E4ADFE7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VN"/>
          </a:p>
        </p:txBody>
      </p:sp>
      <p:sp>
        <p:nvSpPr>
          <p:cNvPr id="54275" name="Foliennummernplatzhalter 3">
            <a:extLst>
              <a:ext uri="{FF2B5EF4-FFF2-40B4-BE49-F238E27FC236}">
                <a16:creationId xmlns:a16="http://schemas.microsoft.com/office/drawing/2014/main" id="{D9210E74-5C6A-F667-895C-AA2492A854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fld id="{391FC78D-8525-5C4D-A71D-9AB3F367903C}" type="slidenum">
              <a:rPr lang="en-GB" altLang="en-VN" smtClean="0"/>
              <a:pPr fontAlgn="base">
                <a:spcBef>
                  <a:spcPct val="0"/>
                </a:spcBef>
                <a:spcAft>
                  <a:spcPct val="0"/>
                </a:spcAft>
              </a:pPr>
              <a:t>9</a:t>
            </a:fld>
            <a:endParaRPr lang="en-GB" altLang="en-V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0.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7.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8.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32.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3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5.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37.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1.xml"/><Relationship Id="rId1" Type="http://schemas.openxmlformats.org/officeDocument/2006/relationships/tags" Target="../tags/tag38.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1.xml"/><Relationship Id="rId1" Type="http://schemas.openxmlformats.org/officeDocument/2006/relationships/tags" Target="../tags/tag39.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1.xml"/><Relationship Id="rId1" Type="http://schemas.openxmlformats.org/officeDocument/2006/relationships/tags" Target="../tags/tag40.xml"/><Relationship Id="rId6" Type="http://schemas.openxmlformats.org/officeDocument/2006/relationships/image" Target="../media/image3.emf"/><Relationship Id="rId5" Type="http://schemas.openxmlformats.org/officeDocument/2006/relationships/image" Target="../media/image5.png"/><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1.xml"/><Relationship Id="rId1" Type="http://schemas.openxmlformats.org/officeDocument/2006/relationships/tags" Target="../tags/tag41.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xml"/><Relationship Id="rId1" Type="http://schemas.openxmlformats.org/officeDocument/2006/relationships/tags" Target="../tags/tag42.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image" Target="../media/image2.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1.xml"/><Relationship Id="rId1" Type="http://schemas.openxmlformats.org/officeDocument/2006/relationships/tags" Target="../tags/tag43.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1.xml"/><Relationship Id="rId1" Type="http://schemas.openxmlformats.org/officeDocument/2006/relationships/tags" Target="../tags/tag44.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45.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1.xml"/><Relationship Id="rId1" Type="http://schemas.openxmlformats.org/officeDocument/2006/relationships/tags" Target="../tags/tag4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3.emf"/><Relationship Id="rId5" Type="http://schemas.openxmlformats.org/officeDocument/2006/relationships/image" Target="../media/image4.png"/><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ox">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61999DE7-822E-19C1-EEBC-7EC2E7CBB7D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5298" name="Objekt 9" hidden="1">
                        <a:extLst>
                          <a:ext uri="{FF2B5EF4-FFF2-40B4-BE49-F238E27FC236}">
                            <a16:creationId xmlns:a16="http://schemas.microsoft.com/office/drawing/2014/main" id="{77E8DA39-5E87-B307-206F-EE2D7B3A0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3F9DB4F2-9C22-D6FD-66CD-F58D5C56F9AF}"/>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DB6A93BC-6EF5-E174-3648-6DEFBB5895E1}"/>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A550A4B9-6FC1-A99C-864E-B269BDD0B4EE}"/>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Rectangle 92">
              <a:extLst>
                <a:ext uri="{FF2B5EF4-FFF2-40B4-BE49-F238E27FC236}">
                  <a16:creationId xmlns:a16="http://schemas.microsoft.com/office/drawing/2014/main" id="{BC8ABFEA-038A-8E50-ABF1-0BD5344AF723}"/>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Freeform 93">
              <a:extLst>
                <a:ext uri="{FF2B5EF4-FFF2-40B4-BE49-F238E27FC236}">
                  <a16:creationId xmlns:a16="http://schemas.microsoft.com/office/drawing/2014/main" id="{6510CC5C-CFF0-D969-7BCA-489D9129258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4">
              <a:extLst>
                <a:ext uri="{FF2B5EF4-FFF2-40B4-BE49-F238E27FC236}">
                  <a16:creationId xmlns:a16="http://schemas.microsoft.com/office/drawing/2014/main" id="{A203216C-7F58-8063-1C79-3F482152976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5">
              <a:extLst>
                <a:ext uri="{FF2B5EF4-FFF2-40B4-BE49-F238E27FC236}">
                  <a16:creationId xmlns:a16="http://schemas.microsoft.com/office/drawing/2014/main" id="{1925EDB2-E529-9AFA-71B7-43651F9F098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3" name="Gruppieren 17">
            <a:extLst>
              <a:ext uri="{FF2B5EF4-FFF2-40B4-BE49-F238E27FC236}">
                <a16:creationId xmlns:a16="http://schemas.microsoft.com/office/drawing/2014/main" id="{43ED5739-15F5-263E-A3B3-3E07CBC73156}"/>
              </a:ext>
            </a:extLst>
          </p:cNvPr>
          <p:cNvGrpSpPr>
            <a:grpSpLocks/>
          </p:cNvGrpSpPr>
          <p:nvPr userDrawn="1"/>
        </p:nvGrpSpPr>
        <p:grpSpPr bwMode="auto">
          <a:xfrm>
            <a:off x="-274638" y="-292100"/>
            <a:ext cx="9701213" cy="5749925"/>
            <a:chOff x="-275113" y="-292561"/>
            <a:chExt cx="9702165" cy="5750386"/>
          </a:xfrm>
        </p:grpSpPr>
        <p:grpSp>
          <p:nvGrpSpPr>
            <p:cNvPr id="14" name="Gruppieren 18">
              <a:extLst>
                <a:ext uri="{FF2B5EF4-FFF2-40B4-BE49-F238E27FC236}">
                  <a16:creationId xmlns:a16="http://schemas.microsoft.com/office/drawing/2014/main" id="{2DBB306E-73E3-D63D-60DC-26493C06BBBC}"/>
                </a:ext>
              </a:extLst>
            </p:cNvPr>
            <p:cNvGrpSpPr>
              <a:grpSpLocks/>
            </p:cNvGrpSpPr>
            <p:nvPr userDrawn="1"/>
          </p:nvGrpSpPr>
          <p:grpSpPr bwMode="auto">
            <a:xfrm>
              <a:off x="186532" y="5290185"/>
              <a:ext cx="8772525" cy="167640"/>
              <a:chOff x="186532" y="-281940"/>
              <a:chExt cx="8772525" cy="708660"/>
            </a:xfrm>
          </p:grpSpPr>
          <p:cxnSp>
            <p:nvCxnSpPr>
              <p:cNvPr id="42" name="Gerade Verbindung 45">
                <a:extLst>
                  <a:ext uri="{FF2B5EF4-FFF2-40B4-BE49-F238E27FC236}">
                    <a16:creationId xmlns:a16="http://schemas.microsoft.com/office/drawing/2014/main" id="{5C8A41DF-CD17-086C-A157-328C7C29F191}"/>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6">
                <a:extLst>
                  <a:ext uri="{FF2B5EF4-FFF2-40B4-BE49-F238E27FC236}">
                    <a16:creationId xmlns:a16="http://schemas.microsoft.com/office/drawing/2014/main" id="{B605F60C-E4C4-A16D-D163-D53993E12219}"/>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7">
                <a:extLst>
                  <a:ext uri="{FF2B5EF4-FFF2-40B4-BE49-F238E27FC236}">
                    <a16:creationId xmlns:a16="http://schemas.microsoft.com/office/drawing/2014/main" id="{7682E0C6-0369-2C18-ACB1-1C3F3DAA9BCC}"/>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8">
                <a:extLst>
                  <a:ext uri="{FF2B5EF4-FFF2-40B4-BE49-F238E27FC236}">
                    <a16:creationId xmlns:a16="http://schemas.microsoft.com/office/drawing/2014/main" id="{F4E35828-C3E2-E1BA-7684-D516581D9A93}"/>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9">
                <a:extLst>
                  <a:ext uri="{FF2B5EF4-FFF2-40B4-BE49-F238E27FC236}">
                    <a16:creationId xmlns:a16="http://schemas.microsoft.com/office/drawing/2014/main" id="{11ACC56C-A994-3D0E-CEF3-AC7631F155EF}"/>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0">
                <a:extLst>
                  <a:ext uri="{FF2B5EF4-FFF2-40B4-BE49-F238E27FC236}">
                    <a16:creationId xmlns:a16="http://schemas.microsoft.com/office/drawing/2014/main" id="{8C215905-9378-F9F6-6480-CB9981BACF7F}"/>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1">
                <a:extLst>
                  <a:ext uri="{FF2B5EF4-FFF2-40B4-BE49-F238E27FC236}">
                    <a16:creationId xmlns:a16="http://schemas.microsoft.com/office/drawing/2014/main" id="{F63183AD-8B21-303C-4929-A859EA3B04C5}"/>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2">
                <a:extLst>
                  <a:ext uri="{FF2B5EF4-FFF2-40B4-BE49-F238E27FC236}">
                    <a16:creationId xmlns:a16="http://schemas.microsoft.com/office/drawing/2014/main" id="{CE155443-AB0D-0109-CEAD-995D4976F01A}"/>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3">
                <a:extLst>
                  <a:ext uri="{FF2B5EF4-FFF2-40B4-BE49-F238E27FC236}">
                    <a16:creationId xmlns:a16="http://schemas.microsoft.com/office/drawing/2014/main" id="{1AAE2B98-2029-D053-46A7-F2C22C0E6CD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4">
                <a:extLst>
                  <a:ext uri="{FF2B5EF4-FFF2-40B4-BE49-F238E27FC236}">
                    <a16:creationId xmlns:a16="http://schemas.microsoft.com/office/drawing/2014/main" id="{46349A04-E39C-E28F-3FD4-595999735E2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5">
                <a:extLst>
                  <a:ext uri="{FF2B5EF4-FFF2-40B4-BE49-F238E27FC236}">
                    <a16:creationId xmlns:a16="http://schemas.microsoft.com/office/drawing/2014/main" id="{E3575BDF-E868-D85E-839E-FA0D3A951333}"/>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6">
                <a:extLst>
                  <a:ext uri="{FF2B5EF4-FFF2-40B4-BE49-F238E27FC236}">
                    <a16:creationId xmlns:a16="http://schemas.microsoft.com/office/drawing/2014/main" id="{EC1FE10F-4817-0385-7052-0E4C783D291B}"/>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 name="Gerade Verbindung 31">
              <a:extLst>
                <a:ext uri="{FF2B5EF4-FFF2-40B4-BE49-F238E27FC236}">
                  <a16:creationId xmlns:a16="http://schemas.microsoft.com/office/drawing/2014/main" id="{08E69179-24FA-3726-11FA-BBB0F39C503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2">
              <a:extLst>
                <a:ext uri="{FF2B5EF4-FFF2-40B4-BE49-F238E27FC236}">
                  <a16:creationId xmlns:a16="http://schemas.microsoft.com/office/drawing/2014/main" id="{58DE74FB-8D54-CF72-D7DD-68308813BB65}"/>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3">
              <a:extLst>
                <a:ext uri="{FF2B5EF4-FFF2-40B4-BE49-F238E27FC236}">
                  <a16:creationId xmlns:a16="http://schemas.microsoft.com/office/drawing/2014/main" id="{B7258DB3-E52B-02BC-2A53-498DBDE858B2}"/>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4">
              <a:extLst>
                <a:ext uri="{FF2B5EF4-FFF2-40B4-BE49-F238E27FC236}">
                  <a16:creationId xmlns:a16="http://schemas.microsoft.com/office/drawing/2014/main" id="{6A81501B-8CA1-A208-BA60-1F24C69E4286}"/>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5">
              <a:extLst>
                <a:ext uri="{FF2B5EF4-FFF2-40B4-BE49-F238E27FC236}">
                  <a16:creationId xmlns:a16="http://schemas.microsoft.com/office/drawing/2014/main" id="{ADE2BAE6-26E7-3296-6734-21B6E08393E3}"/>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6">
              <a:extLst>
                <a:ext uri="{FF2B5EF4-FFF2-40B4-BE49-F238E27FC236}">
                  <a16:creationId xmlns:a16="http://schemas.microsoft.com/office/drawing/2014/main" id="{8E939E2B-DE6F-2171-AFA7-7301F7F67E48}"/>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7">
              <a:extLst>
                <a:ext uri="{FF2B5EF4-FFF2-40B4-BE49-F238E27FC236}">
                  <a16:creationId xmlns:a16="http://schemas.microsoft.com/office/drawing/2014/main" id="{392868F0-7E85-2B27-C152-76C94CCFB5CE}"/>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8">
              <a:extLst>
                <a:ext uri="{FF2B5EF4-FFF2-40B4-BE49-F238E27FC236}">
                  <a16:creationId xmlns:a16="http://schemas.microsoft.com/office/drawing/2014/main" id="{C73AFC7C-9140-0211-1188-CCF3423BD7B5}"/>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9">
              <a:extLst>
                <a:ext uri="{FF2B5EF4-FFF2-40B4-BE49-F238E27FC236}">
                  <a16:creationId xmlns:a16="http://schemas.microsoft.com/office/drawing/2014/main" id="{16847A5A-F8AB-B5CD-86EE-05676EB97FE2}"/>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0">
              <a:extLst>
                <a:ext uri="{FF2B5EF4-FFF2-40B4-BE49-F238E27FC236}">
                  <a16:creationId xmlns:a16="http://schemas.microsoft.com/office/drawing/2014/main" id="{D9FFA36C-85AC-1AB3-C175-D5BD3629F286}"/>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78524B33-049F-544E-AFC8-4200D55EC9B6}"/>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2">
              <a:extLst>
                <a:ext uri="{FF2B5EF4-FFF2-40B4-BE49-F238E27FC236}">
                  <a16:creationId xmlns:a16="http://schemas.microsoft.com/office/drawing/2014/main" id="{869BCB0C-253B-94BC-FF49-981D2D753AD0}"/>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3">
              <a:extLst>
                <a:ext uri="{FF2B5EF4-FFF2-40B4-BE49-F238E27FC236}">
                  <a16:creationId xmlns:a16="http://schemas.microsoft.com/office/drawing/2014/main" id="{5D23BC8A-BB58-C89D-41F9-E66EED2B66B1}"/>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4">
              <a:extLst>
                <a:ext uri="{FF2B5EF4-FFF2-40B4-BE49-F238E27FC236}">
                  <a16:creationId xmlns:a16="http://schemas.microsoft.com/office/drawing/2014/main" id="{30DE79DE-C6D8-AFC7-4133-A1CB04D2B149}"/>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Gruppieren 33">
              <a:extLst>
                <a:ext uri="{FF2B5EF4-FFF2-40B4-BE49-F238E27FC236}">
                  <a16:creationId xmlns:a16="http://schemas.microsoft.com/office/drawing/2014/main" id="{77108B2F-3B74-951A-2595-EA4AB99D160A}"/>
                </a:ext>
              </a:extLst>
            </p:cNvPr>
            <p:cNvGrpSpPr>
              <a:grpSpLocks/>
            </p:cNvGrpSpPr>
            <p:nvPr userDrawn="1"/>
          </p:nvGrpSpPr>
          <p:grpSpPr bwMode="auto">
            <a:xfrm>
              <a:off x="186532" y="-292561"/>
              <a:ext cx="8772525" cy="167640"/>
              <a:chOff x="186532" y="-281940"/>
              <a:chExt cx="8772525" cy="708660"/>
            </a:xfrm>
          </p:grpSpPr>
          <p:cxnSp>
            <p:nvCxnSpPr>
              <p:cNvPr id="30" name="Gerade Verbindung 45">
                <a:extLst>
                  <a:ext uri="{FF2B5EF4-FFF2-40B4-BE49-F238E27FC236}">
                    <a16:creationId xmlns:a16="http://schemas.microsoft.com/office/drawing/2014/main" id="{EDFFEEC6-A2FC-6471-54CE-74A97D232B78}"/>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6">
                <a:extLst>
                  <a:ext uri="{FF2B5EF4-FFF2-40B4-BE49-F238E27FC236}">
                    <a16:creationId xmlns:a16="http://schemas.microsoft.com/office/drawing/2014/main" id="{8DBE483E-DDDD-79BD-C215-A7B8725FEA3A}"/>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7">
                <a:extLst>
                  <a:ext uri="{FF2B5EF4-FFF2-40B4-BE49-F238E27FC236}">
                    <a16:creationId xmlns:a16="http://schemas.microsoft.com/office/drawing/2014/main" id="{862B8036-1A5F-AB28-1874-8EE229D40464}"/>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8">
                <a:extLst>
                  <a:ext uri="{FF2B5EF4-FFF2-40B4-BE49-F238E27FC236}">
                    <a16:creationId xmlns:a16="http://schemas.microsoft.com/office/drawing/2014/main" id="{5B586068-FBB4-8710-3768-9BD1F24AAC75}"/>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9">
                <a:extLst>
                  <a:ext uri="{FF2B5EF4-FFF2-40B4-BE49-F238E27FC236}">
                    <a16:creationId xmlns:a16="http://schemas.microsoft.com/office/drawing/2014/main" id="{CC8DE486-8AA6-5067-05A0-32726D61E001}"/>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0">
                <a:extLst>
                  <a:ext uri="{FF2B5EF4-FFF2-40B4-BE49-F238E27FC236}">
                    <a16:creationId xmlns:a16="http://schemas.microsoft.com/office/drawing/2014/main" id="{2E44CD42-5C36-2B8F-942A-631490947E06}"/>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1">
                <a:extLst>
                  <a:ext uri="{FF2B5EF4-FFF2-40B4-BE49-F238E27FC236}">
                    <a16:creationId xmlns:a16="http://schemas.microsoft.com/office/drawing/2014/main" id="{04711332-6AEE-040B-2692-8115C611B8E8}"/>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2">
                <a:extLst>
                  <a:ext uri="{FF2B5EF4-FFF2-40B4-BE49-F238E27FC236}">
                    <a16:creationId xmlns:a16="http://schemas.microsoft.com/office/drawing/2014/main" id="{E628B5A4-C6A5-F5E8-1F53-08D593426ABA}"/>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3">
                <a:extLst>
                  <a:ext uri="{FF2B5EF4-FFF2-40B4-BE49-F238E27FC236}">
                    <a16:creationId xmlns:a16="http://schemas.microsoft.com/office/drawing/2014/main" id="{60E94B3C-4F14-4455-A401-637F3DA19CD8}"/>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4">
                <a:extLst>
                  <a:ext uri="{FF2B5EF4-FFF2-40B4-BE49-F238E27FC236}">
                    <a16:creationId xmlns:a16="http://schemas.microsoft.com/office/drawing/2014/main" id="{63BC5BEE-CAA5-99A3-9E36-1AC2ECBC0D35}"/>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5">
                <a:extLst>
                  <a:ext uri="{FF2B5EF4-FFF2-40B4-BE49-F238E27FC236}">
                    <a16:creationId xmlns:a16="http://schemas.microsoft.com/office/drawing/2014/main" id="{2BF51F39-0884-9B74-AFEB-24A643053354}"/>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6">
                <a:extLst>
                  <a:ext uri="{FF2B5EF4-FFF2-40B4-BE49-F238E27FC236}">
                    <a16:creationId xmlns:a16="http://schemas.microsoft.com/office/drawing/2014/main" id="{2E7EE56D-4217-7BFF-A1B8-4A790FEB077B}"/>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4" name="Gruppieren 59">
            <a:extLst>
              <a:ext uri="{FF2B5EF4-FFF2-40B4-BE49-F238E27FC236}">
                <a16:creationId xmlns:a16="http://schemas.microsoft.com/office/drawing/2014/main" id="{F8E24732-5972-C81A-3041-054927A4C0A5}"/>
              </a:ext>
            </a:extLst>
          </p:cNvPr>
          <p:cNvGrpSpPr>
            <a:grpSpLocks/>
          </p:cNvGrpSpPr>
          <p:nvPr userDrawn="1"/>
        </p:nvGrpSpPr>
        <p:grpSpPr bwMode="auto">
          <a:xfrm>
            <a:off x="9542463" y="431800"/>
            <a:ext cx="1614487" cy="1120775"/>
            <a:chOff x="9463668" y="1940312"/>
            <a:chExt cx="1614235" cy="1120234"/>
          </a:xfrm>
        </p:grpSpPr>
        <p:sp>
          <p:nvSpPr>
            <p:cNvPr id="55" name="Textfeld 60">
              <a:extLst>
                <a:ext uri="{FF2B5EF4-FFF2-40B4-BE49-F238E27FC236}">
                  <a16:creationId xmlns:a16="http://schemas.microsoft.com/office/drawing/2014/main" id="{7C4D612F-F738-6690-A409-31022E848F3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title slide with a white box for black font. Insert an 11 columns picture from the GFT image pack with the image placeholder</a:t>
              </a:r>
              <a:br>
                <a:rPr lang="en-GB" altLang="en-VN" sz="700">
                  <a:solidFill>
                    <a:schemeClr val="bg1"/>
                  </a:solidFill>
                </a:rPr>
              </a:br>
              <a:r>
                <a:rPr lang="en-GB" altLang="en-VN" sz="700">
                  <a:solidFill>
                    <a:schemeClr val="bg1"/>
                  </a:solidFill>
                </a:rPr>
                <a:t>or change image by right click.</a:t>
              </a:r>
            </a:p>
          </p:txBody>
        </p:sp>
        <p:sp>
          <p:nvSpPr>
            <p:cNvPr id="56" name="Freihandform: Form 122">
              <a:extLst>
                <a:ext uri="{FF2B5EF4-FFF2-40B4-BE49-F238E27FC236}">
                  <a16:creationId xmlns:a16="http://schemas.microsoft.com/office/drawing/2014/main" id="{9C825A33-F75F-7D13-AD95-B396D6A1AD40}"/>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7" name="Textfeld 62">
            <a:extLst>
              <a:ext uri="{FF2B5EF4-FFF2-40B4-BE49-F238E27FC236}">
                <a16:creationId xmlns:a16="http://schemas.microsoft.com/office/drawing/2014/main" id="{094D383D-2A31-3C52-BFA7-B97F36ED47A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8" name="Bildplatzhalter 19"/>
          <p:cNvSpPr>
            <a:spLocks noGrp="1"/>
          </p:cNvSpPr>
          <p:nvPr>
            <p:ph type="pic" sz="quarter" idx="14"/>
          </p:nvPr>
        </p:nvSpPr>
        <p:spPr>
          <a:xfrm>
            <a:off x="188912" y="441325"/>
            <a:ext cx="8772526" cy="4519613"/>
          </a:xfrm>
          <a:custGeom>
            <a:avLst/>
            <a:gdLst>
              <a:gd name="connsiteX0" fmla="*/ 0 w 8772526"/>
              <a:gd name="connsiteY0" fmla="*/ 0 h 4519613"/>
              <a:gd name="connsiteX1" fmla="*/ 8772526 w 8772526"/>
              <a:gd name="connsiteY1" fmla="*/ 0 h 4519613"/>
              <a:gd name="connsiteX2" fmla="*/ 8772526 w 8772526"/>
              <a:gd name="connsiteY2" fmla="*/ 4519613 h 4519613"/>
              <a:gd name="connsiteX3" fmla="*/ 6378576 w 8772526"/>
              <a:gd name="connsiteY3" fmla="*/ 4519613 h 4519613"/>
              <a:gd name="connsiteX4" fmla="*/ 6378576 w 8772526"/>
              <a:gd name="connsiteY4" fmla="*/ 2130425 h 4519613"/>
              <a:gd name="connsiteX5" fmla="*/ 395287 w 8772526"/>
              <a:gd name="connsiteY5" fmla="*/ 2130425 h 4519613"/>
              <a:gd name="connsiteX6" fmla="*/ 395287 w 8772526"/>
              <a:gd name="connsiteY6" fmla="*/ 4519613 h 4519613"/>
              <a:gd name="connsiteX7" fmla="*/ 0 w 8772526"/>
              <a:gd name="connsiteY7"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526" h="4519613">
                <a:moveTo>
                  <a:pt x="0" y="0"/>
                </a:moveTo>
                <a:lnTo>
                  <a:pt x="8772526" y="0"/>
                </a:lnTo>
                <a:lnTo>
                  <a:pt x="8772526" y="4519613"/>
                </a:lnTo>
                <a:lnTo>
                  <a:pt x="6378576" y="4519613"/>
                </a:lnTo>
                <a:lnTo>
                  <a:pt x="6378576" y="2130425"/>
                </a:lnTo>
                <a:lnTo>
                  <a:pt x="395287" y="2130425"/>
                </a:lnTo>
                <a:lnTo>
                  <a:pt x="395287"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2944971"/>
            <a:ext cx="4792461" cy="1083374"/>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4792461"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63080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slide with picture white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B3573F3-FA2A-92EE-E999-589EE9ABEFF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4527" name="Objekt 12" hidden="1">
                        <a:extLst>
                          <a:ext uri="{FF2B5EF4-FFF2-40B4-BE49-F238E27FC236}">
                            <a16:creationId xmlns:a16="http://schemas.microsoft.com/office/drawing/2014/main" id="{6BD997C7-2021-76DA-2D4A-F03F3FDF37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13">
            <a:extLst>
              <a:ext uri="{FF2B5EF4-FFF2-40B4-BE49-F238E27FC236}">
                <a16:creationId xmlns:a16="http://schemas.microsoft.com/office/drawing/2014/main" id="{EBF6B118-4D52-B7B4-84C4-85D1FFD34B83}"/>
              </a:ext>
            </a:extLst>
          </p:cNvPr>
          <p:cNvGrpSpPr>
            <a:grpSpLocks/>
          </p:cNvGrpSpPr>
          <p:nvPr userDrawn="1"/>
        </p:nvGrpSpPr>
        <p:grpSpPr bwMode="auto">
          <a:xfrm>
            <a:off x="9542463" y="431800"/>
            <a:ext cx="1614487" cy="1120775"/>
            <a:chOff x="9463668" y="1940312"/>
            <a:chExt cx="1614235" cy="1120234"/>
          </a:xfrm>
        </p:grpSpPr>
        <p:sp>
          <p:nvSpPr>
            <p:cNvPr id="4" name="Textfeld 18">
              <a:extLst>
                <a:ext uri="{FF2B5EF4-FFF2-40B4-BE49-F238E27FC236}">
                  <a16:creationId xmlns:a16="http://schemas.microsoft.com/office/drawing/2014/main" id="{2048B296-18B7-8012-46A0-D19F139EE18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divider slide for dark images. Insert an 11 columns picture from the GFT image pack with the image placeholder or change image by right click. </a:t>
              </a:r>
            </a:p>
          </p:txBody>
        </p:sp>
        <p:sp>
          <p:nvSpPr>
            <p:cNvPr id="5" name="Freihandform: Form 122">
              <a:extLst>
                <a:ext uri="{FF2B5EF4-FFF2-40B4-BE49-F238E27FC236}">
                  <a16:creationId xmlns:a16="http://schemas.microsoft.com/office/drawing/2014/main" id="{ED3DB120-CA82-46D5-51B6-FF77B92E7B6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8"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solidFill>
                  <a:schemeClr val="bg1"/>
                </a:solidFill>
              </a:defRPr>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solidFill>
                  <a:schemeClr val="bg1"/>
                </a:solidFill>
              </a:defRPr>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450653B8-7169-BD07-295D-B30516F0A370}"/>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7" name="Datumsplatzhalter 28">
            <a:extLst>
              <a:ext uri="{FF2B5EF4-FFF2-40B4-BE49-F238E27FC236}">
                <a16:creationId xmlns:a16="http://schemas.microsoft.com/office/drawing/2014/main" id="{9BF3B8F6-2714-5AA7-4D9A-E29EB15285A4}"/>
              </a:ext>
            </a:extLst>
          </p:cNvPr>
          <p:cNvSpPr>
            <a:spLocks noGrp="1"/>
          </p:cNvSpPr>
          <p:nvPr>
            <p:ph type="dt" sz="half" idx="15"/>
          </p:nvPr>
        </p:nvSpPr>
        <p:spPr/>
        <p:txBody>
          <a:bodyPr/>
          <a:lstStyle>
            <a:lvl1pPr algn="l" rtl="0">
              <a:defRPr lang="de-DE" sz="600" b="1">
                <a:solidFill>
                  <a:srgbClr val="000000"/>
                </a:solidFill>
              </a:defRPr>
            </a:lvl1pPr>
          </a:lstStyle>
          <a:p>
            <a:pPr>
              <a:defRPr/>
            </a:pPr>
            <a:fld id="{5CFBDCF3-2874-DA41-B79F-F6EA2F0AB8D7}" type="datetime4">
              <a:rPr lang="en-GB"/>
              <a:pPr>
                <a:defRPr/>
              </a:pPr>
              <a:t>29 October 2025</a:t>
            </a:fld>
            <a:endParaRPr lang="en-GB" dirty="0"/>
          </a:p>
        </p:txBody>
      </p:sp>
    </p:spTree>
    <p:extLst>
      <p:ext uri="{BB962C8B-B14F-4D97-AF65-F5344CB8AC3E}">
        <p14:creationId xmlns:p14="http://schemas.microsoft.com/office/powerpoint/2010/main" val="170610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slide with picture black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A407392-521F-54CC-3489-C9CAF53D35D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5551" name="Objekt 12" hidden="1">
                        <a:extLst>
                          <a:ext uri="{FF2B5EF4-FFF2-40B4-BE49-F238E27FC236}">
                            <a16:creationId xmlns:a16="http://schemas.microsoft.com/office/drawing/2014/main" id="{274C9986-CCCE-2513-9437-ACD024309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D9B170A4-2CC1-0E6E-4CCC-35E06417E6E3}"/>
              </a:ext>
            </a:extLst>
          </p:cNvPr>
          <p:cNvGrpSpPr>
            <a:grpSpLocks/>
          </p:cNvGrpSpPr>
          <p:nvPr userDrawn="1"/>
        </p:nvGrpSpPr>
        <p:grpSpPr bwMode="auto">
          <a:xfrm>
            <a:off x="9542463" y="431800"/>
            <a:ext cx="1614487" cy="1120775"/>
            <a:chOff x="9463668" y="1940312"/>
            <a:chExt cx="1614235" cy="1120234"/>
          </a:xfrm>
        </p:grpSpPr>
        <p:sp>
          <p:nvSpPr>
            <p:cNvPr id="4" name="Textfeld 21">
              <a:extLst>
                <a:ext uri="{FF2B5EF4-FFF2-40B4-BE49-F238E27FC236}">
                  <a16:creationId xmlns:a16="http://schemas.microsoft.com/office/drawing/2014/main" id="{C1803719-2FF6-2A19-0B9E-29757D354A90}"/>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divider slide for light images. Insert an 11 columns picture from the GFT image pack with the image placeholder or change image by right click. </a:t>
              </a:r>
            </a:p>
          </p:txBody>
        </p:sp>
        <p:sp>
          <p:nvSpPr>
            <p:cNvPr id="5" name="Freihandform: Form 122">
              <a:extLst>
                <a:ext uri="{FF2B5EF4-FFF2-40B4-BE49-F238E27FC236}">
                  <a16:creationId xmlns:a16="http://schemas.microsoft.com/office/drawing/2014/main" id="{9130676F-2FFC-9F57-90F1-CF173068D497}"/>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8"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DC9FD4AC-BD97-BBBA-8A9F-6AEB9F922C11}"/>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7" name="Datumsplatzhalter 28">
            <a:extLst>
              <a:ext uri="{FF2B5EF4-FFF2-40B4-BE49-F238E27FC236}">
                <a16:creationId xmlns:a16="http://schemas.microsoft.com/office/drawing/2014/main" id="{83BBDFBC-C969-5391-D4F6-FC5D94179F16}"/>
              </a:ext>
            </a:extLst>
          </p:cNvPr>
          <p:cNvSpPr>
            <a:spLocks noGrp="1"/>
          </p:cNvSpPr>
          <p:nvPr>
            <p:ph type="dt" sz="half" idx="15"/>
          </p:nvPr>
        </p:nvSpPr>
        <p:spPr/>
        <p:txBody>
          <a:bodyPr/>
          <a:lstStyle>
            <a:lvl1pPr algn="l" rtl="0">
              <a:defRPr lang="de-DE" sz="600" b="1">
                <a:solidFill>
                  <a:srgbClr val="000000"/>
                </a:solidFill>
              </a:defRPr>
            </a:lvl1pPr>
          </a:lstStyle>
          <a:p>
            <a:pPr>
              <a:defRPr/>
            </a:pPr>
            <a:fld id="{2B4DB383-A936-5F4D-8B85-063E29165014}" type="datetime4">
              <a:rPr lang="en-GB"/>
              <a:pPr>
                <a:defRPr/>
              </a:pPr>
              <a:t>29 October 2025</a:t>
            </a:fld>
            <a:endParaRPr lang="en-GB" dirty="0"/>
          </a:p>
        </p:txBody>
      </p:sp>
    </p:spTree>
    <p:extLst>
      <p:ext uri="{BB962C8B-B14F-4D97-AF65-F5344CB8AC3E}">
        <p14:creationId xmlns:p14="http://schemas.microsoft.com/office/powerpoint/2010/main" val="10102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4 columns and tex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2126AD30-E7D0-0EA6-734E-0CD1BE03B42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6575" name="Objekt 17" hidden="1">
                        <a:extLst>
                          <a:ext uri="{FF2B5EF4-FFF2-40B4-BE49-F238E27FC236}">
                            <a16:creationId xmlns:a16="http://schemas.microsoft.com/office/drawing/2014/main" id="{38992A9E-E1D1-85F7-85E0-AADD35E5B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E4A775D2-978A-C84A-6932-E9D95C7F092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9">
            <a:extLst>
              <a:ext uri="{FF2B5EF4-FFF2-40B4-BE49-F238E27FC236}">
                <a16:creationId xmlns:a16="http://schemas.microsoft.com/office/drawing/2014/main" id="{CB3369DF-CD9F-C734-FB39-DA319619D0C9}"/>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C6E4868C-6215-489F-8AF5-59B9A5586793}"/>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black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AA4E5040-4C0E-2350-5118-B3C5DEDD880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6438"/>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AE98860-3675-8CD3-8A18-FCFEDF659D5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61B2334C-58C0-0A80-9ECD-6FF02E7864E6}"/>
              </a:ext>
            </a:extLst>
          </p:cNvPr>
          <p:cNvSpPr>
            <a:spLocks noGrp="1"/>
          </p:cNvSpPr>
          <p:nvPr>
            <p:ph type="dt" sz="half" idx="17"/>
          </p:nvPr>
        </p:nvSpPr>
        <p:spPr/>
        <p:txBody>
          <a:bodyPr/>
          <a:lstStyle>
            <a:lvl1pPr algn="l" rtl="0">
              <a:defRPr lang="de-DE" sz="600" b="1">
                <a:solidFill>
                  <a:srgbClr val="000000"/>
                </a:solidFill>
              </a:defRPr>
            </a:lvl1pPr>
          </a:lstStyle>
          <a:p>
            <a:pPr>
              <a:defRPr/>
            </a:pPr>
            <a:fld id="{FAF6DCFD-6F49-2E47-93C0-E933AAF34414}" type="datetime4">
              <a:rPr lang="en-GB"/>
              <a:pPr>
                <a:defRPr/>
              </a:pPr>
              <a:t>29 October 2025</a:t>
            </a:fld>
            <a:endParaRPr lang="en-GB" dirty="0"/>
          </a:p>
        </p:txBody>
      </p:sp>
    </p:spTree>
    <p:extLst>
      <p:ext uri="{BB962C8B-B14F-4D97-AF65-F5344CB8AC3E}">
        <p14:creationId xmlns:p14="http://schemas.microsoft.com/office/powerpoint/2010/main" val="1705747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8 columns and tex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8941EBCA-1E6B-1B8C-B3ED-D60824083E1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7599" name="Objekt 17" hidden="1">
                        <a:extLst>
                          <a:ext uri="{FF2B5EF4-FFF2-40B4-BE49-F238E27FC236}">
                            <a16:creationId xmlns:a16="http://schemas.microsoft.com/office/drawing/2014/main" id="{DA5498F2-B936-0EA9-07D1-B25A0264F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BDE3E291-EF3E-F41E-9E77-EC814F35C3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9">
            <a:extLst>
              <a:ext uri="{FF2B5EF4-FFF2-40B4-BE49-F238E27FC236}">
                <a16:creationId xmlns:a16="http://schemas.microsoft.com/office/drawing/2014/main" id="{074D72A2-3933-1EA1-90C1-E43122F50260}"/>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499FB860-5562-8659-BAA1-E04929525EF2}"/>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image with black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273ADF3E-DF71-4C6B-B492-4F18F6B8167D}"/>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861FD8A-9286-07EF-895B-17D302F82E4E}"/>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A18E97D0-9DF2-5EED-5B81-E39FD0F2A1A3}"/>
              </a:ext>
            </a:extLst>
          </p:cNvPr>
          <p:cNvSpPr>
            <a:spLocks noGrp="1"/>
          </p:cNvSpPr>
          <p:nvPr>
            <p:ph type="dt" sz="half" idx="17"/>
          </p:nvPr>
        </p:nvSpPr>
        <p:spPr/>
        <p:txBody>
          <a:bodyPr/>
          <a:lstStyle>
            <a:lvl1pPr algn="l" rtl="0">
              <a:defRPr lang="de-DE" sz="600" b="1">
                <a:solidFill>
                  <a:srgbClr val="000000"/>
                </a:solidFill>
              </a:defRPr>
            </a:lvl1pPr>
          </a:lstStyle>
          <a:p>
            <a:pPr>
              <a:defRPr/>
            </a:pPr>
            <a:fld id="{8E627197-FD20-2043-A4FC-5CB8FE0B1354}" type="datetime4">
              <a:rPr lang="en-GB"/>
              <a:pPr>
                <a:defRPr/>
              </a:pPr>
              <a:t>29 October 2025</a:t>
            </a:fld>
            <a:endParaRPr lang="en-GB" dirty="0"/>
          </a:p>
        </p:txBody>
      </p:sp>
    </p:spTree>
    <p:extLst>
      <p:ext uri="{BB962C8B-B14F-4D97-AF65-F5344CB8AC3E}">
        <p14:creationId xmlns:p14="http://schemas.microsoft.com/office/powerpoint/2010/main" val="30223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11 columns and text">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4104D079-2A8A-E444-9FBF-3A59B8A2CA5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8623" name="Objekt 12" hidden="1">
                        <a:extLst>
                          <a:ext uri="{FF2B5EF4-FFF2-40B4-BE49-F238E27FC236}">
                            <a16:creationId xmlns:a16="http://schemas.microsoft.com/office/drawing/2014/main" id="{5E9E85A7-08CC-7E4B-BEA9-8A7B25080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7">
            <a:extLst>
              <a:ext uri="{FF2B5EF4-FFF2-40B4-BE49-F238E27FC236}">
                <a16:creationId xmlns:a16="http://schemas.microsoft.com/office/drawing/2014/main" id="{5B987BEB-8165-B83E-FA7A-6F7EDFBA914D}"/>
              </a:ext>
            </a:extLst>
          </p:cNvPr>
          <p:cNvGrpSpPr>
            <a:grpSpLocks/>
          </p:cNvGrpSpPr>
          <p:nvPr userDrawn="1"/>
        </p:nvGrpSpPr>
        <p:grpSpPr bwMode="auto">
          <a:xfrm>
            <a:off x="9542463" y="431800"/>
            <a:ext cx="1614487" cy="1444625"/>
            <a:chOff x="9463668" y="1940312"/>
            <a:chExt cx="1614235" cy="1443399"/>
          </a:xfrm>
        </p:grpSpPr>
        <p:sp>
          <p:nvSpPr>
            <p:cNvPr id="4" name="Textfeld 11">
              <a:extLst>
                <a:ext uri="{FF2B5EF4-FFF2-40B4-BE49-F238E27FC236}">
                  <a16:creationId xmlns:a16="http://schemas.microsoft.com/office/drawing/2014/main" id="{E14BBF63-199A-EF6B-2386-87B7F6A5AFD3}"/>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slide with placeholder</a:t>
              </a:r>
              <a:br>
                <a:rPr lang="en-GB" altLang="en-VN" sz="700">
                  <a:solidFill>
                    <a:schemeClr val="bg1"/>
                  </a:solidFill>
                </a:rPr>
              </a:br>
              <a:r>
                <a:rPr lang="en-GB" altLang="en-VN" sz="700">
                  <a:solidFill>
                    <a:schemeClr val="bg1"/>
                  </a:solidFill>
                </a:rPr>
                <a:t>for an image with black headline. Insert an 11 columns picture from the GFT image pack with the image placeholder or change image by right click. Make sure there is no other text than the heading on the slide.</a:t>
              </a:r>
            </a:p>
          </p:txBody>
        </p:sp>
        <p:sp>
          <p:nvSpPr>
            <p:cNvPr id="5" name="Freihandform: Form 122">
              <a:extLst>
                <a:ext uri="{FF2B5EF4-FFF2-40B4-BE49-F238E27FC236}">
                  <a16:creationId xmlns:a16="http://schemas.microsoft.com/office/drawing/2014/main" id="{2E5EA62B-587A-7D03-EB3C-F512D52540B0}"/>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7" name="Bildplatzhalter 14"/>
          <p:cNvSpPr>
            <a:spLocks noGrp="1"/>
          </p:cNvSpPr>
          <p:nvPr>
            <p:ph type="pic" sz="quarter" idx="14"/>
          </p:nvPr>
        </p:nvSpPr>
        <p:spPr>
          <a:xfrm>
            <a:off x="188912" y="441325"/>
            <a:ext cx="8770144"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6" name="Fußzeilenplatzhalter 1">
            <a:extLst>
              <a:ext uri="{FF2B5EF4-FFF2-40B4-BE49-F238E27FC236}">
                <a16:creationId xmlns:a16="http://schemas.microsoft.com/office/drawing/2014/main" id="{48C0DC53-8735-1AC0-DBDA-BB5C3C3253C5}"/>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C949DADA-4820-9667-FCD4-FB104147DE6A}"/>
              </a:ext>
            </a:extLst>
          </p:cNvPr>
          <p:cNvSpPr>
            <a:spLocks noGrp="1"/>
          </p:cNvSpPr>
          <p:nvPr>
            <p:ph type="dt" sz="half" idx="16"/>
          </p:nvPr>
        </p:nvSpPr>
        <p:spPr/>
        <p:txBody>
          <a:bodyPr/>
          <a:lstStyle>
            <a:lvl1pPr algn="l" rtl="0">
              <a:defRPr lang="de-DE" sz="600" b="1">
                <a:solidFill>
                  <a:srgbClr val="000000"/>
                </a:solidFill>
              </a:defRPr>
            </a:lvl1pPr>
          </a:lstStyle>
          <a:p>
            <a:pPr>
              <a:defRPr/>
            </a:pPr>
            <a:fld id="{6BA2CDCB-5F41-5649-ABCF-87F3B38C145A}" type="datetime4">
              <a:rPr lang="en-GB"/>
              <a:pPr>
                <a:defRPr/>
              </a:pPr>
              <a:t>29 October 2025</a:t>
            </a:fld>
            <a:endParaRPr lang="en-GB" dirty="0"/>
          </a:p>
        </p:txBody>
      </p:sp>
    </p:spTree>
    <p:extLst>
      <p:ext uri="{BB962C8B-B14F-4D97-AF65-F5344CB8AC3E}">
        <p14:creationId xmlns:p14="http://schemas.microsoft.com/office/powerpoint/2010/main" val="323438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D6539A1B-2203-9CDD-07C6-F7229C0C73D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9647" name="Objekt 17" hidden="1">
                        <a:extLst>
                          <a:ext uri="{FF2B5EF4-FFF2-40B4-BE49-F238E27FC236}">
                            <a16:creationId xmlns:a16="http://schemas.microsoft.com/office/drawing/2014/main" id="{32FD707D-DDED-FC40-9B89-6FE3D5630E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reihandform: Form 12">
            <a:extLst>
              <a:ext uri="{FF2B5EF4-FFF2-40B4-BE49-F238E27FC236}">
                <a16:creationId xmlns:a16="http://schemas.microsoft.com/office/drawing/2014/main" id="{60DB5CA0-6AB0-5D02-EE81-B47730D8C01B}"/>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6B8D2D38-C2B9-8FC5-54C3-8CBF02565D1A}"/>
              </a:ext>
            </a:extLst>
          </p:cNvPr>
          <p:cNvGrpSpPr>
            <a:grpSpLocks/>
          </p:cNvGrpSpPr>
          <p:nvPr userDrawn="1"/>
        </p:nvGrpSpPr>
        <p:grpSpPr bwMode="auto">
          <a:xfrm>
            <a:off x="9542463" y="431800"/>
            <a:ext cx="1614487" cy="1444625"/>
            <a:chOff x="9463668" y="1940312"/>
            <a:chExt cx="1614235" cy="1443399"/>
          </a:xfrm>
        </p:grpSpPr>
        <p:sp>
          <p:nvSpPr>
            <p:cNvPr id="7" name="Textfeld 11">
              <a:extLst>
                <a:ext uri="{FF2B5EF4-FFF2-40B4-BE49-F238E27FC236}">
                  <a16:creationId xmlns:a16="http://schemas.microsoft.com/office/drawing/2014/main" id="{723C00B6-945D-0A96-C1BF-BD7E17AA3BE6}"/>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an image with black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90CA3E38-2A41-54A2-749B-E5BA6E283E07}"/>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69727E8-8D27-A337-0FD9-E1C388EC2F55}"/>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2DAAE7CE-C861-77C5-82DF-88EBB16C6FD0}"/>
              </a:ext>
            </a:extLst>
          </p:cNvPr>
          <p:cNvSpPr>
            <a:spLocks noGrp="1"/>
          </p:cNvSpPr>
          <p:nvPr>
            <p:ph type="dt" sz="half" idx="17"/>
          </p:nvPr>
        </p:nvSpPr>
        <p:spPr/>
        <p:txBody>
          <a:bodyPr/>
          <a:lstStyle>
            <a:lvl1pPr algn="l" rtl="0">
              <a:defRPr lang="de-DE" sz="600" b="1">
                <a:solidFill>
                  <a:srgbClr val="000000"/>
                </a:solidFill>
              </a:defRPr>
            </a:lvl1pPr>
          </a:lstStyle>
          <a:p>
            <a:pPr>
              <a:defRPr/>
            </a:pPr>
            <a:fld id="{AF47CA36-07A0-5B4C-955A-B03CE9CFE216}" type="datetime4">
              <a:rPr lang="en-GB"/>
              <a:pPr>
                <a:defRPr/>
              </a:pPr>
              <a:t>29 October 2025</a:t>
            </a:fld>
            <a:endParaRPr lang="en-GB" dirty="0"/>
          </a:p>
        </p:txBody>
      </p:sp>
    </p:spTree>
    <p:extLst>
      <p:ext uri="{BB962C8B-B14F-4D97-AF65-F5344CB8AC3E}">
        <p14:creationId xmlns:p14="http://schemas.microsoft.com/office/powerpoint/2010/main" val="769226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white">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C3D0405F-9FD4-470E-D8A7-355FDB33F6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0671" name="Objekt 17" hidden="1">
                        <a:extLst>
                          <a:ext uri="{FF2B5EF4-FFF2-40B4-BE49-F238E27FC236}">
                            <a16:creationId xmlns:a16="http://schemas.microsoft.com/office/drawing/2014/main" id="{D6D222D8-54D3-185A-9262-EB787B29A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9">
            <a:extLst>
              <a:ext uri="{FF2B5EF4-FFF2-40B4-BE49-F238E27FC236}">
                <a16:creationId xmlns:a16="http://schemas.microsoft.com/office/drawing/2014/main" id="{484E684F-3BD1-C542-898A-E9F736D68FB3}"/>
              </a:ext>
            </a:extLst>
          </p:cNvPr>
          <p:cNvGrpSpPr>
            <a:grpSpLocks/>
          </p:cNvGrpSpPr>
          <p:nvPr userDrawn="1"/>
        </p:nvGrpSpPr>
        <p:grpSpPr bwMode="auto">
          <a:xfrm>
            <a:off x="9542463" y="431800"/>
            <a:ext cx="1614487" cy="1444625"/>
            <a:chOff x="9463668" y="1940312"/>
            <a:chExt cx="1614235" cy="1443399"/>
          </a:xfrm>
        </p:grpSpPr>
        <p:sp>
          <p:nvSpPr>
            <p:cNvPr id="5" name="Textfeld 12">
              <a:extLst>
                <a:ext uri="{FF2B5EF4-FFF2-40B4-BE49-F238E27FC236}">
                  <a16:creationId xmlns:a16="http://schemas.microsoft.com/office/drawing/2014/main" id="{0EF2D4D9-0BEF-37D9-A61E-61079AB706FC}"/>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an image with black key message text. Insert an 8 columns picture from the GFT image pack with the image placeholder or change image by right click. Make sure there is no other text than heading and sub-heading on the slide.</a:t>
              </a:r>
            </a:p>
          </p:txBody>
        </p:sp>
        <p:sp>
          <p:nvSpPr>
            <p:cNvPr id="7" name="Freihandform: Form 122">
              <a:extLst>
                <a:ext uri="{FF2B5EF4-FFF2-40B4-BE49-F238E27FC236}">
                  <a16:creationId xmlns:a16="http://schemas.microsoft.com/office/drawing/2014/main" id="{DD33CC79-6427-59EF-B799-53C8DA42EAA9}"/>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2" name="Bildplatzhalter 11"/>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819B5022-22BD-BB35-8321-F2C6F81EF7CE}"/>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ED624420-9CD9-6853-A7A0-F09807CEDE32}"/>
              </a:ext>
            </a:extLst>
          </p:cNvPr>
          <p:cNvSpPr>
            <a:spLocks noGrp="1"/>
          </p:cNvSpPr>
          <p:nvPr>
            <p:ph type="dt" sz="half" idx="17"/>
          </p:nvPr>
        </p:nvSpPr>
        <p:spPr/>
        <p:txBody>
          <a:bodyPr/>
          <a:lstStyle>
            <a:lvl1pPr algn="l" rtl="0">
              <a:defRPr lang="de-DE" sz="600" b="1">
                <a:solidFill>
                  <a:srgbClr val="000000"/>
                </a:solidFill>
              </a:defRPr>
            </a:lvl1pPr>
          </a:lstStyle>
          <a:p>
            <a:pPr>
              <a:defRPr/>
            </a:pPr>
            <a:fld id="{66625457-ED96-FA40-94B8-DEF2FEB5BA56}" type="datetime4">
              <a:rPr lang="en-GB"/>
              <a:pPr>
                <a:defRPr/>
              </a:pPr>
              <a:t>29 October 2025</a:t>
            </a:fld>
            <a:endParaRPr lang="en-GB" dirty="0"/>
          </a:p>
        </p:txBody>
      </p:sp>
    </p:spTree>
    <p:extLst>
      <p:ext uri="{BB962C8B-B14F-4D97-AF65-F5344CB8AC3E}">
        <p14:creationId xmlns:p14="http://schemas.microsoft.com/office/powerpoint/2010/main" val="3003761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ccess story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BF37E4DB-F012-2DDB-793E-8CEAB3A342A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1695" name="Objekt 12" hidden="1">
                        <a:extLst>
                          <a:ext uri="{FF2B5EF4-FFF2-40B4-BE49-F238E27FC236}">
                            <a16:creationId xmlns:a16="http://schemas.microsoft.com/office/drawing/2014/main" id="{91C58671-F195-66A2-AF60-069046744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5678D3A8-AB11-CA56-81AF-1842C3B435A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hteck 17">
            <a:extLst>
              <a:ext uri="{FF2B5EF4-FFF2-40B4-BE49-F238E27FC236}">
                <a16:creationId xmlns:a16="http://schemas.microsoft.com/office/drawing/2014/main" id="{DC4EBAC6-DEEF-F6F4-7625-10ECECD733B7}"/>
              </a:ext>
            </a:extLst>
          </p:cNvPr>
          <p:cNvSpPr>
            <a:spLocks noChangeArrowheads="1"/>
          </p:cNvSpPr>
          <p:nvPr userDrawn="1"/>
        </p:nvSpPr>
        <p:spPr bwMode="auto">
          <a:xfrm>
            <a:off x="976313" y="633413"/>
            <a:ext cx="2233612" cy="82550"/>
          </a:xfrm>
          <a:prstGeom prst="rect">
            <a:avLst/>
          </a:prstGeom>
          <a:noFill/>
          <a:ln>
            <a:noFill/>
          </a:ln>
        </p:spPr>
        <p:txBody>
          <a:bodyPr lIns="0" tIns="0" rIns="0" bIns="0">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ts val="600"/>
              </a:spcBef>
              <a:buClr>
                <a:srgbClr val="000000"/>
              </a:buClr>
              <a:buFont typeface="Wingdings" pitchFamily="2" charset="2"/>
              <a:buNone/>
              <a:defRPr/>
            </a:pPr>
            <a:r>
              <a:rPr lang="en-GB" altLang="en-VN" sz="600">
                <a:solidFill>
                  <a:srgbClr val="969696"/>
                </a:solidFill>
                <a:ea typeface="Geneva" panose="020B0503030404040204" pitchFamily="34" charset="0"/>
                <a:cs typeface="Geneva" panose="020B0503030404040204" pitchFamily="34" charset="0"/>
              </a:rPr>
              <a:t>SUCCESS STORY</a:t>
            </a:r>
          </a:p>
        </p:txBody>
      </p:sp>
      <p:sp>
        <p:nvSpPr>
          <p:cNvPr id="5" name="Textplatzhalter 3">
            <a:extLst>
              <a:ext uri="{FF2B5EF4-FFF2-40B4-BE49-F238E27FC236}">
                <a16:creationId xmlns:a16="http://schemas.microsoft.com/office/drawing/2014/main" id="{0CB542D3-3B23-B683-662F-B2A4EB15623D}"/>
              </a:ext>
            </a:extLst>
          </p:cNvPr>
          <p:cNvSpPr txBox="1">
            <a:spLocks/>
          </p:cNvSpPr>
          <p:nvPr userDrawn="1"/>
        </p:nvSpPr>
        <p:spPr>
          <a:xfrm>
            <a:off x="9542463" y="1477963"/>
            <a:ext cx="2173287" cy="2852737"/>
          </a:xfrm>
          <a:prstGeom prst="rect">
            <a:avLst/>
          </a:prstGeom>
        </p:spPr>
        <p:txBody>
          <a:bodyPr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defRPr/>
            </a:pPr>
            <a:r>
              <a:rPr lang="en-GB" sz="900" b="0" dirty="0"/>
              <a:t>Please use this structure and style:</a:t>
            </a:r>
          </a:p>
          <a:p>
            <a:pPr lvl="3">
              <a:defRPr/>
            </a:pPr>
            <a:endParaRPr lang="en-GB" dirty="0"/>
          </a:p>
          <a:p>
            <a:pPr>
              <a:spcBef>
                <a:spcPts val="200"/>
              </a:spcBef>
              <a:defRPr/>
            </a:pPr>
            <a:r>
              <a:rPr lang="en-GB" sz="600" b="0" dirty="0"/>
              <a:t>The CHallenGE,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ENGAGEMENT,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BENEFIT,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endParaRPr lang="en-GB" dirty="0"/>
          </a:p>
        </p:txBody>
      </p:sp>
      <p:sp>
        <p:nvSpPr>
          <p:cNvPr id="6" name="Freihandform: Form 24">
            <a:extLst>
              <a:ext uri="{FF2B5EF4-FFF2-40B4-BE49-F238E27FC236}">
                <a16:creationId xmlns:a16="http://schemas.microsoft.com/office/drawing/2014/main" id="{DCC35DCB-20EE-072E-5E04-577165D5083E}"/>
              </a:ext>
            </a:extLst>
          </p:cNvPr>
          <p:cNvSpPr>
            <a:spLocks/>
          </p:cNvSpPr>
          <p:nvPr userDrawn="1"/>
        </p:nvSpPr>
        <p:spPr>
          <a:xfrm>
            <a:off x="981075" y="1524000"/>
            <a:ext cx="142875" cy="142875"/>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cxnSp>
        <p:nvCxnSpPr>
          <p:cNvPr id="7" name="Gerader Verbinder 28">
            <a:extLst>
              <a:ext uri="{FF2B5EF4-FFF2-40B4-BE49-F238E27FC236}">
                <a16:creationId xmlns:a16="http://schemas.microsoft.com/office/drawing/2014/main" id="{DF438061-6C39-737D-57A0-4A4C756AD5C7}"/>
              </a:ext>
            </a:extLst>
          </p:cNvPr>
          <p:cNvCxnSpPr/>
          <p:nvPr userDrawn="1"/>
        </p:nvCxnSpPr>
        <p:spPr bwMode="gray">
          <a:xfrm>
            <a:off x="3371850" y="627063"/>
            <a:ext cx="0" cy="41402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ieren 25">
            <a:extLst>
              <a:ext uri="{FF2B5EF4-FFF2-40B4-BE49-F238E27FC236}">
                <a16:creationId xmlns:a16="http://schemas.microsoft.com/office/drawing/2014/main" id="{3F1D5090-E2C9-3A6B-61F0-1E1A3C646B14}"/>
              </a:ext>
            </a:extLst>
          </p:cNvPr>
          <p:cNvGrpSpPr>
            <a:grpSpLocks/>
          </p:cNvGrpSpPr>
          <p:nvPr userDrawn="1"/>
        </p:nvGrpSpPr>
        <p:grpSpPr bwMode="auto">
          <a:xfrm>
            <a:off x="9542463" y="431800"/>
            <a:ext cx="1614487" cy="798513"/>
            <a:chOff x="9463668" y="1940312"/>
            <a:chExt cx="1614235" cy="797069"/>
          </a:xfrm>
        </p:grpSpPr>
        <p:sp>
          <p:nvSpPr>
            <p:cNvPr id="9" name="Textfeld 29">
              <a:extLst>
                <a:ext uri="{FF2B5EF4-FFF2-40B4-BE49-F238E27FC236}">
                  <a16:creationId xmlns:a16="http://schemas.microsoft.com/office/drawing/2014/main" id="{AF2412AB-ACC1-FA3B-4114-941407B5B19E}"/>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the standard slide </a:t>
              </a:r>
              <a:br>
                <a:rPr lang="en-GB" altLang="en-VN" sz="700">
                  <a:solidFill>
                    <a:schemeClr val="bg1"/>
                  </a:solidFill>
                </a:rPr>
              </a:br>
              <a:r>
                <a:rPr lang="en-GB" altLang="en-VN" sz="700">
                  <a:solidFill>
                    <a:schemeClr val="bg1"/>
                  </a:solidFill>
                </a:rPr>
                <a:t>for success stories. </a:t>
              </a:r>
            </a:p>
          </p:txBody>
        </p:sp>
        <p:sp>
          <p:nvSpPr>
            <p:cNvPr id="10" name="Freihandform: Form 122">
              <a:extLst>
                <a:ext uri="{FF2B5EF4-FFF2-40B4-BE49-F238E27FC236}">
                  <a16:creationId xmlns:a16="http://schemas.microsoft.com/office/drawing/2014/main" id="{98F3C510-C8F8-1B8C-AEDE-D68AB00B3DF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Titel 5"/>
          <p:cNvSpPr>
            <a:spLocks noGrp="1"/>
          </p:cNvSpPr>
          <p:nvPr>
            <p:ph type="title"/>
          </p:nvPr>
        </p:nvSpPr>
        <p:spPr>
          <a:xfrm>
            <a:off x="976314" y="739984"/>
            <a:ext cx="2233612" cy="747897"/>
          </a:xfrm>
          <a:noFill/>
        </p:spPr>
        <p:txBody>
          <a:bodyPr anchor="b"/>
          <a:lstStyle>
            <a:lvl1pPr rtl="0">
              <a:defRPr sz="1800" b="1">
                <a:solidFill>
                  <a:schemeClr val="tx1"/>
                </a:solidFill>
              </a:defRPr>
            </a:lvl1pPr>
          </a:lstStyle>
          <a:p>
            <a:r>
              <a:rPr lang="en-US" noProof="0"/>
              <a:t>Click to edit Master title style</a:t>
            </a:r>
            <a:endParaRPr lang="en-GB" noProof="0" dirty="0"/>
          </a:p>
        </p:txBody>
      </p:sp>
      <p:sp>
        <p:nvSpPr>
          <p:cNvPr id="17" name="Textplatzhalter 18"/>
          <p:cNvSpPr>
            <a:spLocks noGrp="1"/>
          </p:cNvSpPr>
          <p:nvPr>
            <p:ph type="body" sz="quarter" idx="23"/>
          </p:nvPr>
        </p:nvSpPr>
        <p:spPr>
          <a:xfrm>
            <a:off x="976313" y="2007962"/>
            <a:ext cx="2233612" cy="326243"/>
          </a:xfrm>
        </p:spPr>
        <p:txBody>
          <a:bodyPr/>
          <a:lstStyle>
            <a:lvl1pPr marL="0" indent="0" rtl="0">
              <a:buNone/>
              <a:defRPr sz="900" b="1" baseline="0">
                <a:solidFill>
                  <a:schemeClr val="tx1"/>
                </a:solidFill>
              </a:defRPr>
            </a:lvl1pPr>
            <a:lvl2pPr marL="0" indent="0" rtl="0">
              <a:buNone/>
              <a:tabLst/>
              <a:defRPr sz="900" b="0"/>
            </a:lvl2pPr>
          </a:lstStyle>
          <a:p>
            <a:pPr lvl="0"/>
            <a:r>
              <a:rPr lang="en-US"/>
              <a:t>Click to edit Master text styles</a:t>
            </a:r>
          </a:p>
          <a:p>
            <a:pPr lvl="1"/>
            <a:r>
              <a:rPr lang="en-US"/>
              <a:t>Second level</a:t>
            </a:r>
          </a:p>
        </p:txBody>
      </p:sp>
      <p:sp>
        <p:nvSpPr>
          <p:cNvPr id="19" name="Textplatzhalter 3"/>
          <p:cNvSpPr>
            <a:spLocks noGrp="1"/>
          </p:cNvSpPr>
          <p:nvPr>
            <p:ph type="body" sz="quarter" idx="26"/>
          </p:nvPr>
        </p:nvSpPr>
        <p:spPr>
          <a:xfrm>
            <a:off x="3530600" y="633413"/>
            <a:ext cx="5429250" cy="3306546"/>
          </a:xfrm>
        </p:spPr>
        <p:txBody>
          <a:bodyPr/>
          <a:lstStyle>
            <a:lvl1pPr marL="0" indent="0" rtl="0">
              <a:spcBef>
                <a:spcPts val="200"/>
              </a:spcBef>
              <a:buNone/>
              <a:defRPr sz="600" b="0" cap="all" baseline="0">
                <a:solidFill>
                  <a:schemeClr val="accent5"/>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rtl="0">
              <a:spcBef>
                <a:spcPts val="200"/>
              </a:spcBef>
              <a:defRPr sz="9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platzhalter 4"/>
          <p:cNvSpPr>
            <a:spLocks noGrp="1"/>
          </p:cNvSpPr>
          <p:nvPr>
            <p:ph type="body" sz="quarter" idx="12"/>
          </p:nvPr>
        </p:nvSpPr>
        <p:spPr>
          <a:xfrm>
            <a:off x="4168774"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2" name="Textplatzhalter 4"/>
          <p:cNvSpPr>
            <a:spLocks noGrp="1"/>
          </p:cNvSpPr>
          <p:nvPr>
            <p:ph type="body" sz="quarter" idx="27"/>
          </p:nvPr>
        </p:nvSpPr>
        <p:spPr>
          <a:xfrm>
            <a:off x="3371850"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3" name="Textplatzhalter 4"/>
          <p:cNvSpPr>
            <a:spLocks noGrp="1"/>
          </p:cNvSpPr>
          <p:nvPr>
            <p:ph type="body" sz="quarter" idx="24"/>
          </p:nvPr>
        </p:nvSpPr>
        <p:spPr>
          <a:xfrm>
            <a:off x="4960936"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4" name="Textplatzhalter 4"/>
          <p:cNvSpPr>
            <a:spLocks noGrp="1"/>
          </p:cNvSpPr>
          <p:nvPr>
            <p:ph type="body" sz="quarter" idx="25"/>
          </p:nvPr>
        </p:nvSpPr>
        <p:spPr>
          <a:xfrm>
            <a:off x="5753098"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11" name="Fußzeilenplatzhalter 1">
            <a:extLst>
              <a:ext uri="{FF2B5EF4-FFF2-40B4-BE49-F238E27FC236}">
                <a16:creationId xmlns:a16="http://schemas.microsoft.com/office/drawing/2014/main" id="{5764B793-8C20-31C1-1231-E945EF67A06C}"/>
              </a:ext>
            </a:extLst>
          </p:cNvPr>
          <p:cNvSpPr>
            <a:spLocks noGrp="1"/>
          </p:cNvSpPr>
          <p:nvPr>
            <p:ph type="ftr" sz="quarter" idx="28"/>
          </p:nvPr>
        </p:nvSpPr>
        <p:spPr/>
        <p:txBody>
          <a:bodyPr/>
          <a:lstStyle>
            <a:lvl1pPr rtl="0">
              <a:defRPr>
                <a:solidFill>
                  <a:schemeClr val="bg1"/>
                </a:solidFill>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0A1A7A35-219C-FB59-47F1-58A7570D4EC5}"/>
              </a:ext>
            </a:extLst>
          </p:cNvPr>
          <p:cNvSpPr>
            <a:spLocks noGrp="1"/>
          </p:cNvSpPr>
          <p:nvPr>
            <p:ph type="dt" sz="half" idx="29"/>
          </p:nvPr>
        </p:nvSpPr>
        <p:spPr/>
        <p:txBody>
          <a:bodyPr/>
          <a:lstStyle>
            <a:lvl1pPr algn="l" rtl="0">
              <a:defRPr lang="de-DE" sz="600" b="1">
                <a:solidFill>
                  <a:srgbClr val="000000"/>
                </a:solidFill>
              </a:defRPr>
            </a:lvl1pPr>
          </a:lstStyle>
          <a:p>
            <a:pPr>
              <a:defRPr/>
            </a:pPr>
            <a:fld id="{24B7FF67-EF13-2541-B0C0-C7FB6F7F68F1}" type="datetime4">
              <a:rPr lang="en-GB"/>
              <a:pPr>
                <a:defRPr/>
              </a:pPr>
              <a:t>29 October 2025</a:t>
            </a:fld>
            <a:endParaRPr lang="en-GB" dirty="0"/>
          </a:p>
        </p:txBody>
      </p:sp>
    </p:spTree>
    <p:extLst>
      <p:ext uri="{BB962C8B-B14F-4D97-AF65-F5344CB8AC3E}">
        <p14:creationId xmlns:p14="http://schemas.microsoft.com/office/powerpoint/2010/main" val="3476903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uccess story with pictur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5C45FAA5-F918-5188-C964-BE83EB986C2C}"/>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2719" name="Objekt 12" hidden="1">
                        <a:extLst>
                          <a:ext uri="{FF2B5EF4-FFF2-40B4-BE49-F238E27FC236}">
                            <a16:creationId xmlns:a16="http://schemas.microsoft.com/office/drawing/2014/main" id="{9D25CFF7-622A-8E09-8261-0DBAA9A8F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F8E88A3D-C569-E499-9B8E-18385110098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7325"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reihandform: Form 24">
            <a:extLst>
              <a:ext uri="{FF2B5EF4-FFF2-40B4-BE49-F238E27FC236}">
                <a16:creationId xmlns:a16="http://schemas.microsoft.com/office/drawing/2014/main" id="{594072D8-1A17-7004-4AA0-A7D80DFFD865}"/>
              </a:ext>
            </a:extLst>
          </p:cNvPr>
          <p:cNvSpPr>
            <a:spLocks/>
          </p:cNvSpPr>
          <p:nvPr userDrawn="1"/>
        </p:nvSpPr>
        <p:spPr>
          <a:xfrm>
            <a:off x="981075" y="1524000"/>
            <a:ext cx="142875" cy="142875"/>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platzhalter 3">
            <a:extLst>
              <a:ext uri="{FF2B5EF4-FFF2-40B4-BE49-F238E27FC236}">
                <a16:creationId xmlns:a16="http://schemas.microsoft.com/office/drawing/2014/main" id="{EFB45517-665F-5C13-A3E8-0B50E537BC9D}"/>
              </a:ext>
            </a:extLst>
          </p:cNvPr>
          <p:cNvSpPr txBox="1">
            <a:spLocks/>
          </p:cNvSpPr>
          <p:nvPr userDrawn="1"/>
        </p:nvSpPr>
        <p:spPr>
          <a:xfrm>
            <a:off x="9542463" y="1477963"/>
            <a:ext cx="2173287" cy="2852737"/>
          </a:xfrm>
          <a:prstGeom prst="rect">
            <a:avLst/>
          </a:prstGeom>
        </p:spPr>
        <p:txBody>
          <a:bodyPr lIns="0" tIns="0" rIns="0" bIns="0">
            <a:spAutoFit/>
          </a:bodyPr>
          <a:lstStyle>
            <a:lvl1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800" b="1" kern="1200" cap="all" baseline="0">
                <a:solidFill>
                  <a:schemeClr val="accent1"/>
                </a:solidFill>
                <a:latin typeface="+mn-lt"/>
                <a:ea typeface="Geneva" pitchFamily="-128" charset="-128"/>
                <a:cs typeface="+mn-cs"/>
              </a:defRPr>
            </a:lvl1pPr>
            <a:lvl2pPr marL="0" marR="0" indent="0" algn="l" defTabSz="685800" rtl="0" eaLnBrk="1" fontAlgn="base" latinLnBrk="0" hangingPunct="1">
              <a:lnSpc>
                <a:spcPct val="90000"/>
              </a:lnSpc>
              <a:spcBef>
                <a:spcPts val="0"/>
              </a:spcBef>
              <a:spcAft>
                <a:spcPct val="0"/>
              </a:spcAft>
              <a:buClr>
                <a:srgbClr val="000000"/>
              </a:buClr>
              <a:buSzTx/>
              <a:buFont typeface="Wingdings" panose="05000000000000000000" pitchFamily="2" charset="2"/>
              <a:buNone/>
              <a:tabLst/>
              <a:defRPr lang="de-DE" sz="1000" b="1" kern="1200">
                <a:solidFill>
                  <a:schemeClr val="tx1"/>
                </a:solidFill>
                <a:latin typeface="+mn-lt"/>
                <a:ea typeface="Geneva" pitchFamily="-128" charset="-128"/>
                <a:cs typeface="+mn-cs"/>
              </a:defRPr>
            </a:lvl2pPr>
            <a:lvl3pPr marL="0" marR="0" indent="0" algn="l" defTabSz="685800" rtl="0" eaLnBrk="1" fontAlgn="base" latinLnBrk="0" hangingPunct="1">
              <a:lnSpc>
                <a:spcPct val="90000"/>
              </a:lnSpc>
              <a:spcBef>
                <a:spcPts val="400"/>
              </a:spcBef>
              <a:spcAft>
                <a:spcPct val="0"/>
              </a:spcAft>
              <a:buClr>
                <a:srgbClr val="000000"/>
              </a:buClr>
              <a:buSzTx/>
              <a:buFont typeface="Wingdings" panose="05000000000000000000" pitchFamily="2" charset="2"/>
              <a:buNone/>
              <a:tabLst/>
              <a:defRPr lang="de-DE" sz="1000" b="0" kern="1200" baseline="0">
                <a:solidFill>
                  <a:schemeClr val="tx1"/>
                </a:solidFill>
                <a:latin typeface="+mn-lt"/>
                <a:ea typeface="Geneva" pitchFamily="-128" charset="-128"/>
                <a:cs typeface="+mn-cs"/>
              </a:defRPr>
            </a:lvl3pPr>
            <a:lvl4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lang="de-DE" sz="1000" b="1" kern="1200" smtClean="0">
                <a:solidFill>
                  <a:srgbClr val="EC6601"/>
                </a:solidFill>
                <a:latin typeface="+mn-lt"/>
                <a:ea typeface="Geneva" pitchFamily="-128" charset="-128"/>
                <a:cs typeface="+mn-cs"/>
              </a:defRPr>
            </a:lvl4pPr>
            <a:lvl5pPr marL="895350" marR="0" indent="-17780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Char char="§"/>
              <a:tabLst/>
              <a:defRPr lang="de-DE" sz="1200" b="0" kern="1200" baseline="0">
                <a:solidFill>
                  <a:schemeClr val="tx1"/>
                </a:solidFill>
                <a:latin typeface="+mn-lt"/>
                <a:ea typeface="Geneva" pitchFamily="-128"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3">
              <a:defRPr/>
            </a:pPr>
            <a:r>
              <a:rPr lang="en-GB" sz="900" b="0" dirty="0"/>
              <a:t>Please use this structure and style:</a:t>
            </a:r>
          </a:p>
          <a:p>
            <a:pPr lvl="3">
              <a:defRPr/>
            </a:pPr>
            <a:endParaRPr lang="en-GB" dirty="0"/>
          </a:p>
          <a:p>
            <a:pPr>
              <a:spcBef>
                <a:spcPts val="200"/>
              </a:spcBef>
              <a:defRPr/>
            </a:pPr>
            <a:r>
              <a:rPr lang="en-GB" sz="600" b="0" dirty="0"/>
              <a:t>The CHallenGE,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ENGAGEMENT,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r>
              <a:rPr lang="en-GB" sz="900" dirty="0"/>
              <a:t>1 empty line before next paragraph</a:t>
            </a:r>
          </a:p>
          <a:p>
            <a:pPr lvl="2">
              <a:spcBef>
                <a:spcPts val="200"/>
              </a:spcBef>
              <a:defRPr/>
            </a:pPr>
            <a:endParaRPr lang="en-GB" dirty="0"/>
          </a:p>
          <a:p>
            <a:pPr>
              <a:spcBef>
                <a:spcPts val="200"/>
              </a:spcBef>
              <a:defRPr/>
            </a:pPr>
            <a:r>
              <a:rPr lang="en-GB" sz="600" b="0" dirty="0"/>
              <a:t>The BENEFIT, 6 pt, unbold</a:t>
            </a:r>
          </a:p>
          <a:p>
            <a:pPr lvl="1">
              <a:spcBef>
                <a:spcPts val="200"/>
              </a:spcBef>
              <a:defRPr/>
            </a:pPr>
            <a:r>
              <a:rPr lang="en-GB" sz="900" dirty="0"/>
              <a:t>One-sentence-summary, 9 pt, bold</a:t>
            </a:r>
          </a:p>
          <a:p>
            <a:pPr marL="138113" lvl="2" indent="-138113">
              <a:spcBef>
                <a:spcPts val="200"/>
              </a:spcBef>
              <a:buFont typeface="Wingdings" panose="05000000000000000000" pitchFamily="2" charset="2"/>
              <a:buChar char="§"/>
              <a:defRPr/>
            </a:pPr>
            <a:r>
              <a:rPr lang="en-GB" sz="900" dirty="0"/>
              <a:t>Bullets, 9 pt, unbold</a:t>
            </a:r>
          </a:p>
          <a:p>
            <a:pPr marL="138113" lvl="2" indent="-138113">
              <a:spcBef>
                <a:spcPts val="200"/>
              </a:spcBef>
              <a:buFont typeface="Wingdings" panose="05000000000000000000" pitchFamily="2" charset="2"/>
              <a:buChar char="§"/>
              <a:defRPr/>
            </a:pPr>
            <a:endParaRPr lang="en-GB" sz="900" dirty="0"/>
          </a:p>
          <a:p>
            <a:pPr lvl="2">
              <a:spcBef>
                <a:spcPts val="200"/>
              </a:spcBef>
              <a:defRPr/>
            </a:pPr>
            <a:endParaRPr lang="en-GB" dirty="0"/>
          </a:p>
        </p:txBody>
      </p:sp>
      <p:grpSp>
        <p:nvGrpSpPr>
          <p:cNvPr id="6" name="Gruppieren 25">
            <a:extLst>
              <a:ext uri="{FF2B5EF4-FFF2-40B4-BE49-F238E27FC236}">
                <a16:creationId xmlns:a16="http://schemas.microsoft.com/office/drawing/2014/main" id="{98247F7D-A41A-E9DC-12DC-3F039E6ECF90}"/>
              </a:ext>
            </a:extLst>
          </p:cNvPr>
          <p:cNvGrpSpPr>
            <a:grpSpLocks/>
          </p:cNvGrpSpPr>
          <p:nvPr userDrawn="1"/>
        </p:nvGrpSpPr>
        <p:grpSpPr bwMode="auto">
          <a:xfrm>
            <a:off x="9542463" y="431800"/>
            <a:ext cx="1614487" cy="798513"/>
            <a:chOff x="9463668" y="1940312"/>
            <a:chExt cx="1614235" cy="797069"/>
          </a:xfrm>
        </p:grpSpPr>
        <p:sp>
          <p:nvSpPr>
            <p:cNvPr id="7" name="Textfeld 28">
              <a:extLst>
                <a:ext uri="{FF2B5EF4-FFF2-40B4-BE49-F238E27FC236}">
                  <a16:creationId xmlns:a16="http://schemas.microsoft.com/office/drawing/2014/main" id="{A372E89C-9F3C-B9C7-DDC6-0AF450B80CC7}"/>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slide for success stories with image. </a:t>
              </a:r>
            </a:p>
          </p:txBody>
        </p:sp>
        <p:sp>
          <p:nvSpPr>
            <p:cNvPr id="8" name="Freihandform: Form 122">
              <a:extLst>
                <a:ext uri="{FF2B5EF4-FFF2-40B4-BE49-F238E27FC236}">
                  <a16:creationId xmlns:a16="http://schemas.microsoft.com/office/drawing/2014/main" id="{1C242F30-6C05-CB06-CC0F-4B904FFA26BC}"/>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30" name="Bildplatzhalter 29"/>
          <p:cNvSpPr>
            <a:spLocks noGrp="1"/>
          </p:cNvSpPr>
          <p:nvPr>
            <p:ph type="pic" sz="quarter" idx="28"/>
          </p:nvPr>
        </p:nvSpPr>
        <p:spPr>
          <a:xfrm>
            <a:off x="188912" y="441325"/>
            <a:ext cx="3184525" cy="4519613"/>
          </a:xfrm>
          <a:custGeom>
            <a:avLst/>
            <a:gdLst>
              <a:gd name="connsiteX0" fmla="*/ 792957 w 3184525"/>
              <a:gd name="connsiteY0" fmla="*/ 1082009 h 4519613"/>
              <a:gd name="connsiteX1" fmla="*/ 792957 w 3184525"/>
              <a:gd name="connsiteY1" fmla="*/ 1132133 h 4519613"/>
              <a:gd name="connsiteX2" fmla="*/ 792957 w 3184525"/>
              <a:gd name="connsiteY2" fmla="*/ 1226009 h 4519613"/>
              <a:gd name="connsiteX3" fmla="*/ 843081 w 3184525"/>
              <a:gd name="connsiteY3" fmla="*/ 1226009 h 4519613"/>
              <a:gd name="connsiteX4" fmla="*/ 843081 w 3184525"/>
              <a:gd name="connsiteY4" fmla="*/ 1132133 h 4519613"/>
              <a:gd name="connsiteX5" fmla="*/ 936957 w 3184525"/>
              <a:gd name="connsiteY5" fmla="*/ 1132133 h 4519613"/>
              <a:gd name="connsiteX6" fmla="*/ 936957 w 3184525"/>
              <a:gd name="connsiteY6" fmla="*/ 1082009 h 4519613"/>
              <a:gd name="connsiteX7" fmla="*/ 843081 w 3184525"/>
              <a:gd name="connsiteY7" fmla="*/ 1082009 h 4519613"/>
              <a:gd name="connsiteX8" fmla="*/ 0 w 3184525"/>
              <a:gd name="connsiteY8" fmla="*/ 0 h 4519613"/>
              <a:gd name="connsiteX9" fmla="*/ 3184525 w 3184525"/>
              <a:gd name="connsiteY9" fmla="*/ 0 h 4519613"/>
              <a:gd name="connsiteX10" fmla="*/ 3184525 w 3184525"/>
              <a:gd name="connsiteY10" fmla="*/ 4519613 h 4519613"/>
              <a:gd name="connsiteX11" fmla="*/ 0 w 3184525"/>
              <a:gd name="connsiteY11"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4525" h="4519613">
                <a:moveTo>
                  <a:pt x="792957" y="1082009"/>
                </a:moveTo>
                <a:lnTo>
                  <a:pt x="792957" y="1132133"/>
                </a:lnTo>
                <a:lnTo>
                  <a:pt x="792957" y="1226009"/>
                </a:lnTo>
                <a:lnTo>
                  <a:pt x="843081" y="1226009"/>
                </a:lnTo>
                <a:lnTo>
                  <a:pt x="843081" y="1132133"/>
                </a:lnTo>
                <a:lnTo>
                  <a:pt x="936957" y="1132133"/>
                </a:lnTo>
                <a:lnTo>
                  <a:pt x="936957" y="1082009"/>
                </a:lnTo>
                <a:lnTo>
                  <a:pt x="843081" y="1082009"/>
                </a:lnTo>
                <a:close/>
                <a:moveTo>
                  <a:pt x="0" y="0"/>
                </a:moveTo>
                <a:lnTo>
                  <a:pt x="3184525" y="0"/>
                </a:lnTo>
                <a:lnTo>
                  <a:pt x="3184525" y="4519613"/>
                </a:lnTo>
                <a:lnTo>
                  <a:pt x="0" y="4519613"/>
                </a:lnTo>
                <a:close/>
              </a:path>
            </a:pathLst>
          </a:custGeom>
          <a:solidFill>
            <a:schemeClr val="accent6"/>
          </a:solidFill>
        </p:spPr>
        <p:txBody>
          <a:bodyPr rtlCol="0">
            <a:noAutofit/>
          </a:bodyPr>
          <a:lstStyle>
            <a:lvl1pPr marL="0" indent="0" rtl="0">
              <a:buNone/>
              <a:defRPr>
                <a:solidFill>
                  <a:schemeClr val="bg1"/>
                </a:solidFill>
              </a:defRPr>
            </a:lvl1pPr>
          </a:lstStyle>
          <a:p>
            <a:pPr lvl="0"/>
            <a:r>
              <a:rPr lang="en-US" noProof="0"/>
              <a:t>Click icon to add picture</a:t>
            </a:r>
            <a:endParaRPr lang="en-GB" noProof="0" dirty="0"/>
          </a:p>
        </p:txBody>
      </p:sp>
      <p:sp>
        <p:nvSpPr>
          <p:cNvPr id="15" name="Titel 5"/>
          <p:cNvSpPr>
            <a:spLocks noGrp="1"/>
          </p:cNvSpPr>
          <p:nvPr>
            <p:ph type="title"/>
          </p:nvPr>
        </p:nvSpPr>
        <p:spPr>
          <a:xfrm>
            <a:off x="976314" y="739984"/>
            <a:ext cx="2233612" cy="747897"/>
          </a:xfrm>
          <a:noFill/>
        </p:spPr>
        <p:txBody>
          <a:bodyPr anchor="b"/>
          <a:lstStyle>
            <a:lvl1pPr rtl="0">
              <a:defRPr sz="1800" b="1">
                <a:solidFill>
                  <a:schemeClr val="bg1"/>
                </a:solidFill>
              </a:defRPr>
            </a:lvl1pPr>
          </a:lstStyle>
          <a:p>
            <a:r>
              <a:rPr lang="en-US" noProof="0"/>
              <a:t>Click to edit Master title style</a:t>
            </a:r>
            <a:endParaRPr lang="en-GB" noProof="0" dirty="0"/>
          </a:p>
        </p:txBody>
      </p:sp>
      <p:sp>
        <p:nvSpPr>
          <p:cNvPr id="17" name="Textplatzhalter 18"/>
          <p:cNvSpPr>
            <a:spLocks noGrp="1"/>
          </p:cNvSpPr>
          <p:nvPr>
            <p:ph type="body" sz="quarter" idx="23"/>
          </p:nvPr>
        </p:nvSpPr>
        <p:spPr>
          <a:xfrm>
            <a:off x="976313" y="2007962"/>
            <a:ext cx="2233612" cy="326243"/>
          </a:xfrm>
        </p:spPr>
        <p:txBody>
          <a:bodyPr/>
          <a:lstStyle>
            <a:lvl1pPr marL="0" indent="0" rtl="0">
              <a:buNone/>
              <a:defRPr sz="900" b="1" baseline="0">
                <a:solidFill>
                  <a:schemeClr val="bg1"/>
                </a:solidFill>
              </a:defRPr>
            </a:lvl1pPr>
            <a:lvl2pPr marL="0" indent="0" rtl="0">
              <a:buNone/>
              <a:tabLst/>
              <a:defRPr sz="900" b="0">
                <a:solidFill>
                  <a:schemeClr val="bg1"/>
                </a:solidFill>
              </a:defRPr>
            </a:lvl2pPr>
          </a:lstStyle>
          <a:p>
            <a:pPr lvl="0"/>
            <a:r>
              <a:rPr lang="en-US"/>
              <a:t>Click to edit Master text styles</a:t>
            </a:r>
          </a:p>
          <a:p>
            <a:pPr lvl="1"/>
            <a:r>
              <a:rPr lang="en-US"/>
              <a:t>Second level</a:t>
            </a:r>
          </a:p>
        </p:txBody>
      </p:sp>
      <p:sp>
        <p:nvSpPr>
          <p:cNvPr id="19" name="Textplatzhalter 3"/>
          <p:cNvSpPr>
            <a:spLocks noGrp="1"/>
          </p:cNvSpPr>
          <p:nvPr>
            <p:ph type="body" sz="quarter" idx="26"/>
          </p:nvPr>
        </p:nvSpPr>
        <p:spPr>
          <a:xfrm>
            <a:off x="3530600" y="633413"/>
            <a:ext cx="5429250" cy="3306546"/>
          </a:xfrm>
        </p:spPr>
        <p:txBody>
          <a:bodyPr/>
          <a:lstStyle>
            <a:lvl1pPr marL="0" indent="0" rtl="0">
              <a:spcBef>
                <a:spcPts val="200"/>
              </a:spcBef>
              <a:buNone/>
              <a:defRPr sz="600" b="0" cap="all" baseline="0">
                <a:solidFill>
                  <a:schemeClr val="accent5"/>
                </a:solidFill>
              </a:defRPr>
            </a:lvl1pPr>
            <a:lvl2pPr marL="0" marR="0" indent="0" algn="l" defTabSz="685800" rtl="0" eaLnBrk="1" fontAlgn="base" latinLnBrk="0" hangingPunct="1">
              <a:lnSpc>
                <a:spcPct val="90000"/>
              </a:lnSpc>
              <a:spcBef>
                <a:spcPts val="200"/>
              </a:spcBef>
              <a:spcAft>
                <a:spcPct val="0"/>
              </a:spcAft>
              <a:buClr>
                <a:srgbClr val="000000"/>
              </a:buClr>
              <a:buSzTx/>
              <a:buFont typeface="Wingdings" panose="05000000000000000000" pitchFamily="2" charset="2"/>
              <a:buNone/>
              <a:tabLst/>
              <a:defRPr sz="900" b="1"/>
            </a:lvl2pPr>
            <a:lvl3pPr marL="136525" indent="-136525" rtl="0">
              <a:spcBef>
                <a:spcPts val="200"/>
              </a:spcBef>
              <a:defRPr sz="9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Textplatzhalter 4"/>
          <p:cNvSpPr>
            <a:spLocks noGrp="1"/>
          </p:cNvSpPr>
          <p:nvPr>
            <p:ph type="body" sz="quarter" idx="12"/>
          </p:nvPr>
        </p:nvSpPr>
        <p:spPr>
          <a:xfrm>
            <a:off x="4168774"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2" name="Textplatzhalter 4"/>
          <p:cNvSpPr>
            <a:spLocks noGrp="1"/>
          </p:cNvSpPr>
          <p:nvPr>
            <p:ph type="body" sz="quarter" idx="27"/>
          </p:nvPr>
        </p:nvSpPr>
        <p:spPr>
          <a:xfrm>
            <a:off x="3371850" y="86336"/>
            <a:ext cx="720000" cy="249299"/>
          </a:xfrm>
        </p:spPr>
        <p:txBody>
          <a:bodyPr>
            <a:noAutofit/>
          </a:bodyPr>
          <a:lstStyle>
            <a:lvl1pPr marL="0" indent="0" rtl="0">
              <a:spcBef>
                <a:spcPts val="0"/>
              </a:spcBef>
              <a:buNone/>
              <a:defRPr sz="600" b="1">
                <a:solidFill>
                  <a:schemeClr val="accent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3" name="Textplatzhalter 4"/>
          <p:cNvSpPr>
            <a:spLocks noGrp="1"/>
          </p:cNvSpPr>
          <p:nvPr>
            <p:ph type="body" sz="quarter" idx="24"/>
          </p:nvPr>
        </p:nvSpPr>
        <p:spPr>
          <a:xfrm>
            <a:off x="4960936"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24" name="Textplatzhalter 4"/>
          <p:cNvSpPr>
            <a:spLocks noGrp="1"/>
          </p:cNvSpPr>
          <p:nvPr>
            <p:ph type="body" sz="quarter" idx="25"/>
          </p:nvPr>
        </p:nvSpPr>
        <p:spPr>
          <a:xfrm>
            <a:off x="5753098"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p:txBody>
      </p:sp>
      <p:sp>
        <p:nvSpPr>
          <p:cNvPr id="31" name="Textplatzhalter 18"/>
          <p:cNvSpPr>
            <a:spLocks noGrp="1"/>
          </p:cNvSpPr>
          <p:nvPr>
            <p:ph type="body" sz="quarter" idx="29"/>
          </p:nvPr>
        </p:nvSpPr>
        <p:spPr>
          <a:xfrm>
            <a:off x="976313" y="633413"/>
            <a:ext cx="2233612" cy="83100"/>
          </a:xfrm>
        </p:spPr>
        <p:txBody>
          <a:bodyPr/>
          <a:lstStyle>
            <a:lvl1pPr marL="0" indent="0" rtl="0">
              <a:buNone/>
              <a:defRPr sz="600" b="0" cap="all" baseline="0">
                <a:solidFill>
                  <a:schemeClr val="bg1"/>
                </a:solidFill>
              </a:defRPr>
            </a:lvl1pPr>
            <a:lvl2pPr marL="0" indent="0">
              <a:buNone/>
              <a:tabLst/>
              <a:defRPr sz="900" b="0">
                <a:solidFill>
                  <a:schemeClr val="bg1"/>
                </a:solidFill>
              </a:defRPr>
            </a:lvl2pPr>
          </a:lstStyle>
          <a:p>
            <a:pPr lvl="0"/>
            <a:r>
              <a:rPr lang="en-US"/>
              <a:t>Click to edit Master text styles</a:t>
            </a:r>
          </a:p>
        </p:txBody>
      </p:sp>
      <p:sp>
        <p:nvSpPr>
          <p:cNvPr id="9" name="Fußzeilenplatzhalter 1">
            <a:extLst>
              <a:ext uri="{FF2B5EF4-FFF2-40B4-BE49-F238E27FC236}">
                <a16:creationId xmlns:a16="http://schemas.microsoft.com/office/drawing/2014/main" id="{D42DA00D-FB70-98DD-C735-A38698A6BB96}"/>
              </a:ext>
            </a:extLst>
          </p:cNvPr>
          <p:cNvSpPr>
            <a:spLocks noGrp="1"/>
          </p:cNvSpPr>
          <p:nvPr>
            <p:ph type="ftr" sz="quarter" idx="30"/>
          </p:nvPr>
        </p:nvSpPr>
        <p:spPr/>
        <p:txBody>
          <a:bodyPr/>
          <a:lstStyle>
            <a:lvl1pPr rtl="0">
              <a:defRPr>
                <a:solidFill>
                  <a:schemeClr val="bg1"/>
                </a:solidFill>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6E03119E-8DBF-F415-29CA-CCF7BA8FA7AB}"/>
              </a:ext>
            </a:extLst>
          </p:cNvPr>
          <p:cNvSpPr>
            <a:spLocks noGrp="1"/>
          </p:cNvSpPr>
          <p:nvPr>
            <p:ph type="dt" sz="half" idx="31"/>
          </p:nvPr>
        </p:nvSpPr>
        <p:spPr/>
        <p:txBody>
          <a:bodyPr/>
          <a:lstStyle>
            <a:lvl1pPr algn="l" rtl="0">
              <a:defRPr lang="de-DE" sz="600" b="1">
                <a:solidFill>
                  <a:srgbClr val="000000"/>
                </a:solidFill>
              </a:defRPr>
            </a:lvl1pPr>
          </a:lstStyle>
          <a:p>
            <a:pPr>
              <a:defRPr/>
            </a:pPr>
            <a:fld id="{6EDE9306-C0FD-5E4F-BBD4-76FCE361F959}" type="datetime4">
              <a:rPr lang="en-GB"/>
              <a:pPr>
                <a:defRPr/>
              </a:pPr>
              <a:t>29 October 2025</a:t>
            </a:fld>
            <a:endParaRPr lang="en-GB" dirty="0"/>
          </a:p>
        </p:txBody>
      </p:sp>
    </p:spTree>
    <p:extLst>
      <p:ext uri="{BB962C8B-B14F-4D97-AF65-F5344CB8AC3E}">
        <p14:creationId xmlns:p14="http://schemas.microsoft.com/office/powerpoint/2010/main" val="16087148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act slid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7D46EC83-A9D6-41A9-9C8B-0B5F4FA29CA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3730" name="Objekt 12" hidden="1">
                        <a:extLst>
                          <a:ext uri="{FF2B5EF4-FFF2-40B4-BE49-F238E27FC236}">
                            <a16:creationId xmlns:a16="http://schemas.microsoft.com/office/drawing/2014/main" id="{26C71196-6748-EEE3-8B16-5B72E8AF5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9C1C59C2-74CD-B2AD-F0B2-940B66422C0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feld 5">
            <a:extLst>
              <a:ext uri="{FF2B5EF4-FFF2-40B4-BE49-F238E27FC236}">
                <a16:creationId xmlns:a16="http://schemas.microsoft.com/office/drawing/2014/main" id="{1594C8A7-82D2-D496-2D21-B5B2B2196675}"/>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t>Shaping the future </a:t>
            </a:r>
            <a:br>
              <a:rPr lang="en-GB" altLang="en-VN" sz="4400" b="1"/>
            </a:br>
            <a:r>
              <a:rPr lang="en-GB" altLang="en-VN" sz="4400" b="1"/>
              <a:t>of digital business </a:t>
            </a:r>
          </a:p>
        </p:txBody>
      </p:sp>
      <p:grpSp>
        <p:nvGrpSpPr>
          <p:cNvPr id="6" name="Gruppieren 9">
            <a:extLst>
              <a:ext uri="{FF2B5EF4-FFF2-40B4-BE49-F238E27FC236}">
                <a16:creationId xmlns:a16="http://schemas.microsoft.com/office/drawing/2014/main" id="{69DE7E96-E63B-6799-2322-DA7F172CCDF0}"/>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16038201-B87F-AB99-1C68-E4F3E1FCEFDA}"/>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15F3C218-E43B-C317-306D-6C25CCEC1300}"/>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0C413BE-3F83-749F-0AA1-3A4FA0405CE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82C82ECE-DA97-FDEF-5616-27EAA157DC3A}"/>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9B281C4-039C-372C-A3AC-EFE0D22E837E}"/>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8E30974A-DF76-6715-544F-EBCFF2B80A88}"/>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EFE9BCD1-1B5C-7C35-5348-BE996CE18988}"/>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5" name="Gruppieren 19">
            <a:extLst>
              <a:ext uri="{FF2B5EF4-FFF2-40B4-BE49-F238E27FC236}">
                <a16:creationId xmlns:a16="http://schemas.microsoft.com/office/drawing/2014/main" id="{6AC87A2B-8561-30D4-DA3F-F7D910D7CC24}"/>
              </a:ext>
            </a:extLst>
          </p:cNvPr>
          <p:cNvGrpSpPr>
            <a:grpSpLocks/>
          </p:cNvGrpSpPr>
          <p:nvPr userDrawn="1"/>
        </p:nvGrpSpPr>
        <p:grpSpPr bwMode="auto">
          <a:xfrm>
            <a:off x="9542463" y="431800"/>
            <a:ext cx="1614487" cy="904875"/>
            <a:chOff x="9463668" y="1940312"/>
            <a:chExt cx="1614235" cy="904790"/>
          </a:xfrm>
        </p:grpSpPr>
        <p:sp>
          <p:nvSpPr>
            <p:cNvPr id="16" name="Textfeld 23">
              <a:extLst>
                <a:ext uri="{FF2B5EF4-FFF2-40B4-BE49-F238E27FC236}">
                  <a16:creationId xmlns:a16="http://schemas.microsoft.com/office/drawing/2014/main" id="{821B5B7D-F1AE-2232-10DA-5474A8F0DA57}"/>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thank-you-slide</a:t>
              </a:r>
              <a:br>
                <a:rPr lang="en-GB" altLang="en-VN" sz="700">
                  <a:solidFill>
                    <a:schemeClr val="bg1"/>
                  </a:solidFill>
                </a:rPr>
              </a:br>
              <a:r>
                <a:rPr lang="en-GB" altLang="en-VN" sz="700">
                  <a:solidFill>
                    <a:schemeClr val="bg1"/>
                  </a:solidFill>
                </a:rPr>
                <a:t>for black font with optional contact picture.</a:t>
              </a:r>
            </a:p>
          </p:txBody>
        </p:sp>
        <p:sp>
          <p:nvSpPr>
            <p:cNvPr id="17" name="Freihandform: Form 122">
              <a:extLst>
                <a:ext uri="{FF2B5EF4-FFF2-40B4-BE49-F238E27FC236}">
                  <a16:creationId xmlns:a16="http://schemas.microsoft.com/office/drawing/2014/main" id="{B08517DD-1799-3717-E405-17C456195547}"/>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300018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white text">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4E94AFD4-BD61-56A6-9557-77E03C92519D}"/>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6322" name="Objekt 9" hidden="1">
                        <a:extLst>
                          <a:ext uri="{FF2B5EF4-FFF2-40B4-BE49-F238E27FC236}">
                            <a16:creationId xmlns:a16="http://schemas.microsoft.com/office/drawing/2014/main" id="{87DD8E19-66E8-6826-78EB-8958EA351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3B2D3F23-9109-62E8-E213-E2F2658B4CE0}"/>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AB421CE4-DB59-5129-1DAD-EB65C84D1DC0}"/>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3125C40E-1B04-0AB2-C21C-84627A2D155F}"/>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E83397E9-3901-08D0-4E18-CAD598455277}"/>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A3D5A4B4-B1C4-6FD3-76CF-1E535AE613F4}"/>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97B90115-2390-43FA-07EC-058F7EA6845B}"/>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8FBD50FF-E02C-9B98-AECF-2EFA3429E3A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DE66E0C3-B0ED-2C99-E8BE-9C9F81C11796}"/>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25D37932-ACEA-27E6-E86B-5A4C8B974F84}"/>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8A0F273A-A4A5-F9B2-F655-437400EA03B4}"/>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39F3DC1D-B6EA-7770-A7B8-CD888FCB9E77}"/>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AE882BFA-8409-0848-D744-7A7EA96DBE38}"/>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2CF623FD-6382-CB29-C2D9-4C7E9E43AF38}"/>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4A586E7D-9A5B-46E4-B91C-350B3E4D32F2}"/>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8A210323-92C7-A46E-2C07-7DBEE7ED75FA}"/>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ECC00B44-A40C-56E6-A58C-8DA4D226237A}"/>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6741FE44-7CC0-F606-1B06-817BD8313EDE}"/>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D4AA22BA-B0BF-7C20-0997-7DA7881AE903}"/>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E0AA168C-0E16-9DCF-4F18-4778416FBB1F}"/>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D2FBAE91-22FD-7CF3-40E5-3DB7B65A74F5}"/>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24215AD8-8714-13DA-3635-C83D6E58E9B2}"/>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BFB7AFED-1D5D-B0D5-99AA-81000FC2313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1B1DE927-3550-7D54-F0D3-3617DF18B54D}"/>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A790530F-7700-6A00-7E9D-DFA44853F2D6}"/>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1A0CE202-16DE-989E-FC9C-C0F5E0BC76A8}"/>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D4229929-D7CB-C794-6D83-669512FE001B}"/>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244AD733-7162-7A50-A6D5-03AFC33D36D5}"/>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F63B8D7B-B0E1-FC3E-B96D-04D0B4E6991B}"/>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7C0AF912-2212-492D-C2E8-3E9C290EEB4F}"/>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94589EF7-9D7C-734F-BC6F-53F9BF78BB5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63AC3C7F-BB00-833E-5B89-71DDF27B41EB}"/>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BFD845EF-6DB0-381D-52CD-981E1924A2BF}"/>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E0B95A75-D3F2-11DC-DF00-08304667FE4C}"/>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F9D22DCE-A899-79CD-08BC-2FF3C7FA7863}"/>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89E7FA61-F6A3-2E5D-731A-0276BCD63282}"/>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8ABC1372-0522-64F2-7E2B-9E818607651A}"/>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C2E4DF69-3907-ACA6-FA1E-DB6CDEB4246E}"/>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37E65BD7-53C9-8F6A-B245-3476BF35DC26}"/>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373C94E6-F9F4-15A8-783F-A84606E341C1}"/>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3507ADA3-FDA9-CFBA-B51C-C3AB0C4F57DE}"/>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EDBAA743-4278-EE47-F117-D614BC619AD1}"/>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DA100703-DDD5-944E-156A-887044C0838A}"/>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AA938B8F-C943-A8E2-4AC4-9A392704536E}"/>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2B6A68F7-9A3D-6F32-6788-2DAEB4F37D02}"/>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F8CDDD8E-8134-CA98-D7BB-24C90442B92A}"/>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2C3A8A8A-F36D-B303-89E2-2F1A4579E65B}"/>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8CE62D38-7B18-AEE4-6E99-0F621539E70B}"/>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2793392A-7224-0ABB-CCB8-B71AED2287F8}"/>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3" name="Gruppieren 60">
            <a:extLst>
              <a:ext uri="{FF2B5EF4-FFF2-40B4-BE49-F238E27FC236}">
                <a16:creationId xmlns:a16="http://schemas.microsoft.com/office/drawing/2014/main" id="{E8267D9D-53B6-1DDC-FB39-697A0FA74FAA}"/>
              </a:ext>
            </a:extLst>
          </p:cNvPr>
          <p:cNvGrpSpPr>
            <a:grpSpLocks/>
          </p:cNvGrpSpPr>
          <p:nvPr userDrawn="1"/>
        </p:nvGrpSpPr>
        <p:grpSpPr bwMode="auto">
          <a:xfrm>
            <a:off x="9542463" y="431800"/>
            <a:ext cx="1614487" cy="1120775"/>
            <a:chOff x="9463668" y="1940312"/>
            <a:chExt cx="1614235" cy="1120234"/>
          </a:xfrm>
        </p:grpSpPr>
        <p:sp>
          <p:nvSpPr>
            <p:cNvPr id="54" name="Textfeld 61">
              <a:extLst>
                <a:ext uri="{FF2B5EF4-FFF2-40B4-BE49-F238E27FC236}">
                  <a16:creationId xmlns:a16="http://schemas.microsoft.com/office/drawing/2014/main" id="{0A9BFEB9-E5A6-59DB-BD48-281CB1B0B4BC}"/>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title slide for dark images. Insert an 11 columns picture from the GFT image pack with the image placeholder or change image by right click. </a:t>
              </a:r>
            </a:p>
          </p:txBody>
        </p:sp>
        <p:sp>
          <p:nvSpPr>
            <p:cNvPr id="55" name="Freihandform: Form 122">
              <a:extLst>
                <a:ext uri="{FF2B5EF4-FFF2-40B4-BE49-F238E27FC236}">
                  <a16:creationId xmlns:a16="http://schemas.microsoft.com/office/drawing/2014/main" id="{F8C71121-BA12-8191-5AC6-09E676B636A2}"/>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6" name="Textfeld 63">
            <a:extLst>
              <a:ext uri="{FF2B5EF4-FFF2-40B4-BE49-F238E27FC236}">
                <a16:creationId xmlns:a16="http://schemas.microsoft.com/office/drawing/2014/main" id="{CBF4CB45-F493-507F-2F6B-0684A0ED808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0" name="Bildplatzhalter 2"/>
          <p:cNvSpPr>
            <a:spLocks noGrp="1"/>
          </p:cNvSpPr>
          <p:nvPr>
            <p:ph type="pic" sz="quarter" idx="14"/>
          </p:nvPr>
        </p:nvSpPr>
        <p:spPr>
          <a:xfrm>
            <a:off x="188912" y="441325"/>
            <a:ext cx="8772526"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3486658"/>
            <a:ext cx="7191172" cy="541687"/>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7191172"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349086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 slide with picture ">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06706AFA-1A16-113D-B43D-C0FFB5FF021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4754" name="Objekt 12" hidden="1">
                        <a:extLst>
                          <a:ext uri="{FF2B5EF4-FFF2-40B4-BE49-F238E27FC236}">
                            <a16:creationId xmlns:a16="http://schemas.microsoft.com/office/drawing/2014/main" id="{C440C7CC-372E-C83B-C8D6-97AB22C74D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9">
            <a:extLst>
              <a:ext uri="{FF2B5EF4-FFF2-40B4-BE49-F238E27FC236}">
                <a16:creationId xmlns:a16="http://schemas.microsoft.com/office/drawing/2014/main" id="{D1123A61-2B8C-4FBE-9B5C-6DA2DAE9EBB4}"/>
              </a:ext>
            </a:extLst>
          </p:cNvPr>
          <p:cNvGrpSpPr>
            <a:grpSpLocks/>
          </p:cNvGrpSpPr>
          <p:nvPr userDrawn="1"/>
        </p:nvGrpSpPr>
        <p:grpSpPr bwMode="auto">
          <a:xfrm>
            <a:off x="7767638" y="106363"/>
            <a:ext cx="1193800" cy="222250"/>
            <a:chOff x="8174038" y="147638"/>
            <a:chExt cx="787400" cy="146050"/>
          </a:xfrm>
        </p:grpSpPr>
        <p:sp>
          <p:nvSpPr>
            <p:cNvPr id="5" name="AutoShape 89">
              <a:extLst>
                <a:ext uri="{FF2B5EF4-FFF2-40B4-BE49-F238E27FC236}">
                  <a16:creationId xmlns:a16="http://schemas.microsoft.com/office/drawing/2014/main" id="{97CF518E-F59C-F556-99A7-61DA21FB225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6" name="Rectangle 91">
              <a:extLst>
                <a:ext uri="{FF2B5EF4-FFF2-40B4-BE49-F238E27FC236}">
                  <a16:creationId xmlns:a16="http://schemas.microsoft.com/office/drawing/2014/main" id="{72C9375A-BE80-6D3A-E61B-7298C6257A5C}"/>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7" name="Rectangle 92">
              <a:extLst>
                <a:ext uri="{FF2B5EF4-FFF2-40B4-BE49-F238E27FC236}">
                  <a16:creationId xmlns:a16="http://schemas.microsoft.com/office/drawing/2014/main" id="{60114EFA-DDC5-7FF6-ED5D-94890D46D2D9}"/>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Freeform 93">
              <a:extLst>
                <a:ext uri="{FF2B5EF4-FFF2-40B4-BE49-F238E27FC236}">
                  <a16:creationId xmlns:a16="http://schemas.microsoft.com/office/drawing/2014/main" id="{1D35D705-8017-3089-D9BA-79C3568F6C75}"/>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64A257D2-3D1A-70AF-AA6B-28D944A4140E}"/>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D2E5F815-C02B-3FA2-C0E7-71FAA1C4E7BC}"/>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2" name="Textfeld 4">
            <a:extLst>
              <a:ext uri="{FF2B5EF4-FFF2-40B4-BE49-F238E27FC236}">
                <a16:creationId xmlns:a16="http://schemas.microsoft.com/office/drawing/2014/main" id="{E04A081F-84C5-9730-1176-0D462D53895D}"/>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3" name="Gruppieren 19">
            <a:extLst>
              <a:ext uri="{FF2B5EF4-FFF2-40B4-BE49-F238E27FC236}">
                <a16:creationId xmlns:a16="http://schemas.microsoft.com/office/drawing/2014/main" id="{18551400-C723-4611-CAB9-337302ADBE12}"/>
              </a:ext>
            </a:extLst>
          </p:cNvPr>
          <p:cNvGrpSpPr>
            <a:grpSpLocks/>
          </p:cNvGrpSpPr>
          <p:nvPr userDrawn="1"/>
        </p:nvGrpSpPr>
        <p:grpSpPr bwMode="auto">
          <a:xfrm>
            <a:off x="9542463" y="431800"/>
            <a:ext cx="1614487" cy="904875"/>
            <a:chOff x="9463668" y="1940312"/>
            <a:chExt cx="1614235" cy="904790"/>
          </a:xfrm>
        </p:grpSpPr>
        <p:sp>
          <p:nvSpPr>
            <p:cNvPr id="14" name="Textfeld 23">
              <a:extLst>
                <a:ext uri="{FF2B5EF4-FFF2-40B4-BE49-F238E27FC236}">
                  <a16:creationId xmlns:a16="http://schemas.microsoft.com/office/drawing/2014/main" id="{B8C36153-32FC-F010-E30D-1574B1460B3A}"/>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thank-you-slide with image placeholder for black font with optional contact picture.</a:t>
              </a:r>
            </a:p>
          </p:txBody>
        </p:sp>
        <p:sp>
          <p:nvSpPr>
            <p:cNvPr id="15" name="Freihandform: Form 122">
              <a:extLst>
                <a:ext uri="{FF2B5EF4-FFF2-40B4-BE49-F238E27FC236}">
                  <a16:creationId xmlns:a16="http://schemas.microsoft.com/office/drawing/2014/main" id="{C4B89BFC-07EC-BF14-BF13-C65FA768548C}"/>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21" name="Bildplatzhalter 14"/>
          <p:cNvSpPr>
            <a:spLocks noGrp="1"/>
          </p:cNvSpPr>
          <p:nvPr>
            <p:ph type="pic" sz="quarter" idx="16"/>
          </p:nvPr>
        </p:nvSpPr>
        <p:spPr>
          <a:xfrm>
            <a:off x="188912" y="441325"/>
            <a:ext cx="8770144"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
        <p:nvSpPr>
          <p:cNvPr id="23" name="Textplatzhalter 2"/>
          <p:cNvSpPr>
            <a:spLocks noGrp="1"/>
          </p:cNvSpPr>
          <p:nvPr>
            <p:ph type="body" sz="quarter" idx="17"/>
          </p:nvPr>
        </p:nvSpPr>
        <p:spPr bwMode="gray">
          <a:xfrm>
            <a:off x="978102" y="663575"/>
            <a:ext cx="7191172" cy="1354217"/>
          </a:xfrm>
        </p:spPr>
        <p:txBody>
          <a:bodyPr/>
          <a:lstStyle>
            <a:lvl1pPr marL="0" marR="0" indent="0" algn="l" defTabSz="685800" rtl="0" eaLnBrk="1" fontAlgn="base" latinLnBrk="0" hangingPunct="1">
              <a:lnSpc>
                <a:spcPct val="100000"/>
              </a:lnSpc>
              <a:spcBef>
                <a:spcPts val="600"/>
              </a:spcBef>
              <a:spcAft>
                <a:spcPct val="0"/>
              </a:spcAft>
              <a:buClr>
                <a:srgbClr val="000000"/>
              </a:buClr>
              <a:buSzTx/>
              <a:buFont typeface="Wingdings" panose="05000000000000000000" pitchFamily="2" charset="2"/>
              <a:buNone/>
              <a:tabLst/>
              <a:defRPr sz="4400" b="1"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77861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black box">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76E034D4-9F03-1528-937D-F0E5BA27B18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5778" name="Objekt 9" hidden="1">
                        <a:extLst>
                          <a:ext uri="{FF2B5EF4-FFF2-40B4-BE49-F238E27FC236}">
                            <a16:creationId xmlns:a16="http://schemas.microsoft.com/office/drawing/2014/main" id="{97E1442E-81D3-38F9-D811-C6A49A7A9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6">
            <a:extLst>
              <a:ext uri="{FF2B5EF4-FFF2-40B4-BE49-F238E27FC236}">
                <a16:creationId xmlns:a16="http://schemas.microsoft.com/office/drawing/2014/main" id="{666E9996-93F1-1CBC-9D93-0E0C6A7AB14E}"/>
              </a:ext>
            </a:extLst>
          </p:cNvPr>
          <p:cNvSpPr/>
          <p:nvPr userDrawn="1"/>
        </p:nvSpPr>
        <p:spPr>
          <a:xfrm>
            <a:off x="527050" y="2525713"/>
            <a:ext cx="6097588" cy="2435225"/>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0">
            <a:extLst>
              <a:ext uri="{FF2B5EF4-FFF2-40B4-BE49-F238E27FC236}">
                <a16:creationId xmlns:a16="http://schemas.microsoft.com/office/drawing/2014/main" id="{7C331167-7785-E280-B049-7B5F56A34386}"/>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C378D193-E3DB-4E79-0028-04194AD6801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9" name="Rectangle 91">
              <a:extLst>
                <a:ext uri="{FF2B5EF4-FFF2-40B4-BE49-F238E27FC236}">
                  <a16:creationId xmlns:a16="http://schemas.microsoft.com/office/drawing/2014/main" id="{FA2036D7-28BE-F9AA-CA44-DED1D0DA9C92}"/>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1465B8DC-588E-EF98-40D2-8A5393F37574}"/>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4CD54D6A-0275-0104-5C7F-50B45E360FC6}"/>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21FE8F3A-8BE0-57C6-315C-1AC1C52B19C1}"/>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6A1E8F3A-8540-910A-5AED-838F7B7B38BB}"/>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4" name="Gruppieren 17">
            <a:extLst>
              <a:ext uri="{FF2B5EF4-FFF2-40B4-BE49-F238E27FC236}">
                <a16:creationId xmlns:a16="http://schemas.microsoft.com/office/drawing/2014/main" id="{94CF44D3-860F-8E0E-F93E-E59E71E71E00}"/>
              </a:ext>
            </a:extLst>
          </p:cNvPr>
          <p:cNvGrpSpPr>
            <a:grpSpLocks/>
          </p:cNvGrpSpPr>
          <p:nvPr userDrawn="1"/>
        </p:nvGrpSpPr>
        <p:grpSpPr bwMode="auto">
          <a:xfrm>
            <a:off x="-274638" y="-292100"/>
            <a:ext cx="9701213" cy="5749925"/>
            <a:chOff x="-275113" y="-292561"/>
            <a:chExt cx="9702165" cy="5750386"/>
          </a:xfrm>
        </p:grpSpPr>
        <p:grpSp>
          <p:nvGrpSpPr>
            <p:cNvPr id="15" name="Gruppieren 18">
              <a:extLst>
                <a:ext uri="{FF2B5EF4-FFF2-40B4-BE49-F238E27FC236}">
                  <a16:creationId xmlns:a16="http://schemas.microsoft.com/office/drawing/2014/main" id="{5A513F4E-0AF5-3CEE-B2C2-1E37DD300A14}"/>
                </a:ext>
              </a:extLst>
            </p:cNvPr>
            <p:cNvGrpSpPr>
              <a:grpSpLocks/>
            </p:cNvGrpSpPr>
            <p:nvPr userDrawn="1"/>
          </p:nvGrpSpPr>
          <p:grpSpPr bwMode="auto">
            <a:xfrm>
              <a:off x="186532" y="5290185"/>
              <a:ext cx="8772525" cy="167640"/>
              <a:chOff x="186532" y="-281940"/>
              <a:chExt cx="8772525" cy="708660"/>
            </a:xfrm>
          </p:grpSpPr>
          <p:cxnSp>
            <p:nvCxnSpPr>
              <p:cNvPr id="43" name="Gerade Verbindung 45">
                <a:extLst>
                  <a:ext uri="{FF2B5EF4-FFF2-40B4-BE49-F238E27FC236}">
                    <a16:creationId xmlns:a16="http://schemas.microsoft.com/office/drawing/2014/main" id="{68A11517-A5D8-4BF7-9EEC-563D13EAA802}"/>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6">
                <a:extLst>
                  <a:ext uri="{FF2B5EF4-FFF2-40B4-BE49-F238E27FC236}">
                    <a16:creationId xmlns:a16="http://schemas.microsoft.com/office/drawing/2014/main" id="{F227A740-032C-883D-5719-41286A4A9543}"/>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7">
                <a:extLst>
                  <a:ext uri="{FF2B5EF4-FFF2-40B4-BE49-F238E27FC236}">
                    <a16:creationId xmlns:a16="http://schemas.microsoft.com/office/drawing/2014/main" id="{92F7FAC3-D9CD-B3FC-EFC8-EF4CFFD59FBF}"/>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8">
                <a:extLst>
                  <a:ext uri="{FF2B5EF4-FFF2-40B4-BE49-F238E27FC236}">
                    <a16:creationId xmlns:a16="http://schemas.microsoft.com/office/drawing/2014/main" id="{67A77C1C-D731-4811-9A83-AED03BDF5A1F}"/>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49">
                <a:extLst>
                  <a:ext uri="{FF2B5EF4-FFF2-40B4-BE49-F238E27FC236}">
                    <a16:creationId xmlns:a16="http://schemas.microsoft.com/office/drawing/2014/main" id="{72D657FB-520D-B2C2-9EF1-6AB408C01500}"/>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0">
                <a:extLst>
                  <a:ext uri="{FF2B5EF4-FFF2-40B4-BE49-F238E27FC236}">
                    <a16:creationId xmlns:a16="http://schemas.microsoft.com/office/drawing/2014/main" id="{237ACFA5-CA8E-3B23-515F-15DBB3D8C91E}"/>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1">
                <a:extLst>
                  <a:ext uri="{FF2B5EF4-FFF2-40B4-BE49-F238E27FC236}">
                    <a16:creationId xmlns:a16="http://schemas.microsoft.com/office/drawing/2014/main" id="{D8537B38-EFCE-30DA-9DDA-DB772B3D6034}"/>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2">
                <a:extLst>
                  <a:ext uri="{FF2B5EF4-FFF2-40B4-BE49-F238E27FC236}">
                    <a16:creationId xmlns:a16="http://schemas.microsoft.com/office/drawing/2014/main" id="{9CBF4C14-E829-42FA-A064-766C06F07233}"/>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3">
                <a:extLst>
                  <a:ext uri="{FF2B5EF4-FFF2-40B4-BE49-F238E27FC236}">
                    <a16:creationId xmlns:a16="http://schemas.microsoft.com/office/drawing/2014/main" id="{F9BC7978-EC0D-D50C-C54C-3A81B1435159}"/>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4">
                <a:extLst>
                  <a:ext uri="{FF2B5EF4-FFF2-40B4-BE49-F238E27FC236}">
                    <a16:creationId xmlns:a16="http://schemas.microsoft.com/office/drawing/2014/main" id="{2095D010-EFFB-B9CA-CB59-1B973687DA9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5">
                <a:extLst>
                  <a:ext uri="{FF2B5EF4-FFF2-40B4-BE49-F238E27FC236}">
                    <a16:creationId xmlns:a16="http://schemas.microsoft.com/office/drawing/2014/main" id="{76E96349-C676-E994-00AC-22E0A59C0980}"/>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Gerade Verbindung 56">
                <a:extLst>
                  <a:ext uri="{FF2B5EF4-FFF2-40B4-BE49-F238E27FC236}">
                    <a16:creationId xmlns:a16="http://schemas.microsoft.com/office/drawing/2014/main" id="{443C1348-8B87-3A1F-8EFF-24761B3FAB36}"/>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6" name="Gerade Verbindung 31">
              <a:extLst>
                <a:ext uri="{FF2B5EF4-FFF2-40B4-BE49-F238E27FC236}">
                  <a16:creationId xmlns:a16="http://schemas.microsoft.com/office/drawing/2014/main" id="{8A789A3F-B4FF-6AA0-A903-A324D77C4EB1}"/>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2">
              <a:extLst>
                <a:ext uri="{FF2B5EF4-FFF2-40B4-BE49-F238E27FC236}">
                  <a16:creationId xmlns:a16="http://schemas.microsoft.com/office/drawing/2014/main" id="{E3831FD2-D893-8827-BC2E-DF46DE19C6FC}"/>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3">
              <a:extLst>
                <a:ext uri="{FF2B5EF4-FFF2-40B4-BE49-F238E27FC236}">
                  <a16:creationId xmlns:a16="http://schemas.microsoft.com/office/drawing/2014/main" id="{71ED33C1-01FB-1522-A71B-CB4AFB756B46}"/>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4">
              <a:extLst>
                <a:ext uri="{FF2B5EF4-FFF2-40B4-BE49-F238E27FC236}">
                  <a16:creationId xmlns:a16="http://schemas.microsoft.com/office/drawing/2014/main" id="{683ABDE5-C62D-54AA-1F49-4EF407FDA62C}"/>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5">
              <a:extLst>
                <a:ext uri="{FF2B5EF4-FFF2-40B4-BE49-F238E27FC236}">
                  <a16:creationId xmlns:a16="http://schemas.microsoft.com/office/drawing/2014/main" id="{B21FA72D-3993-3DD8-9114-76C9F80A00B6}"/>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6">
              <a:extLst>
                <a:ext uri="{FF2B5EF4-FFF2-40B4-BE49-F238E27FC236}">
                  <a16:creationId xmlns:a16="http://schemas.microsoft.com/office/drawing/2014/main" id="{B71D63D0-0DB7-CD31-C4CB-F9DFFC8F5FDD}"/>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7">
              <a:extLst>
                <a:ext uri="{FF2B5EF4-FFF2-40B4-BE49-F238E27FC236}">
                  <a16:creationId xmlns:a16="http://schemas.microsoft.com/office/drawing/2014/main" id="{9ACDE3BB-0097-4FCB-C5AC-491157AF0FF3}"/>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8">
              <a:extLst>
                <a:ext uri="{FF2B5EF4-FFF2-40B4-BE49-F238E27FC236}">
                  <a16:creationId xmlns:a16="http://schemas.microsoft.com/office/drawing/2014/main" id="{03643F81-8EFC-49EC-D89F-4CF85DC5693B}"/>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39">
              <a:extLst>
                <a:ext uri="{FF2B5EF4-FFF2-40B4-BE49-F238E27FC236}">
                  <a16:creationId xmlns:a16="http://schemas.microsoft.com/office/drawing/2014/main" id="{CA9AD13B-70A6-4E0D-43E5-699820EC87D2}"/>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0">
              <a:extLst>
                <a:ext uri="{FF2B5EF4-FFF2-40B4-BE49-F238E27FC236}">
                  <a16:creationId xmlns:a16="http://schemas.microsoft.com/office/drawing/2014/main" id="{80880425-4ADE-DD22-9416-4D3ADB33B6C3}"/>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42E7F870-AD32-587B-C8EC-A0AB0F8DA5FA}"/>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2">
              <a:extLst>
                <a:ext uri="{FF2B5EF4-FFF2-40B4-BE49-F238E27FC236}">
                  <a16:creationId xmlns:a16="http://schemas.microsoft.com/office/drawing/2014/main" id="{A4188CF7-9595-A9FE-E2E9-B5F51FE874DA}"/>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3">
              <a:extLst>
                <a:ext uri="{FF2B5EF4-FFF2-40B4-BE49-F238E27FC236}">
                  <a16:creationId xmlns:a16="http://schemas.microsoft.com/office/drawing/2014/main" id="{A4F98017-EE72-075D-B579-E3084BF04169}"/>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Gerade Verbindung 44">
              <a:extLst>
                <a:ext uri="{FF2B5EF4-FFF2-40B4-BE49-F238E27FC236}">
                  <a16:creationId xmlns:a16="http://schemas.microsoft.com/office/drawing/2014/main" id="{82B0AA6E-5693-7F52-0988-248628D8C4FF}"/>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0" name="Gruppieren 33">
              <a:extLst>
                <a:ext uri="{FF2B5EF4-FFF2-40B4-BE49-F238E27FC236}">
                  <a16:creationId xmlns:a16="http://schemas.microsoft.com/office/drawing/2014/main" id="{D31AA62D-3F77-DFEA-75AB-A7FE2976490A}"/>
                </a:ext>
              </a:extLst>
            </p:cNvPr>
            <p:cNvGrpSpPr>
              <a:grpSpLocks/>
            </p:cNvGrpSpPr>
            <p:nvPr userDrawn="1"/>
          </p:nvGrpSpPr>
          <p:grpSpPr bwMode="auto">
            <a:xfrm>
              <a:off x="186532" y="-292561"/>
              <a:ext cx="8772525" cy="167640"/>
              <a:chOff x="186532" y="-281940"/>
              <a:chExt cx="8772525" cy="708660"/>
            </a:xfrm>
          </p:grpSpPr>
          <p:cxnSp>
            <p:nvCxnSpPr>
              <p:cNvPr id="31" name="Gerade Verbindung 45">
                <a:extLst>
                  <a:ext uri="{FF2B5EF4-FFF2-40B4-BE49-F238E27FC236}">
                    <a16:creationId xmlns:a16="http://schemas.microsoft.com/office/drawing/2014/main" id="{F973925F-E869-6B97-753C-E9A0068BB8C1}"/>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6">
                <a:extLst>
                  <a:ext uri="{FF2B5EF4-FFF2-40B4-BE49-F238E27FC236}">
                    <a16:creationId xmlns:a16="http://schemas.microsoft.com/office/drawing/2014/main" id="{5B8836AB-F404-FC82-C070-CD1E26ECA75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7">
                <a:extLst>
                  <a:ext uri="{FF2B5EF4-FFF2-40B4-BE49-F238E27FC236}">
                    <a16:creationId xmlns:a16="http://schemas.microsoft.com/office/drawing/2014/main" id="{3EB453EB-20F7-646A-B21C-E1122482591B}"/>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8">
                <a:extLst>
                  <a:ext uri="{FF2B5EF4-FFF2-40B4-BE49-F238E27FC236}">
                    <a16:creationId xmlns:a16="http://schemas.microsoft.com/office/drawing/2014/main" id="{20173DCD-7388-E521-06E0-2942D21D5067}"/>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49">
                <a:extLst>
                  <a:ext uri="{FF2B5EF4-FFF2-40B4-BE49-F238E27FC236}">
                    <a16:creationId xmlns:a16="http://schemas.microsoft.com/office/drawing/2014/main" id="{6D9FCF8C-D8B9-6D16-E782-12B618EE314B}"/>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0">
                <a:extLst>
                  <a:ext uri="{FF2B5EF4-FFF2-40B4-BE49-F238E27FC236}">
                    <a16:creationId xmlns:a16="http://schemas.microsoft.com/office/drawing/2014/main" id="{523CD3CB-9827-667B-709E-3298544B7A91}"/>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1">
                <a:extLst>
                  <a:ext uri="{FF2B5EF4-FFF2-40B4-BE49-F238E27FC236}">
                    <a16:creationId xmlns:a16="http://schemas.microsoft.com/office/drawing/2014/main" id="{51C05F6E-FD37-4DB1-C44C-E9C7DEF03C97}"/>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2">
                <a:extLst>
                  <a:ext uri="{FF2B5EF4-FFF2-40B4-BE49-F238E27FC236}">
                    <a16:creationId xmlns:a16="http://schemas.microsoft.com/office/drawing/2014/main" id="{03034CDB-070A-1A2A-DCCA-B5CD3189BCCF}"/>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3">
                <a:extLst>
                  <a:ext uri="{FF2B5EF4-FFF2-40B4-BE49-F238E27FC236}">
                    <a16:creationId xmlns:a16="http://schemas.microsoft.com/office/drawing/2014/main" id="{84A19BB5-4827-6CFF-9A8C-C0D04B505366}"/>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4">
                <a:extLst>
                  <a:ext uri="{FF2B5EF4-FFF2-40B4-BE49-F238E27FC236}">
                    <a16:creationId xmlns:a16="http://schemas.microsoft.com/office/drawing/2014/main" id="{4FEECD3F-84CA-DD39-1624-3A97ED1A72B3}"/>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5">
                <a:extLst>
                  <a:ext uri="{FF2B5EF4-FFF2-40B4-BE49-F238E27FC236}">
                    <a16:creationId xmlns:a16="http://schemas.microsoft.com/office/drawing/2014/main" id="{A311F416-D12B-066E-A04D-38A3FFE576C3}"/>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56">
                <a:extLst>
                  <a:ext uri="{FF2B5EF4-FFF2-40B4-BE49-F238E27FC236}">
                    <a16:creationId xmlns:a16="http://schemas.microsoft.com/office/drawing/2014/main" id="{4D12482F-ACE1-F240-DF15-62D35ACF89DB}"/>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5" name="Textfeld 58">
            <a:extLst>
              <a:ext uri="{FF2B5EF4-FFF2-40B4-BE49-F238E27FC236}">
                <a16:creationId xmlns:a16="http://schemas.microsoft.com/office/drawing/2014/main" id="{A525D537-D7B5-14D4-D7C5-611F03A901FE}"/>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56" name="Gruppieren 59">
            <a:extLst>
              <a:ext uri="{FF2B5EF4-FFF2-40B4-BE49-F238E27FC236}">
                <a16:creationId xmlns:a16="http://schemas.microsoft.com/office/drawing/2014/main" id="{4D9FFD4B-3280-AB18-F08E-57630C18093B}"/>
              </a:ext>
            </a:extLst>
          </p:cNvPr>
          <p:cNvGrpSpPr>
            <a:grpSpLocks/>
          </p:cNvGrpSpPr>
          <p:nvPr userDrawn="1"/>
        </p:nvGrpSpPr>
        <p:grpSpPr bwMode="auto">
          <a:xfrm>
            <a:off x="9542463" y="431800"/>
            <a:ext cx="1614487" cy="1120775"/>
            <a:chOff x="9463668" y="1940312"/>
            <a:chExt cx="1614235" cy="1120234"/>
          </a:xfrm>
        </p:grpSpPr>
        <p:sp>
          <p:nvSpPr>
            <p:cNvPr id="57" name="Textfeld 60">
              <a:extLst>
                <a:ext uri="{FF2B5EF4-FFF2-40B4-BE49-F238E27FC236}">
                  <a16:creationId xmlns:a16="http://schemas.microsoft.com/office/drawing/2014/main" id="{7EE1991B-3D4A-18B2-3F7B-BFF116D54FBC}"/>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title slide with a black box for white font. Insert an 11 columns picture from the GFT image pack with the image placeholder </a:t>
              </a:r>
              <a:br>
                <a:rPr lang="en-GB" altLang="en-VN" sz="700">
                  <a:solidFill>
                    <a:schemeClr val="bg1"/>
                  </a:solidFill>
                </a:rPr>
              </a:br>
              <a:r>
                <a:rPr lang="en-GB" altLang="en-VN" sz="700">
                  <a:solidFill>
                    <a:schemeClr val="bg1"/>
                  </a:solidFill>
                </a:rPr>
                <a:t>or change image by right click.</a:t>
              </a:r>
            </a:p>
          </p:txBody>
        </p:sp>
        <p:sp>
          <p:nvSpPr>
            <p:cNvPr id="58" name="Freihandform: Form 122">
              <a:extLst>
                <a:ext uri="{FF2B5EF4-FFF2-40B4-BE49-F238E27FC236}">
                  <a16:creationId xmlns:a16="http://schemas.microsoft.com/office/drawing/2014/main" id="{35EA1852-210E-BE29-73A6-00F541ACD123}"/>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8" name="Bildplatzhalter 19"/>
          <p:cNvSpPr>
            <a:spLocks noGrp="1"/>
          </p:cNvSpPr>
          <p:nvPr>
            <p:ph type="pic" sz="quarter" idx="14"/>
          </p:nvPr>
        </p:nvSpPr>
        <p:spPr>
          <a:xfrm>
            <a:off x="188912" y="441325"/>
            <a:ext cx="8772526" cy="4519613"/>
          </a:xfrm>
          <a:custGeom>
            <a:avLst/>
            <a:gdLst>
              <a:gd name="connsiteX0" fmla="*/ 0 w 8772526"/>
              <a:gd name="connsiteY0" fmla="*/ 0 h 4519613"/>
              <a:gd name="connsiteX1" fmla="*/ 8772526 w 8772526"/>
              <a:gd name="connsiteY1" fmla="*/ 0 h 4519613"/>
              <a:gd name="connsiteX2" fmla="*/ 8772526 w 8772526"/>
              <a:gd name="connsiteY2" fmla="*/ 4519613 h 4519613"/>
              <a:gd name="connsiteX3" fmla="*/ 6378576 w 8772526"/>
              <a:gd name="connsiteY3" fmla="*/ 4519613 h 4519613"/>
              <a:gd name="connsiteX4" fmla="*/ 6378576 w 8772526"/>
              <a:gd name="connsiteY4" fmla="*/ 2130425 h 4519613"/>
              <a:gd name="connsiteX5" fmla="*/ 395287 w 8772526"/>
              <a:gd name="connsiteY5" fmla="*/ 2130425 h 4519613"/>
              <a:gd name="connsiteX6" fmla="*/ 395287 w 8772526"/>
              <a:gd name="connsiteY6" fmla="*/ 4519613 h 4519613"/>
              <a:gd name="connsiteX7" fmla="*/ 0 w 8772526"/>
              <a:gd name="connsiteY7" fmla="*/ 4519613 h 451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2526" h="4519613">
                <a:moveTo>
                  <a:pt x="0" y="0"/>
                </a:moveTo>
                <a:lnTo>
                  <a:pt x="8772526" y="0"/>
                </a:lnTo>
                <a:lnTo>
                  <a:pt x="8772526" y="4519613"/>
                </a:lnTo>
                <a:lnTo>
                  <a:pt x="6378576" y="4519613"/>
                </a:lnTo>
                <a:lnTo>
                  <a:pt x="6378576" y="2130425"/>
                </a:lnTo>
                <a:lnTo>
                  <a:pt x="395287" y="2130425"/>
                </a:lnTo>
                <a:lnTo>
                  <a:pt x="395287"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2944971"/>
            <a:ext cx="4792291" cy="1083374"/>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4792291"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048730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8 column black">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390A12FF-5D0E-4567-8BC9-75FB94CCE8F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6802" name="Objekt 9" hidden="1">
                        <a:extLst>
                          <a:ext uri="{FF2B5EF4-FFF2-40B4-BE49-F238E27FC236}">
                            <a16:creationId xmlns:a16="http://schemas.microsoft.com/office/drawing/2014/main" id="{FF3C3F42-CBCE-C5B7-D420-685E86B6C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61">
            <a:extLst>
              <a:ext uri="{FF2B5EF4-FFF2-40B4-BE49-F238E27FC236}">
                <a16:creationId xmlns:a16="http://schemas.microsoft.com/office/drawing/2014/main" id="{161B9984-7FE3-B1E9-7760-1DACB3B8F86E}"/>
              </a:ext>
            </a:extLst>
          </p:cNvPr>
          <p:cNvSpPr/>
          <p:nvPr userDrawn="1"/>
        </p:nvSpPr>
        <p:spPr>
          <a:xfrm>
            <a:off x="188913" y="441325"/>
            <a:ext cx="6381750" cy="4516438"/>
          </a:xfrm>
          <a:prstGeom prst="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0">
            <a:extLst>
              <a:ext uri="{FF2B5EF4-FFF2-40B4-BE49-F238E27FC236}">
                <a16:creationId xmlns:a16="http://schemas.microsoft.com/office/drawing/2014/main" id="{EB2099AE-D1E4-AB66-8F4D-D8D89C41FBB6}"/>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014EC18A-A8B3-769A-1275-D9420500698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554E41B3-D12A-288A-0E81-F58ADE589105}"/>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Rectangle 92">
              <a:extLst>
                <a:ext uri="{FF2B5EF4-FFF2-40B4-BE49-F238E27FC236}">
                  <a16:creationId xmlns:a16="http://schemas.microsoft.com/office/drawing/2014/main" id="{75FCD99F-ED86-2F3A-67DD-561A5A5F1EE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Freeform 93">
              <a:extLst>
                <a:ext uri="{FF2B5EF4-FFF2-40B4-BE49-F238E27FC236}">
                  <a16:creationId xmlns:a16="http://schemas.microsoft.com/office/drawing/2014/main" id="{66D74D4D-4AC6-68C5-11A2-73C5DF9E4F7C}"/>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4">
              <a:extLst>
                <a:ext uri="{FF2B5EF4-FFF2-40B4-BE49-F238E27FC236}">
                  <a16:creationId xmlns:a16="http://schemas.microsoft.com/office/drawing/2014/main" id="{A706A11C-64C4-CA38-BA5E-48B1EC904210}"/>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5">
              <a:extLst>
                <a:ext uri="{FF2B5EF4-FFF2-40B4-BE49-F238E27FC236}">
                  <a16:creationId xmlns:a16="http://schemas.microsoft.com/office/drawing/2014/main" id="{13B16DAB-973B-07F7-3359-B348DE82CFC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3" name="Gruppieren 17">
            <a:extLst>
              <a:ext uri="{FF2B5EF4-FFF2-40B4-BE49-F238E27FC236}">
                <a16:creationId xmlns:a16="http://schemas.microsoft.com/office/drawing/2014/main" id="{097EA22A-ABA8-9AC0-B3C6-2F2960BF1CF1}"/>
              </a:ext>
            </a:extLst>
          </p:cNvPr>
          <p:cNvGrpSpPr>
            <a:grpSpLocks/>
          </p:cNvGrpSpPr>
          <p:nvPr userDrawn="1"/>
        </p:nvGrpSpPr>
        <p:grpSpPr bwMode="auto">
          <a:xfrm>
            <a:off x="-274638" y="-292100"/>
            <a:ext cx="9701213" cy="5749925"/>
            <a:chOff x="-275113" y="-292561"/>
            <a:chExt cx="9702165" cy="5750386"/>
          </a:xfrm>
        </p:grpSpPr>
        <p:grpSp>
          <p:nvGrpSpPr>
            <p:cNvPr id="14" name="Gruppieren 18">
              <a:extLst>
                <a:ext uri="{FF2B5EF4-FFF2-40B4-BE49-F238E27FC236}">
                  <a16:creationId xmlns:a16="http://schemas.microsoft.com/office/drawing/2014/main" id="{0D79E858-AC61-2A19-E82E-76CCDD61A396}"/>
                </a:ext>
              </a:extLst>
            </p:cNvPr>
            <p:cNvGrpSpPr>
              <a:grpSpLocks/>
            </p:cNvGrpSpPr>
            <p:nvPr userDrawn="1"/>
          </p:nvGrpSpPr>
          <p:grpSpPr bwMode="auto">
            <a:xfrm>
              <a:off x="186532" y="5290185"/>
              <a:ext cx="8772525" cy="167640"/>
              <a:chOff x="186532" y="-281940"/>
              <a:chExt cx="8772525" cy="708660"/>
            </a:xfrm>
          </p:grpSpPr>
          <p:cxnSp>
            <p:nvCxnSpPr>
              <p:cNvPr id="42" name="Gerade Verbindung 45">
                <a:extLst>
                  <a:ext uri="{FF2B5EF4-FFF2-40B4-BE49-F238E27FC236}">
                    <a16:creationId xmlns:a16="http://schemas.microsoft.com/office/drawing/2014/main" id="{CB29B806-AAB3-AEB8-02B4-5A834F71F9C3}"/>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6">
                <a:extLst>
                  <a:ext uri="{FF2B5EF4-FFF2-40B4-BE49-F238E27FC236}">
                    <a16:creationId xmlns:a16="http://schemas.microsoft.com/office/drawing/2014/main" id="{C1D84059-EB39-2DC0-77B0-667A14A802C0}"/>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7">
                <a:extLst>
                  <a:ext uri="{FF2B5EF4-FFF2-40B4-BE49-F238E27FC236}">
                    <a16:creationId xmlns:a16="http://schemas.microsoft.com/office/drawing/2014/main" id="{F0CE4CA6-8E09-3D55-2BC3-D23E3B906487}"/>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8">
                <a:extLst>
                  <a:ext uri="{FF2B5EF4-FFF2-40B4-BE49-F238E27FC236}">
                    <a16:creationId xmlns:a16="http://schemas.microsoft.com/office/drawing/2014/main" id="{2E756C3A-9736-F9F9-2B3D-F60293425838}"/>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49">
                <a:extLst>
                  <a:ext uri="{FF2B5EF4-FFF2-40B4-BE49-F238E27FC236}">
                    <a16:creationId xmlns:a16="http://schemas.microsoft.com/office/drawing/2014/main" id="{79614211-9968-BA78-50F1-B1E25774157C}"/>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0">
                <a:extLst>
                  <a:ext uri="{FF2B5EF4-FFF2-40B4-BE49-F238E27FC236}">
                    <a16:creationId xmlns:a16="http://schemas.microsoft.com/office/drawing/2014/main" id="{F2C78177-FFE8-6B17-D5F8-B9FFA7124E2A}"/>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1">
                <a:extLst>
                  <a:ext uri="{FF2B5EF4-FFF2-40B4-BE49-F238E27FC236}">
                    <a16:creationId xmlns:a16="http://schemas.microsoft.com/office/drawing/2014/main" id="{B1B525F3-DEB1-D489-312B-046D4EAA34E7}"/>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2">
                <a:extLst>
                  <a:ext uri="{FF2B5EF4-FFF2-40B4-BE49-F238E27FC236}">
                    <a16:creationId xmlns:a16="http://schemas.microsoft.com/office/drawing/2014/main" id="{D748F327-2295-6DF4-932C-45F2A7E8FCD6}"/>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3">
                <a:extLst>
                  <a:ext uri="{FF2B5EF4-FFF2-40B4-BE49-F238E27FC236}">
                    <a16:creationId xmlns:a16="http://schemas.microsoft.com/office/drawing/2014/main" id="{3F3B3427-CC5A-1645-3CEF-608CEA754E4D}"/>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4">
                <a:extLst>
                  <a:ext uri="{FF2B5EF4-FFF2-40B4-BE49-F238E27FC236}">
                    <a16:creationId xmlns:a16="http://schemas.microsoft.com/office/drawing/2014/main" id="{197F232C-607D-2D09-016F-9C48ED617B7D}"/>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5">
                <a:extLst>
                  <a:ext uri="{FF2B5EF4-FFF2-40B4-BE49-F238E27FC236}">
                    <a16:creationId xmlns:a16="http://schemas.microsoft.com/office/drawing/2014/main" id="{4D674B57-BEFA-78C8-A8FE-DD5F02CB6A7D}"/>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 Verbindung 56">
                <a:extLst>
                  <a:ext uri="{FF2B5EF4-FFF2-40B4-BE49-F238E27FC236}">
                    <a16:creationId xmlns:a16="http://schemas.microsoft.com/office/drawing/2014/main" id="{2D55374C-969D-CF3A-8A3A-F4E02A40E64B}"/>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 name="Gerade Verbindung 31">
              <a:extLst>
                <a:ext uri="{FF2B5EF4-FFF2-40B4-BE49-F238E27FC236}">
                  <a16:creationId xmlns:a16="http://schemas.microsoft.com/office/drawing/2014/main" id="{04585A56-8AA9-B2C5-806A-B7F6CEFE74A3}"/>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2">
              <a:extLst>
                <a:ext uri="{FF2B5EF4-FFF2-40B4-BE49-F238E27FC236}">
                  <a16:creationId xmlns:a16="http://schemas.microsoft.com/office/drawing/2014/main" id="{EA1204B8-359F-F0B5-E6AD-CB82FEE0AF99}"/>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3">
              <a:extLst>
                <a:ext uri="{FF2B5EF4-FFF2-40B4-BE49-F238E27FC236}">
                  <a16:creationId xmlns:a16="http://schemas.microsoft.com/office/drawing/2014/main" id="{07C5554B-92B5-E9E3-57D1-2C865F702FB4}"/>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4">
              <a:extLst>
                <a:ext uri="{FF2B5EF4-FFF2-40B4-BE49-F238E27FC236}">
                  <a16:creationId xmlns:a16="http://schemas.microsoft.com/office/drawing/2014/main" id="{C7D63E53-8DC7-97AE-8AD5-08D17116490F}"/>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5">
              <a:extLst>
                <a:ext uri="{FF2B5EF4-FFF2-40B4-BE49-F238E27FC236}">
                  <a16:creationId xmlns:a16="http://schemas.microsoft.com/office/drawing/2014/main" id="{FA9E4781-D7E9-87B6-86A0-CF997A90888B}"/>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6">
              <a:extLst>
                <a:ext uri="{FF2B5EF4-FFF2-40B4-BE49-F238E27FC236}">
                  <a16:creationId xmlns:a16="http://schemas.microsoft.com/office/drawing/2014/main" id="{1F042D19-6946-D8BE-C5CC-CAFFF47D604D}"/>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7">
              <a:extLst>
                <a:ext uri="{FF2B5EF4-FFF2-40B4-BE49-F238E27FC236}">
                  <a16:creationId xmlns:a16="http://schemas.microsoft.com/office/drawing/2014/main" id="{5C728624-2C76-47C6-2C75-38DD1A80936F}"/>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8">
              <a:extLst>
                <a:ext uri="{FF2B5EF4-FFF2-40B4-BE49-F238E27FC236}">
                  <a16:creationId xmlns:a16="http://schemas.microsoft.com/office/drawing/2014/main" id="{E784F9D6-1C51-6AB3-831E-5AB132C72AB5}"/>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39">
              <a:extLst>
                <a:ext uri="{FF2B5EF4-FFF2-40B4-BE49-F238E27FC236}">
                  <a16:creationId xmlns:a16="http://schemas.microsoft.com/office/drawing/2014/main" id="{6DB964C0-81CF-7202-6709-B017F73079C4}"/>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0">
              <a:extLst>
                <a:ext uri="{FF2B5EF4-FFF2-40B4-BE49-F238E27FC236}">
                  <a16:creationId xmlns:a16="http://schemas.microsoft.com/office/drawing/2014/main" id="{BDA57A0E-D461-613B-CD1E-D5559137CEA8}"/>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34D7CF5E-6C56-7FD7-EAF7-21EC33DAE117}"/>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2">
              <a:extLst>
                <a:ext uri="{FF2B5EF4-FFF2-40B4-BE49-F238E27FC236}">
                  <a16:creationId xmlns:a16="http://schemas.microsoft.com/office/drawing/2014/main" id="{EFBAB2A4-A1DD-73EC-1AA8-BB647C293FA1}"/>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3">
              <a:extLst>
                <a:ext uri="{FF2B5EF4-FFF2-40B4-BE49-F238E27FC236}">
                  <a16:creationId xmlns:a16="http://schemas.microsoft.com/office/drawing/2014/main" id="{B8E3411F-8D6E-71A0-61C4-DC9186552FCE}"/>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Gerade Verbindung 44">
              <a:extLst>
                <a:ext uri="{FF2B5EF4-FFF2-40B4-BE49-F238E27FC236}">
                  <a16:creationId xmlns:a16="http://schemas.microsoft.com/office/drawing/2014/main" id="{BF204C33-D24C-7D6F-869A-7DCAA2A49133}"/>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9" name="Gruppieren 33">
              <a:extLst>
                <a:ext uri="{FF2B5EF4-FFF2-40B4-BE49-F238E27FC236}">
                  <a16:creationId xmlns:a16="http://schemas.microsoft.com/office/drawing/2014/main" id="{A7186B23-8C8C-29B2-B076-67556221F7C2}"/>
                </a:ext>
              </a:extLst>
            </p:cNvPr>
            <p:cNvGrpSpPr>
              <a:grpSpLocks/>
            </p:cNvGrpSpPr>
            <p:nvPr userDrawn="1"/>
          </p:nvGrpSpPr>
          <p:grpSpPr bwMode="auto">
            <a:xfrm>
              <a:off x="186532" y="-292561"/>
              <a:ext cx="8772525" cy="167640"/>
              <a:chOff x="186532" y="-281940"/>
              <a:chExt cx="8772525" cy="708660"/>
            </a:xfrm>
          </p:grpSpPr>
          <p:cxnSp>
            <p:nvCxnSpPr>
              <p:cNvPr id="30" name="Gerade Verbindung 45">
                <a:extLst>
                  <a:ext uri="{FF2B5EF4-FFF2-40B4-BE49-F238E27FC236}">
                    <a16:creationId xmlns:a16="http://schemas.microsoft.com/office/drawing/2014/main" id="{2057DAA6-5945-05B0-91BA-EFD7436E5EFA}"/>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6">
                <a:extLst>
                  <a:ext uri="{FF2B5EF4-FFF2-40B4-BE49-F238E27FC236}">
                    <a16:creationId xmlns:a16="http://schemas.microsoft.com/office/drawing/2014/main" id="{3A2DEF2E-7EA6-1551-C592-193DA9A5CAB4}"/>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7">
                <a:extLst>
                  <a:ext uri="{FF2B5EF4-FFF2-40B4-BE49-F238E27FC236}">
                    <a16:creationId xmlns:a16="http://schemas.microsoft.com/office/drawing/2014/main" id="{7696F365-DBAA-8A67-F56A-59F9C8E7C06C}"/>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8">
                <a:extLst>
                  <a:ext uri="{FF2B5EF4-FFF2-40B4-BE49-F238E27FC236}">
                    <a16:creationId xmlns:a16="http://schemas.microsoft.com/office/drawing/2014/main" id="{E47DE65F-B050-047B-83FE-CE8CE3C0A797}"/>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49">
                <a:extLst>
                  <a:ext uri="{FF2B5EF4-FFF2-40B4-BE49-F238E27FC236}">
                    <a16:creationId xmlns:a16="http://schemas.microsoft.com/office/drawing/2014/main" id="{A7769463-9A0D-5D59-A9ED-FD8092E60342}"/>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0">
                <a:extLst>
                  <a:ext uri="{FF2B5EF4-FFF2-40B4-BE49-F238E27FC236}">
                    <a16:creationId xmlns:a16="http://schemas.microsoft.com/office/drawing/2014/main" id="{976C999C-9FFE-B88B-5A5E-D42693E93624}"/>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1">
                <a:extLst>
                  <a:ext uri="{FF2B5EF4-FFF2-40B4-BE49-F238E27FC236}">
                    <a16:creationId xmlns:a16="http://schemas.microsoft.com/office/drawing/2014/main" id="{8059CF04-12D2-6F7B-AF89-6033E9339FDF}"/>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2">
                <a:extLst>
                  <a:ext uri="{FF2B5EF4-FFF2-40B4-BE49-F238E27FC236}">
                    <a16:creationId xmlns:a16="http://schemas.microsoft.com/office/drawing/2014/main" id="{D44E1A90-4C8F-A1C7-8D41-873FC19CB4FA}"/>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3">
                <a:extLst>
                  <a:ext uri="{FF2B5EF4-FFF2-40B4-BE49-F238E27FC236}">
                    <a16:creationId xmlns:a16="http://schemas.microsoft.com/office/drawing/2014/main" id="{36305317-3595-885A-E7BF-A7737CB1D322}"/>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4">
                <a:extLst>
                  <a:ext uri="{FF2B5EF4-FFF2-40B4-BE49-F238E27FC236}">
                    <a16:creationId xmlns:a16="http://schemas.microsoft.com/office/drawing/2014/main" id="{2370A02B-C366-BAE3-AE70-00CDA07F7B1C}"/>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5">
                <a:extLst>
                  <a:ext uri="{FF2B5EF4-FFF2-40B4-BE49-F238E27FC236}">
                    <a16:creationId xmlns:a16="http://schemas.microsoft.com/office/drawing/2014/main" id="{4BEF41D8-4110-D14E-0D0C-1899DF7E7591}"/>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Gerade Verbindung 56">
                <a:extLst>
                  <a:ext uri="{FF2B5EF4-FFF2-40B4-BE49-F238E27FC236}">
                    <a16:creationId xmlns:a16="http://schemas.microsoft.com/office/drawing/2014/main" id="{1F0A714F-3199-017A-CA7C-1CB1673FDA39}"/>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4" name="Freihandform: Form 10">
            <a:extLst>
              <a:ext uri="{FF2B5EF4-FFF2-40B4-BE49-F238E27FC236}">
                <a16:creationId xmlns:a16="http://schemas.microsoft.com/office/drawing/2014/main" id="{7F0FFE31-D7A6-AFD9-39C9-064A16695339}"/>
              </a:ext>
            </a:extLst>
          </p:cNvPr>
          <p:cNvSpPr>
            <a:spLocks/>
          </p:cNvSpPr>
          <p:nvPr userDrawn="1"/>
        </p:nvSpPr>
        <p:spPr bwMode="gray">
          <a:xfrm>
            <a:off x="981075" y="2430463"/>
            <a:ext cx="284163" cy="2841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5" name="Gruppieren 60">
            <a:extLst>
              <a:ext uri="{FF2B5EF4-FFF2-40B4-BE49-F238E27FC236}">
                <a16:creationId xmlns:a16="http://schemas.microsoft.com/office/drawing/2014/main" id="{E9B641E8-1588-175E-8CC6-41D5894A2F89}"/>
              </a:ext>
            </a:extLst>
          </p:cNvPr>
          <p:cNvGrpSpPr>
            <a:grpSpLocks/>
          </p:cNvGrpSpPr>
          <p:nvPr userDrawn="1"/>
        </p:nvGrpSpPr>
        <p:grpSpPr bwMode="auto">
          <a:xfrm>
            <a:off x="9542463" y="431800"/>
            <a:ext cx="1614487" cy="1120775"/>
            <a:chOff x="9463668" y="1940312"/>
            <a:chExt cx="1614235" cy="1120234"/>
          </a:xfrm>
        </p:grpSpPr>
        <p:sp>
          <p:nvSpPr>
            <p:cNvPr id="56" name="Textfeld 63">
              <a:extLst>
                <a:ext uri="{FF2B5EF4-FFF2-40B4-BE49-F238E27FC236}">
                  <a16:creationId xmlns:a16="http://schemas.microsoft.com/office/drawing/2014/main" id="{63437324-9802-16DE-EDEA-DB0870FE063B}"/>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title slide for dark images. Insert an 8 columns picture from the GFT image pack with the image placeholder </a:t>
              </a:r>
              <a:br>
                <a:rPr lang="en-GB" altLang="en-VN" sz="700">
                  <a:solidFill>
                    <a:schemeClr val="bg1"/>
                  </a:solidFill>
                </a:rPr>
              </a:br>
              <a:r>
                <a:rPr lang="en-GB" altLang="en-VN" sz="700">
                  <a:solidFill>
                    <a:schemeClr val="bg1"/>
                  </a:solidFill>
                </a:rPr>
                <a:t>or change image by right click. </a:t>
              </a:r>
            </a:p>
          </p:txBody>
        </p:sp>
        <p:sp>
          <p:nvSpPr>
            <p:cNvPr id="57" name="Freihandform: Form 122">
              <a:extLst>
                <a:ext uri="{FF2B5EF4-FFF2-40B4-BE49-F238E27FC236}">
                  <a16:creationId xmlns:a16="http://schemas.microsoft.com/office/drawing/2014/main" id="{5E5421C7-D7AA-5A25-D6DD-D1523234CCC1}"/>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8" name="Textfeld 65">
            <a:extLst>
              <a:ext uri="{FF2B5EF4-FFF2-40B4-BE49-F238E27FC236}">
                <a16:creationId xmlns:a16="http://schemas.microsoft.com/office/drawing/2014/main" id="{C77DA90A-0BB2-5981-E8A1-4EE4B0BCF78B}"/>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3" name="Bildplatzhalter 2"/>
          <p:cNvSpPr>
            <a:spLocks noGrp="1"/>
          </p:cNvSpPr>
          <p:nvPr>
            <p:ph type="pic" sz="quarter" idx="14"/>
          </p:nvPr>
        </p:nvSpPr>
        <p:spPr>
          <a:xfrm>
            <a:off x="3371850" y="707689"/>
            <a:ext cx="5589587" cy="3955644"/>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3" y="1258156"/>
            <a:ext cx="3993947" cy="1083374"/>
          </a:xfrm>
        </p:spPr>
        <p:txBody>
          <a:bodyPr anchor="b"/>
          <a:lstStyle>
            <a:lvl1pPr algn="l" rtl="0">
              <a:lnSpc>
                <a:spcPct val="80000"/>
              </a:lnSpc>
              <a:defRPr sz="4400">
                <a:solidFill>
                  <a:schemeClr val="bg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2860494"/>
            <a:ext cx="3993947" cy="193899"/>
          </a:xfrm>
        </p:spPr>
        <p:txBody>
          <a:bodyPr/>
          <a:lstStyle>
            <a:lvl1pPr marL="0" indent="0" algn="l" rtl="0">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4133395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and text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B75B213-C615-68C0-C3BF-FAE9943B45C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7839" name="Objekt 12" hidden="1">
                        <a:extLst>
                          <a:ext uri="{FF2B5EF4-FFF2-40B4-BE49-F238E27FC236}">
                            <a16:creationId xmlns:a16="http://schemas.microsoft.com/office/drawing/2014/main" id="{7FDD7428-AD68-7A29-9A09-148944BA47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5">
            <a:extLst>
              <a:ext uri="{FF2B5EF4-FFF2-40B4-BE49-F238E27FC236}">
                <a16:creationId xmlns:a16="http://schemas.microsoft.com/office/drawing/2014/main" id="{D56B0B82-B2E9-B6B0-DB67-D796E059E11A}"/>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13">
            <a:extLst>
              <a:ext uri="{FF2B5EF4-FFF2-40B4-BE49-F238E27FC236}">
                <a16:creationId xmlns:a16="http://schemas.microsoft.com/office/drawing/2014/main" id="{C538DE7B-BAC3-29D6-0D8F-1E13D4480438}"/>
              </a:ext>
            </a:extLst>
          </p:cNvPr>
          <p:cNvGrpSpPr>
            <a:grpSpLocks/>
          </p:cNvGrpSpPr>
          <p:nvPr userDrawn="1"/>
        </p:nvGrpSpPr>
        <p:grpSpPr bwMode="auto">
          <a:xfrm>
            <a:off x="9542463" y="431800"/>
            <a:ext cx="1614487" cy="798513"/>
            <a:chOff x="9463668" y="1940312"/>
            <a:chExt cx="1614235" cy="797069"/>
          </a:xfrm>
        </p:grpSpPr>
        <p:sp>
          <p:nvSpPr>
            <p:cNvPr id="6" name="Textfeld 14">
              <a:extLst>
                <a:ext uri="{FF2B5EF4-FFF2-40B4-BE49-F238E27FC236}">
                  <a16:creationId xmlns:a16="http://schemas.microsoft.com/office/drawing/2014/main" id="{FA25A978-5A6E-C35A-CFD4-9007C37E82E3}"/>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a:t>
              </a:r>
              <a:br>
                <a:rPr lang="en-GB" altLang="en-VN" sz="700">
                  <a:solidFill>
                    <a:schemeClr val="bg1"/>
                  </a:solidFill>
                </a:rPr>
              </a:br>
              <a:r>
                <a:rPr lang="en-GB" altLang="en-VN" sz="700">
                  <a:solidFill>
                    <a:schemeClr val="bg1"/>
                  </a:solidFill>
                </a:rPr>
                <a:t>for white text without image.</a:t>
              </a:r>
            </a:p>
          </p:txBody>
        </p:sp>
        <p:sp>
          <p:nvSpPr>
            <p:cNvPr id="7" name="Freihandform: Form 122">
              <a:extLst>
                <a:ext uri="{FF2B5EF4-FFF2-40B4-BE49-F238E27FC236}">
                  <a16:creationId xmlns:a16="http://schemas.microsoft.com/office/drawing/2014/main" id="{09BA8820-011D-B372-EB19-CFFBF3C420C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noAutofit/>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C948E3E5-91D8-7031-F01A-FA03C0960529}"/>
              </a:ext>
            </a:extLst>
          </p:cNvPr>
          <p:cNvSpPr>
            <a:spLocks noGrp="1"/>
          </p:cNvSpPr>
          <p:nvPr>
            <p:ph type="ftr" sz="quarter" idx="13"/>
          </p:nvPr>
        </p:nvSpPr>
        <p:spPr/>
        <p:txBody>
          <a:bodyPr/>
          <a:lstStyle>
            <a:lvl1pPr rtl="0">
              <a:defRPr>
                <a:solidFill>
                  <a:schemeClr val="bg1"/>
                </a:solidFill>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78E56E2F-EF08-19C2-C9BB-384F4D2D97AB}"/>
              </a:ext>
            </a:extLst>
          </p:cNvPr>
          <p:cNvSpPr>
            <a:spLocks noGrp="1"/>
          </p:cNvSpPr>
          <p:nvPr>
            <p:ph type="dt" sz="half" idx="14"/>
          </p:nvPr>
        </p:nvSpPr>
        <p:spPr/>
        <p:txBody>
          <a:bodyPr/>
          <a:lstStyle>
            <a:lvl1pPr algn="l" rtl="0">
              <a:defRPr lang="de-DE" sz="600" b="1">
                <a:solidFill>
                  <a:srgbClr val="000000"/>
                </a:solidFill>
              </a:defRPr>
            </a:lvl1pPr>
          </a:lstStyle>
          <a:p>
            <a:pPr>
              <a:defRPr/>
            </a:pPr>
            <a:fld id="{F2BA1B5D-4DEC-894D-A501-A83B44D6B574}" type="datetime4">
              <a:rPr lang="en-GB"/>
              <a:pPr>
                <a:defRPr/>
              </a:pPr>
              <a:t>29 October 2025</a:t>
            </a:fld>
            <a:endParaRPr lang="en-GB" dirty="0"/>
          </a:p>
        </p:txBody>
      </p:sp>
    </p:spTree>
    <p:extLst>
      <p:ext uri="{BB962C8B-B14F-4D97-AF65-F5344CB8AC3E}">
        <p14:creationId xmlns:p14="http://schemas.microsoft.com/office/powerpoint/2010/main" val="4238363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slide 1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13C8682-46F5-FB7A-A278-A05E72E097A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8863" name="Objekt 12" hidden="1">
                        <a:extLst>
                          <a:ext uri="{FF2B5EF4-FFF2-40B4-BE49-F238E27FC236}">
                            <a16:creationId xmlns:a16="http://schemas.microsoft.com/office/drawing/2014/main" id="{A7380BAD-2401-7540-E144-904F3E3A5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hteck 28">
            <a:extLst>
              <a:ext uri="{FF2B5EF4-FFF2-40B4-BE49-F238E27FC236}">
                <a16:creationId xmlns:a16="http://schemas.microsoft.com/office/drawing/2014/main" id="{0702DE78-24FE-CD19-5378-CE3C70A4B85A}"/>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14">
            <a:extLst>
              <a:ext uri="{FF2B5EF4-FFF2-40B4-BE49-F238E27FC236}">
                <a16:creationId xmlns:a16="http://schemas.microsoft.com/office/drawing/2014/main" id="{AF129DD2-4757-8242-B62E-DBB342DF78BF}"/>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18A5F0E9-682A-54B1-527C-94306EB7F9A1}"/>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D59125B2-A9E3-EBB7-A0E8-E168304EEAA2}"/>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AD4F4B0-50F5-70DE-9EEC-612211556C58}"/>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230BC545-A6A2-831A-CF86-9E6364886D99}"/>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63CC8F41-1B07-AB11-0BFC-BDC5DDD5885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9296C07A-BB83-CA16-DB76-2401C761B157}"/>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D7D40AF4-DC7E-09D4-2323-AD77ACE1D27F}"/>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6CAF467D-B03E-9744-A0DF-BC27D0A5D9C1}"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BA2C3DA3-A8C5-FFC1-2C54-5DA4DEF33BBC}"/>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12B1FD93-35F9-D307-D773-81D551958088}"/>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B30B434E-95BD-95DC-BEA7-E538DE5C228C}"/>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black agenda slide with sub-bullets for white font.</a:t>
              </a:r>
            </a:p>
          </p:txBody>
        </p:sp>
        <p:sp>
          <p:nvSpPr>
            <p:cNvPr id="18" name="Freihandform: Form 122">
              <a:extLst>
                <a:ext uri="{FF2B5EF4-FFF2-40B4-BE49-F238E27FC236}">
                  <a16:creationId xmlns:a16="http://schemas.microsoft.com/office/drawing/2014/main" id="{C3B369E3-1636-FC1D-AB33-FB6E4C08DC4D}"/>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Clr>
                <a:schemeClr val="bg1"/>
              </a:buClr>
              <a:buFont typeface="+mj-lt"/>
              <a:buAutoNum type="arabicPeriod"/>
              <a:defRPr sz="2000" b="1" baseline="0">
                <a:solidFill>
                  <a:schemeClr val="bg1"/>
                </a:solidFill>
              </a:defRPr>
            </a:lvl1pPr>
            <a:lvl2pPr marL="541338" indent="-182563" rtl="0">
              <a:buClr>
                <a:schemeClr val="bg1"/>
              </a:buClr>
              <a:defRPr>
                <a:solidFill>
                  <a:schemeClr val="bg1"/>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solidFill>
                  <a:schemeClr val="bg1"/>
                </a:solidFill>
              </a:defRPr>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1DC91D54-4F8B-AD2A-7787-D97DDBB691CA}"/>
              </a:ext>
            </a:extLst>
          </p:cNvPr>
          <p:cNvSpPr>
            <a:spLocks noGrp="1"/>
          </p:cNvSpPr>
          <p:nvPr>
            <p:ph type="dt" sz="half" idx="14"/>
          </p:nvPr>
        </p:nvSpPr>
        <p:spPr/>
        <p:txBody>
          <a:bodyPr/>
          <a:lstStyle>
            <a:lvl1pPr algn="l" rtl="0">
              <a:defRPr lang="de-DE" sz="600" b="1">
                <a:solidFill>
                  <a:srgbClr val="000000"/>
                </a:solidFill>
              </a:defRPr>
            </a:lvl1pPr>
          </a:lstStyle>
          <a:p>
            <a:pPr>
              <a:defRPr/>
            </a:pPr>
            <a:fld id="{6C7A8680-8859-1645-8A3E-1C4A10F0D3B8}" type="datetime4">
              <a:rPr lang="en-GB"/>
              <a:pPr>
                <a:defRPr/>
              </a:pPr>
              <a:t>29 October 2025</a:t>
            </a:fld>
            <a:endParaRPr lang="en-GB" dirty="0"/>
          </a:p>
        </p:txBody>
      </p:sp>
      <p:sp>
        <p:nvSpPr>
          <p:cNvPr id="20" name="Fußzeilenplatzhalter 2">
            <a:extLst>
              <a:ext uri="{FF2B5EF4-FFF2-40B4-BE49-F238E27FC236}">
                <a16:creationId xmlns:a16="http://schemas.microsoft.com/office/drawing/2014/main" id="{38DB6A4D-5D15-B465-1142-574C782B2825}"/>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1772418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2 black">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952C5D21-4062-2879-B6F4-99BBC1B6441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79887" name="Objekt 12" hidden="1">
                        <a:extLst>
                          <a:ext uri="{FF2B5EF4-FFF2-40B4-BE49-F238E27FC236}">
                            <a16:creationId xmlns:a16="http://schemas.microsoft.com/office/drawing/2014/main" id="{741AE018-0E73-3E12-E7C7-2C790F3F6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hteck 36">
            <a:extLst>
              <a:ext uri="{FF2B5EF4-FFF2-40B4-BE49-F238E27FC236}">
                <a16:creationId xmlns:a16="http://schemas.microsoft.com/office/drawing/2014/main" id="{77903A14-4411-FBB1-7AD2-658E3A25AA1C}"/>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25">
            <a:extLst>
              <a:ext uri="{FF2B5EF4-FFF2-40B4-BE49-F238E27FC236}">
                <a16:creationId xmlns:a16="http://schemas.microsoft.com/office/drawing/2014/main" id="{EB8A0E6A-BCB3-F8D8-83FC-C66668E332CD}"/>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DEE64C7E-8149-1C10-6EDE-5B5379291C60}"/>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CB41E1F7-A300-83A6-D197-75B1C9546ECE}"/>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626B258F-E567-7FD8-ABD1-EB7E53113D58}"/>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A83B98EF-EE5A-AB45-ED05-FDA92FE580AA}"/>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D8863F4-E6C7-EEB3-6191-4A393F26FB2F}"/>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3B931207-01C3-01EB-24C3-22915276D672}"/>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AA541C62-758A-AAA0-9721-0D120335C529}"/>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AE5F1D8F-6365-7649-ACC1-D84F419C416F}"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2AB0A89E-D2B4-3CB2-2CF5-D9A0F6591345}"/>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7D2E956D-BC44-9684-017E-A5F1449C5055}"/>
              </a:ext>
            </a:extLst>
          </p:cNvPr>
          <p:cNvGrpSpPr>
            <a:grpSpLocks/>
          </p:cNvGrpSpPr>
          <p:nvPr userDrawn="1"/>
        </p:nvGrpSpPr>
        <p:grpSpPr bwMode="auto">
          <a:xfrm>
            <a:off x="9542463" y="431800"/>
            <a:ext cx="1614487" cy="904875"/>
            <a:chOff x="9463668" y="1940312"/>
            <a:chExt cx="1614235" cy="904790"/>
          </a:xfrm>
        </p:grpSpPr>
        <p:sp>
          <p:nvSpPr>
            <p:cNvPr id="28" name="Textfeld 44">
              <a:extLst>
                <a:ext uri="{FF2B5EF4-FFF2-40B4-BE49-F238E27FC236}">
                  <a16:creationId xmlns:a16="http://schemas.microsoft.com/office/drawing/2014/main" id="{F63470CE-B82D-BF73-A939-39980B708EEC}"/>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black agenda slide with two columns for white font.</a:t>
              </a:r>
            </a:p>
          </p:txBody>
        </p:sp>
        <p:sp>
          <p:nvSpPr>
            <p:cNvPr id="29" name="Freihandform: Form 122">
              <a:extLst>
                <a:ext uri="{FF2B5EF4-FFF2-40B4-BE49-F238E27FC236}">
                  <a16:creationId xmlns:a16="http://schemas.microsoft.com/office/drawing/2014/main" id="{B93F3487-A3A5-0F42-24D3-C9F8E5087570}"/>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solidFill>
                  <a:schemeClr val="bg1"/>
                </a:solidFill>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solidFill>
                  <a:schemeClr val="bg1"/>
                </a:solidFill>
              </a:defRPr>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solidFill>
                  <a:schemeClr val="bg1"/>
                </a:solidFill>
              </a:defRPr>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FE672B7C-D0F4-1A54-85FC-19F2FE3A674F}"/>
              </a:ext>
            </a:extLst>
          </p:cNvPr>
          <p:cNvSpPr>
            <a:spLocks noGrp="1"/>
          </p:cNvSpPr>
          <p:nvPr>
            <p:ph type="dt" sz="half" idx="26"/>
          </p:nvPr>
        </p:nvSpPr>
        <p:spPr/>
        <p:txBody>
          <a:bodyPr/>
          <a:lstStyle>
            <a:lvl1pPr algn="l" rtl="0">
              <a:defRPr lang="de-DE" sz="600" b="1">
                <a:solidFill>
                  <a:srgbClr val="000000"/>
                </a:solidFill>
              </a:defRPr>
            </a:lvl1pPr>
          </a:lstStyle>
          <a:p>
            <a:pPr>
              <a:defRPr/>
            </a:pPr>
            <a:fld id="{613CC88F-9380-3043-992C-52C6F1AD54F1}" type="datetime4">
              <a:rPr lang="en-GB"/>
              <a:pPr>
                <a:defRPr/>
              </a:pPr>
              <a:t>29 October 2025</a:t>
            </a:fld>
            <a:endParaRPr lang="en-GB" dirty="0"/>
          </a:p>
        </p:txBody>
      </p:sp>
      <p:sp>
        <p:nvSpPr>
          <p:cNvPr id="31" name="Fußzeilenplatzhalter 2">
            <a:extLst>
              <a:ext uri="{FF2B5EF4-FFF2-40B4-BE49-F238E27FC236}">
                <a16:creationId xmlns:a16="http://schemas.microsoft.com/office/drawing/2014/main" id="{85051549-698A-7469-240D-C4EF9F91D67E}"/>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12048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pter slide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0DDFFA3-6F24-8A81-D5E4-D254E71A976C}"/>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0911" name="Objekt 12" hidden="1">
                        <a:extLst>
                          <a:ext uri="{FF2B5EF4-FFF2-40B4-BE49-F238E27FC236}">
                            <a16:creationId xmlns:a16="http://schemas.microsoft.com/office/drawing/2014/main" id="{CF397735-9BFF-64EE-181E-5E6D48627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hteck 7">
            <a:extLst>
              <a:ext uri="{FF2B5EF4-FFF2-40B4-BE49-F238E27FC236}">
                <a16:creationId xmlns:a16="http://schemas.microsoft.com/office/drawing/2014/main" id="{AD475198-6BC0-735F-3A75-D3D6A51DCB86}"/>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4" name="Gruppieren 13">
            <a:extLst>
              <a:ext uri="{FF2B5EF4-FFF2-40B4-BE49-F238E27FC236}">
                <a16:creationId xmlns:a16="http://schemas.microsoft.com/office/drawing/2014/main" id="{FC6F2107-D005-5671-7548-F84F9A47BDCD}"/>
              </a:ext>
            </a:extLst>
          </p:cNvPr>
          <p:cNvGrpSpPr>
            <a:grpSpLocks/>
          </p:cNvGrpSpPr>
          <p:nvPr userDrawn="1"/>
        </p:nvGrpSpPr>
        <p:grpSpPr bwMode="auto">
          <a:xfrm>
            <a:off x="9542463" y="431800"/>
            <a:ext cx="1614487" cy="798513"/>
            <a:chOff x="9463668" y="1940312"/>
            <a:chExt cx="1614235" cy="797069"/>
          </a:xfrm>
        </p:grpSpPr>
        <p:sp>
          <p:nvSpPr>
            <p:cNvPr id="5" name="Textfeld 14">
              <a:extLst>
                <a:ext uri="{FF2B5EF4-FFF2-40B4-BE49-F238E27FC236}">
                  <a16:creationId xmlns:a16="http://schemas.microsoft.com/office/drawing/2014/main" id="{08CE1511-6900-47B3-9D72-03EA3F4F1C82}"/>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divider slide for white font.</a:t>
              </a:r>
            </a:p>
          </p:txBody>
        </p:sp>
        <p:sp>
          <p:nvSpPr>
            <p:cNvPr id="6" name="Freihandform: Form 122">
              <a:extLst>
                <a:ext uri="{FF2B5EF4-FFF2-40B4-BE49-F238E27FC236}">
                  <a16:creationId xmlns:a16="http://schemas.microsoft.com/office/drawing/2014/main" id="{15CFDA67-CC0E-17A9-2283-5702AFA1E3E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solidFill>
                  <a:schemeClr val="bg1"/>
                </a:solidFill>
              </a:defRPr>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solidFill>
                  <a:schemeClr val="bg1"/>
                </a:solidFill>
              </a:defRPr>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BD4D97F6-42AD-EA5E-4B73-FD1BECCC55A6}"/>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F881A386-8399-4116-E349-2494F5887158}"/>
              </a:ext>
            </a:extLst>
          </p:cNvPr>
          <p:cNvSpPr>
            <a:spLocks noGrp="1"/>
          </p:cNvSpPr>
          <p:nvPr>
            <p:ph type="dt" sz="half" idx="15"/>
          </p:nvPr>
        </p:nvSpPr>
        <p:spPr/>
        <p:txBody>
          <a:bodyPr/>
          <a:lstStyle>
            <a:lvl1pPr algn="l" rtl="0">
              <a:defRPr lang="de-DE" sz="600" b="1">
                <a:solidFill>
                  <a:srgbClr val="000000"/>
                </a:solidFill>
              </a:defRPr>
            </a:lvl1pPr>
          </a:lstStyle>
          <a:p>
            <a:pPr>
              <a:defRPr/>
            </a:pPr>
            <a:fld id="{F9529DD7-3A75-9A43-AA95-9F60A20C0C00}" type="datetime4">
              <a:rPr lang="en-GB"/>
              <a:pPr>
                <a:defRPr/>
              </a:pPr>
              <a:t>29 October 2025</a:t>
            </a:fld>
            <a:endParaRPr lang="en-GB" dirty="0"/>
          </a:p>
        </p:txBody>
      </p:sp>
    </p:spTree>
    <p:extLst>
      <p:ext uri="{BB962C8B-B14F-4D97-AF65-F5344CB8AC3E}">
        <p14:creationId xmlns:p14="http://schemas.microsoft.com/office/powerpoint/2010/main" val="39130588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4 columns and tex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CC4F5C29-5771-DE6D-D554-D3DC3DF1B98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1935" name="Objekt 17" hidden="1">
                        <a:extLst>
                          <a:ext uri="{FF2B5EF4-FFF2-40B4-BE49-F238E27FC236}">
                            <a16:creationId xmlns:a16="http://schemas.microsoft.com/office/drawing/2014/main" id="{6CE9879A-D12F-2EFB-76FD-2A6569384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EADAC6F2-0FF0-FCDE-C6B5-9D43D1E99D63}"/>
              </a:ext>
            </a:extLst>
          </p:cNvPr>
          <p:cNvSpPr/>
          <p:nvPr userDrawn="1"/>
        </p:nvSpPr>
        <p:spPr>
          <a:xfrm>
            <a:off x="187325" y="441325"/>
            <a:ext cx="8770938"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11">
            <a:extLst>
              <a:ext uri="{FF2B5EF4-FFF2-40B4-BE49-F238E27FC236}">
                <a16:creationId xmlns:a16="http://schemas.microsoft.com/office/drawing/2014/main" id="{C596243E-2FD1-CCD3-0BD0-A30E642771D9}"/>
              </a:ext>
            </a:extLst>
          </p:cNvPr>
          <p:cNvGrpSpPr>
            <a:grpSpLocks/>
          </p:cNvGrpSpPr>
          <p:nvPr userDrawn="1"/>
        </p:nvGrpSpPr>
        <p:grpSpPr bwMode="auto">
          <a:xfrm>
            <a:off x="9542463" y="431800"/>
            <a:ext cx="1614487" cy="1120775"/>
            <a:chOff x="9463668" y="1940312"/>
            <a:chExt cx="1614235" cy="1120234"/>
          </a:xfrm>
        </p:grpSpPr>
        <p:sp>
          <p:nvSpPr>
            <p:cNvPr id="7" name="Textfeld 12">
              <a:extLst>
                <a:ext uri="{FF2B5EF4-FFF2-40B4-BE49-F238E27FC236}">
                  <a16:creationId xmlns:a16="http://schemas.microsoft.com/office/drawing/2014/main" id="{CD101593-A192-626B-1FE6-B657386930EB}"/>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white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0413BECC-D931-F8D5-9295-1FA1271A61BA}"/>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solidFill>
                  <a:schemeClr val="bg1"/>
                </a:solidFill>
              </a:defRPr>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96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870385E-8B5B-91A9-F88A-17918AC2C162}"/>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F0484961-5FE1-2D37-679D-BA0881F8167A}"/>
              </a:ext>
            </a:extLst>
          </p:cNvPr>
          <p:cNvSpPr>
            <a:spLocks noGrp="1"/>
          </p:cNvSpPr>
          <p:nvPr>
            <p:ph type="dt" sz="half" idx="17"/>
          </p:nvPr>
        </p:nvSpPr>
        <p:spPr/>
        <p:txBody>
          <a:bodyPr/>
          <a:lstStyle>
            <a:lvl1pPr algn="l" rtl="0">
              <a:defRPr lang="de-DE" sz="600" b="1">
                <a:solidFill>
                  <a:srgbClr val="000000"/>
                </a:solidFill>
              </a:defRPr>
            </a:lvl1pPr>
          </a:lstStyle>
          <a:p>
            <a:pPr>
              <a:defRPr/>
            </a:pPr>
            <a:fld id="{D981B0EA-AAE0-B046-AE54-4E9259DFD8AB}" type="datetime4">
              <a:rPr lang="en-GB"/>
              <a:pPr>
                <a:defRPr/>
              </a:pPr>
              <a:t>29 October 2025</a:t>
            </a:fld>
            <a:endParaRPr lang="en-GB" dirty="0"/>
          </a:p>
        </p:txBody>
      </p:sp>
    </p:spTree>
    <p:extLst>
      <p:ext uri="{BB962C8B-B14F-4D97-AF65-F5344CB8AC3E}">
        <p14:creationId xmlns:p14="http://schemas.microsoft.com/office/powerpoint/2010/main" val="2094572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8 columns and tex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71E32D13-5851-4B92-7B18-DC3D7B763914}"/>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2959" name="Objekt 17" hidden="1">
                        <a:extLst>
                          <a:ext uri="{FF2B5EF4-FFF2-40B4-BE49-F238E27FC236}">
                            <a16:creationId xmlns:a16="http://schemas.microsoft.com/office/drawing/2014/main" id="{30D539A0-AD09-FCA9-8B01-B09866375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5">
            <a:extLst>
              <a:ext uri="{FF2B5EF4-FFF2-40B4-BE49-F238E27FC236}">
                <a16:creationId xmlns:a16="http://schemas.microsoft.com/office/drawing/2014/main" id="{E745A582-0C37-EAB9-5283-92237E123102}"/>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7BEFB73C-5395-F424-5A79-BFC43338936F}"/>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B8051800-39DA-A4F0-0C3D-2EF633D1E272}"/>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image with white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8B0AB585-EA14-A477-AC76-8DDB957CD21B}"/>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buClr>
                <a:schemeClr val="bg1"/>
              </a:buClr>
              <a:defRPr>
                <a:solidFill>
                  <a:schemeClr val="bg1"/>
                </a:solidFill>
              </a:defRPr>
            </a:lvl1pPr>
            <a:lvl2pPr rtl="0">
              <a:buClr>
                <a:schemeClr val="bg1"/>
              </a:buClr>
              <a:defRPr>
                <a:solidFill>
                  <a:schemeClr val="bg1"/>
                </a:solidFill>
              </a:defRPr>
            </a:lvl2pPr>
            <a:lvl3pPr rtl="0">
              <a:buClr>
                <a:schemeClr val="bg1"/>
              </a:buClr>
              <a:defRPr>
                <a:solidFill>
                  <a:schemeClr val="bg1"/>
                </a:solidFill>
              </a:defRPr>
            </a:lvl3pPr>
            <a:lvl4pPr rtl="0">
              <a:buClr>
                <a:schemeClr val="bg1"/>
              </a:buClr>
              <a:defRPr>
                <a:solidFill>
                  <a:schemeClr val="bg1"/>
                </a:solidFill>
              </a:defRPr>
            </a:lvl4pPr>
            <a:lvl5pPr rtl="0">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DC2753A7-E825-6B34-FB04-1610EDAA18A3}"/>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2AA28E4E-0418-D17C-6402-174CEF828993}"/>
              </a:ext>
            </a:extLst>
          </p:cNvPr>
          <p:cNvSpPr>
            <a:spLocks noGrp="1"/>
          </p:cNvSpPr>
          <p:nvPr>
            <p:ph type="dt" sz="half" idx="17"/>
          </p:nvPr>
        </p:nvSpPr>
        <p:spPr/>
        <p:txBody>
          <a:bodyPr/>
          <a:lstStyle>
            <a:lvl1pPr algn="l" rtl="0">
              <a:defRPr lang="de-DE" sz="600" b="1">
                <a:solidFill>
                  <a:srgbClr val="000000"/>
                </a:solidFill>
              </a:defRPr>
            </a:lvl1pPr>
          </a:lstStyle>
          <a:p>
            <a:pPr>
              <a:defRPr/>
            </a:pPr>
            <a:fld id="{D1DE447B-8C11-0E46-AA23-A27903A1929E}" type="datetime4">
              <a:rPr lang="en-GB"/>
              <a:pPr>
                <a:defRPr/>
              </a:pPr>
              <a:t>29 October 2025</a:t>
            </a:fld>
            <a:endParaRPr lang="en-GB" dirty="0"/>
          </a:p>
        </p:txBody>
      </p:sp>
    </p:spTree>
    <p:extLst>
      <p:ext uri="{BB962C8B-B14F-4D97-AF65-F5344CB8AC3E}">
        <p14:creationId xmlns:p14="http://schemas.microsoft.com/office/powerpoint/2010/main" val="17474723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1BEE976B-A89F-3BFC-DD56-93039F96CDC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3983" name="Objekt 17" hidden="1">
                        <a:extLst>
                          <a:ext uri="{FF2B5EF4-FFF2-40B4-BE49-F238E27FC236}">
                            <a16:creationId xmlns:a16="http://schemas.microsoft.com/office/drawing/2014/main" id="{8656E201-28B9-164D-EA4A-381D32FB2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ECA3DBEE-92C9-E02E-BDE4-CC541FF45287}"/>
              </a:ext>
            </a:extLst>
          </p:cNvPr>
          <p:cNvSpPr/>
          <p:nvPr userDrawn="1"/>
        </p:nvSpPr>
        <p:spPr>
          <a:xfrm>
            <a:off x="188913" y="441325"/>
            <a:ext cx="8772525"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34F330EF-5187-9F53-9EC9-552F0506C302}"/>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C989D83C-8A1D-15BE-9CC0-F7A17BDDDFE1}"/>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5E6676E8-4A84-B66E-DC0C-85939C81235B}"/>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8B34545F-2111-4D31-845F-6D196D70F463}"/>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EB15C4A5-B266-FACB-A5E4-10459A05A94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1C9BA183-6682-E085-DC2F-0F0059C76876}"/>
              </a:ext>
            </a:extLst>
          </p:cNvPr>
          <p:cNvSpPr>
            <a:spLocks noGrp="1"/>
          </p:cNvSpPr>
          <p:nvPr>
            <p:ph type="dt" sz="half" idx="17"/>
          </p:nvPr>
        </p:nvSpPr>
        <p:spPr/>
        <p:txBody>
          <a:bodyPr/>
          <a:lstStyle>
            <a:lvl1pPr algn="l" rtl="0">
              <a:defRPr lang="de-DE" sz="600" b="1">
                <a:solidFill>
                  <a:srgbClr val="000000"/>
                </a:solidFill>
              </a:defRPr>
            </a:lvl1pPr>
          </a:lstStyle>
          <a:p>
            <a:pPr>
              <a:defRPr/>
            </a:pPr>
            <a:fld id="{98C1155C-E950-4045-AF95-5A9B189BB1E4}" type="datetime4">
              <a:rPr lang="en-GB"/>
              <a:pPr>
                <a:defRPr/>
              </a:pPr>
              <a:t>29 October 2025</a:t>
            </a:fld>
            <a:endParaRPr lang="en-GB" dirty="0"/>
          </a:p>
        </p:txBody>
      </p:sp>
    </p:spTree>
    <p:extLst>
      <p:ext uri="{BB962C8B-B14F-4D97-AF65-F5344CB8AC3E}">
        <p14:creationId xmlns:p14="http://schemas.microsoft.com/office/powerpoint/2010/main" val="326092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black text">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95361F4B-6210-CED1-86A8-0F9138CCE46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7346" name="Objekt 9" hidden="1">
                        <a:extLst>
                          <a:ext uri="{FF2B5EF4-FFF2-40B4-BE49-F238E27FC236}">
                            <a16:creationId xmlns:a16="http://schemas.microsoft.com/office/drawing/2014/main" id="{F71BCEFD-4F67-D817-6F59-A61A525D8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A4FDDF39-1D46-2656-6A7E-46C9D471867C}"/>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A5084D90-0B3C-A597-C6B9-72206EBD877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88BD6F49-A55A-DF13-9EEC-F4F6E54F34A1}"/>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16CD2320-8D21-712E-15B9-CE3AEAEEE5B3}"/>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8F83E7C9-1C14-A2F7-FD12-847FB96AFD93}"/>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EE607DBA-A321-B380-66D1-87CA15815C2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55C78F92-AE5D-3417-AB50-CE9FB1734E55}"/>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C645AFF5-5EC7-786E-86FC-FE1C7838E701}"/>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B42F883C-5A99-83D7-4F9E-3B5A79FBF69C}"/>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DCEBCB7E-86E0-A821-167D-ACD8E28D73F9}"/>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0EDEF0FE-8622-034B-DF6C-5FFC4E3E6502}"/>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52FF3ED8-BA7A-658A-6BF0-C8B75B2D8E41}"/>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51E1AF3D-B915-E876-3D40-C4321AD0EDA4}"/>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602E817B-8F93-192B-2848-0B0023A6B9AB}"/>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FA3F986E-FA5E-C69E-5180-9AFE5EFB1970}"/>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AED38147-48CD-93D6-4017-015FDE1B9E9A}"/>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217454EC-BD7D-DEA1-EB46-126D13912910}"/>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93A6E6AE-62F9-B50F-F46F-54E5D0B32D58}"/>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94F689CA-98D2-9534-B1A7-ED3AD49DC29B}"/>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5FA93BE9-A8E5-A76A-02AD-0C9527CAB977}"/>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BC969ABD-F99F-41A6-4982-D14EFF9DA38A}"/>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14A13E46-D254-DD3A-179A-F8BBB128DEB4}"/>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BC639333-2AF2-187C-B520-5ABFAFAED11A}"/>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AB005AC2-8322-126C-84EA-C8C343860970}"/>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E03D1A7C-8539-1F4D-E8BC-E926BBDAC82A}"/>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3E741190-DAAC-F22D-6E8F-3F1B7B14F019}"/>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18FBCEE2-8883-595E-84B3-E09C908AAE4C}"/>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1B81731E-974A-C7D7-8E1C-1EDD718359E2}"/>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86CC9F08-32A0-6CED-9AAC-DD967E941389}"/>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E8383F78-99F1-90AF-B743-516857F660F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20A74508-2872-598F-EA5A-EBF19BEF9124}"/>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813BA7F0-0F30-120E-F4BF-838D76547E95}"/>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C1C86B43-DDB8-A9DB-C0DC-34AC2FD0FC02}"/>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91F90B4A-0B13-5389-F6D9-F05ADB81DE22}"/>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C3ED73AD-C0F2-6DB0-D8A2-10354E40417E}"/>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5953E838-1AA3-A089-CCCA-589331E5A29F}"/>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96A8BD6F-6C52-0B1F-1D79-5918A8F9CC98}"/>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A09B1400-83B4-1298-C986-5FD90B185AA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4EC843CC-468C-6F22-DC41-BC542AE51429}"/>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5583D75B-63E5-1345-7CEE-8AE87713D564}"/>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C0BF96EC-AD00-E870-627D-128D1C96461F}"/>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6E53C6BD-0A17-0908-F602-9212782F353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ED84C8C0-F376-92B5-88DB-7F383CFAB640}"/>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CFFD089E-0475-3385-D1B4-290528FBD18D}"/>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05E8639F-3B2A-6DBA-9DB0-929E97E2CB2E}"/>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C01E865A-B94B-57FD-0979-E10659337D47}"/>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E9337D17-32F6-832A-2E65-3F1821008D09}"/>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05C9DC88-C29F-5542-0560-21811138F1B1}"/>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3" name="Gruppieren 60">
            <a:extLst>
              <a:ext uri="{FF2B5EF4-FFF2-40B4-BE49-F238E27FC236}">
                <a16:creationId xmlns:a16="http://schemas.microsoft.com/office/drawing/2014/main" id="{1147B0C3-5B6F-ACC7-4193-A2A0CAC46F24}"/>
              </a:ext>
            </a:extLst>
          </p:cNvPr>
          <p:cNvGrpSpPr>
            <a:grpSpLocks/>
          </p:cNvGrpSpPr>
          <p:nvPr userDrawn="1"/>
        </p:nvGrpSpPr>
        <p:grpSpPr bwMode="auto">
          <a:xfrm>
            <a:off x="9542463" y="431800"/>
            <a:ext cx="1614487" cy="1120775"/>
            <a:chOff x="9463668" y="1940312"/>
            <a:chExt cx="1614235" cy="1120234"/>
          </a:xfrm>
        </p:grpSpPr>
        <p:sp>
          <p:nvSpPr>
            <p:cNvPr id="54" name="Textfeld 61">
              <a:extLst>
                <a:ext uri="{FF2B5EF4-FFF2-40B4-BE49-F238E27FC236}">
                  <a16:creationId xmlns:a16="http://schemas.microsoft.com/office/drawing/2014/main" id="{489360C6-B04A-5CB0-942E-020C42D88196}"/>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title slide for light images. Insert an 11 columns picture from the GFT image pack with the image placeholder or change image by right click. </a:t>
              </a:r>
            </a:p>
          </p:txBody>
        </p:sp>
        <p:sp>
          <p:nvSpPr>
            <p:cNvPr id="55" name="Freihandform: Form 122">
              <a:extLst>
                <a:ext uri="{FF2B5EF4-FFF2-40B4-BE49-F238E27FC236}">
                  <a16:creationId xmlns:a16="http://schemas.microsoft.com/office/drawing/2014/main" id="{DCA78B27-5B9D-4751-E148-7895ACC1FAB9}"/>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6" name="Textfeld 63">
            <a:extLst>
              <a:ext uri="{FF2B5EF4-FFF2-40B4-BE49-F238E27FC236}">
                <a16:creationId xmlns:a16="http://schemas.microsoft.com/office/drawing/2014/main" id="{22BA0513-7F93-549D-A4B9-A5208FDF475C}"/>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0" name="Bildplatzhalter 2"/>
          <p:cNvSpPr>
            <a:spLocks noGrp="1"/>
          </p:cNvSpPr>
          <p:nvPr>
            <p:ph type="pic" sz="quarter" idx="14"/>
          </p:nvPr>
        </p:nvSpPr>
        <p:spPr>
          <a:xfrm>
            <a:off x="188912" y="441325"/>
            <a:ext cx="8772526"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2" y="3486658"/>
            <a:ext cx="7191172" cy="541687"/>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4162521"/>
            <a:ext cx="7191172"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8063698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black">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BD0440C0-56B2-0172-E4A4-A6E9487D98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5007" name="Objekt 17" hidden="1">
                        <a:extLst>
                          <a:ext uri="{FF2B5EF4-FFF2-40B4-BE49-F238E27FC236}">
                            <a16:creationId xmlns:a16="http://schemas.microsoft.com/office/drawing/2014/main" id="{5C1A3FA0-8F49-86B1-92D5-4F76172E8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1">
            <a:extLst>
              <a:ext uri="{FF2B5EF4-FFF2-40B4-BE49-F238E27FC236}">
                <a16:creationId xmlns:a16="http://schemas.microsoft.com/office/drawing/2014/main" id="{7E5AE9CA-23FC-0A09-F526-26C49276C144}"/>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D417ECD3-1F0B-70C9-F241-C5461D19151C}"/>
              </a:ext>
            </a:extLst>
          </p:cNvPr>
          <p:cNvGrpSpPr>
            <a:grpSpLocks/>
          </p:cNvGrpSpPr>
          <p:nvPr userDrawn="1"/>
        </p:nvGrpSpPr>
        <p:grpSpPr bwMode="auto">
          <a:xfrm>
            <a:off x="9542463" y="431800"/>
            <a:ext cx="1614487" cy="1444625"/>
            <a:chOff x="9463668" y="1940312"/>
            <a:chExt cx="1614235" cy="1443399"/>
          </a:xfrm>
        </p:grpSpPr>
        <p:sp>
          <p:nvSpPr>
            <p:cNvPr id="7" name="Textfeld 13">
              <a:extLst>
                <a:ext uri="{FF2B5EF4-FFF2-40B4-BE49-F238E27FC236}">
                  <a16:creationId xmlns:a16="http://schemas.microsoft.com/office/drawing/2014/main" id="{8A2CE7F1-0C0D-76F6-E5E4-C6C8B94C7882}"/>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3A09CF68-F776-B6BD-A049-F16B128F31BB}"/>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3" name="Bildplatzhalter 12"/>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367098EE-B54C-128D-F239-E1FFDC8171FD}"/>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61703D76-AAD0-75E5-C17D-EF7AC4E9254E}"/>
              </a:ext>
            </a:extLst>
          </p:cNvPr>
          <p:cNvSpPr>
            <a:spLocks noGrp="1"/>
          </p:cNvSpPr>
          <p:nvPr>
            <p:ph type="dt" sz="half" idx="17"/>
          </p:nvPr>
        </p:nvSpPr>
        <p:spPr/>
        <p:txBody>
          <a:bodyPr/>
          <a:lstStyle>
            <a:lvl1pPr algn="l" rtl="0">
              <a:defRPr lang="de-DE" sz="600" b="1">
                <a:solidFill>
                  <a:srgbClr val="000000"/>
                </a:solidFill>
              </a:defRPr>
            </a:lvl1pPr>
          </a:lstStyle>
          <a:p>
            <a:pPr>
              <a:defRPr/>
            </a:pPr>
            <a:fld id="{E0E66F5F-09EE-CA40-9C23-ED963D15A8A5}" type="datetime4">
              <a:rPr lang="en-GB"/>
              <a:pPr>
                <a:defRPr/>
              </a:pPr>
              <a:t>29 October 2025</a:t>
            </a:fld>
            <a:endParaRPr lang="en-GB" dirty="0"/>
          </a:p>
        </p:txBody>
      </p:sp>
    </p:spTree>
    <p:extLst>
      <p:ext uri="{BB962C8B-B14F-4D97-AF65-F5344CB8AC3E}">
        <p14:creationId xmlns:p14="http://schemas.microsoft.com/office/powerpoint/2010/main" val="3760315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essage picture 8 columns right black small">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2E5897A8-1E15-7A3B-2252-6D56F96E490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6031" name="Objekt 17" hidden="1">
                        <a:extLst>
                          <a:ext uri="{FF2B5EF4-FFF2-40B4-BE49-F238E27FC236}">
                            <a16:creationId xmlns:a16="http://schemas.microsoft.com/office/drawing/2014/main" id="{3401E607-44D6-5003-3F74-86CF7F337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55BE4830-24F6-EB42-28C6-3E37D975FB4A}"/>
              </a:ext>
            </a:extLst>
          </p:cNvPr>
          <p:cNvSpPr/>
          <p:nvPr userDrawn="1"/>
        </p:nvSpPr>
        <p:spPr>
          <a:xfrm>
            <a:off x="188913" y="441325"/>
            <a:ext cx="6378575"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DEAC9540-EB6C-0BEE-0A50-CEE6030476B7}"/>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F82440E7-31F0-AA41-BD9E-13FE6E598D11}"/>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F97E9A25-C6A9-1728-F115-F6C33F70CB15}"/>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slide for an image with white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44C7DFD3-DF1C-1ACD-769B-076A6A77D66D}"/>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3371645" y="720775"/>
            <a:ext cx="5589792" cy="39607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solidFill>
                  <a:schemeClr val="bg1"/>
                </a:solidFill>
              </a:defRPr>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solidFill>
                  <a:schemeClr val="bg1"/>
                </a:solidFill>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C5F815F4-6259-F278-FE43-EAEC9E354E47}"/>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396E96AD-2F1E-66B6-D59C-F5804EA25B12}"/>
              </a:ext>
            </a:extLst>
          </p:cNvPr>
          <p:cNvSpPr>
            <a:spLocks noGrp="1"/>
          </p:cNvSpPr>
          <p:nvPr>
            <p:ph type="dt" sz="half" idx="17"/>
          </p:nvPr>
        </p:nvSpPr>
        <p:spPr/>
        <p:txBody>
          <a:bodyPr/>
          <a:lstStyle>
            <a:lvl1pPr algn="l" rtl="0">
              <a:defRPr lang="de-DE" sz="600" b="1">
                <a:solidFill>
                  <a:srgbClr val="000000"/>
                </a:solidFill>
              </a:defRPr>
            </a:lvl1pPr>
          </a:lstStyle>
          <a:p>
            <a:pPr>
              <a:defRPr/>
            </a:pPr>
            <a:fld id="{9B540E8D-E832-E143-BF85-863128982A2D}" type="datetime4">
              <a:rPr lang="en-GB"/>
              <a:pPr>
                <a:defRPr/>
              </a:pPr>
              <a:t>29 October 2025</a:t>
            </a:fld>
            <a:endParaRPr lang="en-GB" dirty="0"/>
          </a:p>
        </p:txBody>
      </p:sp>
    </p:spTree>
    <p:extLst>
      <p:ext uri="{BB962C8B-B14F-4D97-AF65-F5344CB8AC3E}">
        <p14:creationId xmlns:p14="http://schemas.microsoft.com/office/powerpoint/2010/main" val="33212048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act slide bla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A6C71421-573A-328B-AFC3-2744F1877D53}"/>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7042" name="Objekt 12" hidden="1">
                        <a:extLst>
                          <a:ext uri="{FF2B5EF4-FFF2-40B4-BE49-F238E27FC236}">
                            <a16:creationId xmlns:a16="http://schemas.microsoft.com/office/drawing/2014/main" id="{35E9A936-89A3-3F77-D644-0B82C4A03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7">
            <a:extLst>
              <a:ext uri="{FF2B5EF4-FFF2-40B4-BE49-F238E27FC236}">
                <a16:creationId xmlns:a16="http://schemas.microsoft.com/office/drawing/2014/main" id="{DCED4900-BF72-0C74-81B5-2A1E1649EAE0}"/>
              </a:ext>
            </a:extLst>
          </p:cNvPr>
          <p:cNvSpPr/>
          <p:nvPr userDrawn="1"/>
        </p:nvSpPr>
        <p:spPr>
          <a:xfrm>
            <a:off x="188913" y="441325"/>
            <a:ext cx="8769350" cy="4519613"/>
          </a:xfrm>
          <a:prstGeom prst="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feld 5">
            <a:extLst>
              <a:ext uri="{FF2B5EF4-FFF2-40B4-BE49-F238E27FC236}">
                <a16:creationId xmlns:a16="http://schemas.microsoft.com/office/drawing/2014/main" id="{8DCE1395-F8BB-9210-6F90-E3FEF21B47FB}"/>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solidFill>
                  <a:schemeClr val="bg1"/>
                </a:solidFill>
              </a:rPr>
              <a:t>Shaping the future </a:t>
            </a:r>
            <a:br>
              <a:rPr lang="en-GB" altLang="en-VN" sz="4400" b="1">
                <a:solidFill>
                  <a:schemeClr val="bg1"/>
                </a:solidFill>
              </a:rPr>
            </a:br>
            <a:r>
              <a:rPr lang="en-GB" altLang="en-VN" sz="4400" b="1">
                <a:solidFill>
                  <a:schemeClr val="bg1"/>
                </a:solidFill>
              </a:rPr>
              <a:t>of digital business </a:t>
            </a:r>
          </a:p>
        </p:txBody>
      </p:sp>
      <p:grpSp>
        <p:nvGrpSpPr>
          <p:cNvPr id="6" name="Gruppieren 9">
            <a:extLst>
              <a:ext uri="{FF2B5EF4-FFF2-40B4-BE49-F238E27FC236}">
                <a16:creationId xmlns:a16="http://schemas.microsoft.com/office/drawing/2014/main" id="{B4752478-F03B-7E62-45BE-3CFA50182A47}"/>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D7417610-82EC-0B48-C5DC-2C10FE9104C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659CDB08-9C4A-D786-DB01-D230841837D4}"/>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3599CDA4-6DD7-02BB-12AE-877DABE3ECC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34E5F2A6-7756-A319-E25E-58B59D059D01}"/>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D7497A11-44D6-965A-1196-3B8021A4F27C}"/>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43CDCEE2-9838-690C-9C94-D8F02D68F731}"/>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BF30161C-55C6-51CE-6BA7-843ECFDAD615}"/>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15" name="Textfeld 1">
            <a:extLst>
              <a:ext uri="{FF2B5EF4-FFF2-40B4-BE49-F238E27FC236}">
                <a16:creationId xmlns:a16="http://schemas.microsoft.com/office/drawing/2014/main" id="{3859F3A9-4886-1BAC-0EBE-01F23717A410}"/>
              </a:ext>
            </a:extLst>
          </p:cNvPr>
          <p:cNvSpPr txBox="1">
            <a:spLocks noChangeArrowheads="1"/>
          </p:cNvSpPr>
          <p:nvPr userDrawn="1"/>
        </p:nvSpPr>
        <p:spPr bwMode="auto">
          <a:xfrm>
            <a:off x="982663" y="4586288"/>
            <a:ext cx="3989387" cy="184150"/>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a:solidFill>
                  <a:schemeClr val="bg1"/>
                </a:solidFill>
              </a:rPr>
              <a:t>Save resources! This presentation is optimised for</a:t>
            </a:r>
          </a:p>
          <a:p>
            <a:pPr eaLnBrk="1" hangingPunct="1">
              <a:defRPr/>
            </a:pPr>
            <a:r>
              <a:rPr lang="en-GB" altLang="en-VN" sz="600">
                <a:solidFill>
                  <a:schemeClr val="bg1"/>
                </a:solidFill>
              </a:rPr>
              <a:t>viewing on a monitor. Please do not print.</a:t>
            </a:r>
          </a:p>
        </p:txBody>
      </p:sp>
      <p:sp>
        <p:nvSpPr>
          <p:cNvPr id="16" name="Freihandform: Form 7">
            <a:extLst>
              <a:ext uri="{FF2B5EF4-FFF2-40B4-BE49-F238E27FC236}">
                <a16:creationId xmlns:a16="http://schemas.microsoft.com/office/drawing/2014/main" id="{C97E7A3F-98DB-369D-827B-A73E193687A6}"/>
              </a:ext>
            </a:extLst>
          </p:cNvPr>
          <p:cNvSpPr>
            <a:spLocks/>
          </p:cNvSpPr>
          <p:nvPr/>
        </p:nvSpPr>
        <p:spPr bwMode="auto">
          <a:xfrm>
            <a:off x="982663" y="4294188"/>
            <a:ext cx="269875" cy="263525"/>
          </a:xfrm>
          <a:custGeom>
            <a:avLst/>
            <a:gdLst>
              <a:gd name="T0" fmla="*/ 18412 w 522846"/>
              <a:gd name="T1" fmla="*/ 36294 h 510686"/>
              <a:gd name="T2" fmla="*/ 17735 w 522846"/>
              <a:gd name="T3" fmla="*/ 35684 h 510686"/>
              <a:gd name="T4" fmla="*/ 17735 w 522846"/>
              <a:gd name="T5" fmla="*/ 35684 h 510686"/>
              <a:gd name="T6" fmla="*/ 17667 w 522846"/>
              <a:gd name="T7" fmla="*/ 35617 h 510686"/>
              <a:gd name="T8" fmla="*/ 15363 w 522846"/>
              <a:gd name="T9" fmla="*/ 32503 h 510686"/>
              <a:gd name="T10" fmla="*/ 15296 w 522846"/>
              <a:gd name="T11" fmla="*/ 32571 h 510686"/>
              <a:gd name="T12" fmla="*/ 9062 w 522846"/>
              <a:gd name="T13" fmla="*/ 34128 h 510686"/>
              <a:gd name="T14" fmla="*/ 3778 w 522846"/>
              <a:gd name="T15" fmla="*/ 29119 h 510686"/>
              <a:gd name="T16" fmla="*/ 933 w 522846"/>
              <a:gd name="T17" fmla="*/ 27155 h 510686"/>
              <a:gd name="T18" fmla="*/ 933 w 522846"/>
              <a:gd name="T19" fmla="*/ 27155 h 510686"/>
              <a:gd name="T20" fmla="*/ 52 w 522846"/>
              <a:gd name="T21" fmla="*/ 26817 h 510686"/>
              <a:gd name="T22" fmla="*/ 391 w 522846"/>
              <a:gd name="T23" fmla="*/ 25937 h 510686"/>
              <a:gd name="T24" fmla="*/ 391 w 522846"/>
              <a:gd name="T25" fmla="*/ 25937 h 510686"/>
              <a:gd name="T26" fmla="*/ 12315 w 522846"/>
              <a:gd name="T27" fmla="*/ 23229 h 510686"/>
              <a:gd name="T28" fmla="*/ 16650 w 522846"/>
              <a:gd name="T29" fmla="*/ 28306 h 510686"/>
              <a:gd name="T30" fmla="*/ 16041 w 522846"/>
              <a:gd name="T31" fmla="*/ 29050 h 510686"/>
              <a:gd name="T32" fmla="*/ 15296 w 522846"/>
              <a:gd name="T33" fmla="*/ 28442 h 510686"/>
              <a:gd name="T34" fmla="*/ 11908 w 522846"/>
              <a:gd name="T35" fmla="*/ 24516 h 510686"/>
              <a:gd name="T36" fmla="*/ 3236 w 522846"/>
              <a:gd name="T37" fmla="*/ 26073 h 510686"/>
              <a:gd name="T38" fmla="*/ 4998 w 522846"/>
              <a:gd name="T39" fmla="*/ 28442 h 510686"/>
              <a:gd name="T40" fmla="*/ 9605 w 522846"/>
              <a:gd name="T41" fmla="*/ 32842 h 510686"/>
              <a:gd name="T42" fmla="*/ 14550 w 522846"/>
              <a:gd name="T43" fmla="*/ 31555 h 510686"/>
              <a:gd name="T44" fmla="*/ 9537 w 522846"/>
              <a:gd name="T45" fmla="*/ 28509 h 510686"/>
              <a:gd name="T46" fmla="*/ 8995 w 522846"/>
              <a:gd name="T47" fmla="*/ 27696 h 510686"/>
              <a:gd name="T48" fmla="*/ 9808 w 522846"/>
              <a:gd name="T49" fmla="*/ 27155 h 510686"/>
              <a:gd name="T50" fmla="*/ 17532 w 522846"/>
              <a:gd name="T51" fmla="*/ 32977 h 510686"/>
              <a:gd name="T52" fmla="*/ 22951 w 522846"/>
              <a:gd name="T53" fmla="*/ 12940 h 510686"/>
              <a:gd name="T54" fmla="*/ 23900 w 522846"/>
              <a:gd name="T55" fmla="*/ 12872 h 510686"/>
              <a:gd name="T56" fmla="*/ 23968 w 522846"/>
              <a:gd name="T57" fmla="*/ 13820 h 510686"/>
              <a:gd name="T58" fmla="*/ 19293 w 522846"/>
              <a:gd name="T59" fmla="*/ 25801 h 510686"/>
              <a:gd name="T60" fmla="*/ 20038 w 522846"/>
              <a:gd name="T61" fmla="*/ 25801 h 510686"/>
              <a:gd name="T62" fmla="*/ 30200 w 522846"/>
              <a:gd name="T63" fmla="*/ 21740 h 510686"/>
              <a:gd name="T64" fmla="*/ 32436 w 522846"/>
              <a:gd name="T65" fmla="*/ 8743 h 510686"/>
              <a:gd name="T66" fmla="*/ 33046 w 522846"/>
              <a:gd name="T67" fmla="*/ 2041 h 510686"/>
              <a:gd name="T68" fmla="*/ 15499 w 522846"/>
              <a:gd name="T69" fmla="*/ 10232 h 510686"/>
              <a:gd name="T70" fmla="*/ 14618 w 522846"/>
              <a:gd name="T71" fmla="*/ 21266 h 510686"/>
              <a:gd name="T72" fmla="*/ 14415 w 522846"/>
              <a:gd name="T73" fmla="*/ 22214 h 510686"/>
              <a:gd name="T74" fmla="*/ 13466 w 522846"/>
              <a:gd name="T75" fmla="*/ 22010 h 510686"/>
              <a:gd name="T76" fmla="*/ 14415 w 522846"/>
              <a:gd name="T77" fmla="*/ 9488 h 510686"/>
              <a:gd name="T78" fmla="*/ 36365 w 522846"/>
              <a:gd name="T79" fmla="*/ 10 h 510686"/>
              <a:gd name="T80" fmla="*/ 37178 w 522846"/>
              <a:gd name="T81" fmla="*/ 552 h 510686"/>
              <a:gd name="T82" fmla="*/ 36636 w 522846"/>
              <a:gd name="T83" fmla="*/ 1364 h 510686"/>
              <a:gd name="T84" fmla="*/ 33791 w 522846"/>
              <a:gd name="T85" fmla="*/ 8607 h 510686"/>
              <a:gd name="T86" fmla="*/ 31284 w 522846"/>
              <a:gd name="T87" fmla="*/ 22485 h 510686"/>
              <a:gd name="T88" fmla="*/ 19970 w 522846"/>
              <a:gd name="T89" fmla="*/ 27088 h 510686"/>
              <a:gd name="T90" fmla="*/ 19089 w 522846"/>
              <a:gd name="T91" fmla="*/ 27088 h 510686"/>
              <a:gd name="T92" fmla="*/ 19089 w 522846"/>
              <a:gd name="T93" fmla="*/ 35549 h 510686"/>
              <a:gd name="T94" fmla="*/ 18480 w 522846"/>
              <a:gd name="T95" fmla="*/ 36294 h 510686"/>
              <a:gd name="T96" fmla="*/ 18412 w 522846"/>
              <a:gd name="T97" fmla="*/ 36294 h 51068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22846" h="510686">
                <a:moveTo>
                  <a:pt x="258858" y="510687"/>
                </a:moveTo>
                <a:cubicBezTo>
                  <a:pt x="254095" y="510687"/>
                  <a:pt x="250285" y="506877"/>
                  <a:pt x="249333" y="502114"/>
                </a:cubicBezTo>
                <a:cubicBezTo>
                  <a:pt x="249333" y="502114"/>
                  <a:pt x="249333" y="502114"/>
                  <a:pt x="249333" y="502114"/>
                </a:cubicBezTo>
                <a:cubicBezTo>
                  <a:pt x="249333" y="502114"/>
                  <a:pt x="249333" y="501162"/>
                  <a:pt x="248380" y="501162"/>
                </a:cubicBezTo>
                <a:cubicBezTo>
                  <a:pt x="237903" y="484017"/>
                  <a:pt x="227425" y="468777"/>
                  <a:pt x="215995" y="457347"/>
                </a:cubicBezTo>
                <a:cubicBezTo>
                  <a:pt x="215995" y="457347"/>
                  <a:pt x="215043" y="458299"/>
                  <a:pt x="215043" y="458299"/>
                </a:cubicBezTo>
                <a:cubicBezTo>
                  <a:pt x="213138" y="460204"/>
                  <a:pt x="168370" y="493542"/>
                  <a:pt x="127413" y="480207"/>
                </a:cubicBezTo>
                <a:cubicBezTo>
                  <a:pt x="86455" y="466872"/>
                  <a:pt x="68358" y="435439"/>
                  <a:pt x="53118" y="409722"/>
                </a:cubicBezTo>
                <a:cubicBezTo>
                  <a:pt x="35973" y="380194"/>
                  <a:pt x="29305" y="374479"/>
                  <a:pt x="13113" y="382099"/>
                </a:cubicBezTo>
                <a:cubicBezTo>
                  <a:pt x="13113" y="382099"/>
                  <a:pt x="13113" y="382099"/>
                  <a:pt x="13113" y="382099"/>
                </a:cubicBezTo>
                <a:cubicBezTo>
                  <a:pt x="8350" y="384004"/>
                  <a:pt x="2635" y="382099"/>
                  <a:pt x="730" y="377337"/>
                </a:cubicBezTo>
                <a:cubicBezTo>
                  <a:pt x="-1175" y="372574"/>
                  <a:pt x="730" y="366859"/>
                  <a:pt x="5493" y="364954"/>
                </a:cubicBezTo>
                <a:cubicBezTo>
                  <a:pt x="5493" y="364954"/>
                  <a:pt x="5493" y="364954"/>
                  <a:pt x="5493" y="364954"/>
                </a:cubicBezTo>
                <a:cubicBezTo>
                  <a:pt x="101695" y="317329"/>
                  <a:pt x="126460" y="311614"/>
                  <a:pt x="173133" y="326854"/>
                </a:cubicBezTo>
                <a:cubicBezTo>
                  <a:pt x="228378" y="344952"/>
                  <a:pt x="233140" y="396387"/>
                  <a:pt x="234093" y="398292"/>
                </a:cubicBezTo>
                <a:cubicBezTo>
                  <a:pt x="234093" y="403054"/>
                  <a:pt x="230283" y="407817"/>
                  <a:pt x="225520" y="408769"/>
                </a:cubicBezTo>
                <a:cubicBezTo>
                  <a:pt x="219805" y="409722"/>
                  <a:pt x="215995" y="404959"/>
                  <a:pt x="215043" y="400197"/>
                </a:cubicBezTo>
                <a:cubicBezTo>
                  <a:pt x="215043" y="398292"/>
                  <a:pt x="210280" y="360192"/>
                  <a:pt x="167418" y="344952"/>
                </a:cubicBezTo>
                <a:cubicBezTo>
                  <a:pt x="132175" y="333522"/>
                  <a:pt x="111220" y="335427"/>
                  <a:pt x="45498" y="366859"/>
                </a:cubicBezTo>
                <a:cubicBezTo>
                  <a:pt x="55023" y="374479"/>
                  <a:pt x="62643" y="386862"/>
                  <a:pt x="70263" y="400197"/>
                </a:cubicBezTo>
                <a:cubicBezTo>
                  <a:pt x="84550" y="424009"/>
                  <a:pt x="100743" y="450679"/>
                  <a:pt x="135033" y="462109"/>
                </a:cubicBezTo>
                <a:cubicBezTo>
                  <a:pt x="165513" y="472587"/>
                  <a:pt x="201708" y="445917"/>
                  <a:pt x="204565" y="444012"/>
                </a:cubicBezTo>
                <a:cubicBezTo>
                  <a:pt x="167418" y="408769"/>
                  <a:pt x="135033" y="401149"/>
                  <a:pt x="134080" y="401149"/>
                </a:cubicBezTo>
                <a:cubicBezTo>
                  <a:pt x="129318" y="400197"/>
                  <a:pt x="125508" y="395434"/>
                  <a:pt x="126460" y="389719"/>
                </a:cubicBezTo>
                <a:cubicBezTo>
                  <a:pt x="127413" y="384957"/>
                  <a:pt x="132175" y="381147"/>
                  <a:pt x="137890" y="382099"/>
                </a:cubicBezTo>
                <a:cubicBezTo>
                  <a:pt x="140748" y="383052"/>
                  <a:pt x="195993" y="395434"/>
                  <a:pt x="246475" y="464014"/>
                </a:cubicBezTo>
                <a:cubicBezTo>
                  <a:pt x="238855" y="277324"/>
                  <a:pt x="318865" y="185884"/>
                  <a:pt x="322675" y="182074"/>
                </a:cubicBezTo>
                <a:cubicBezTo>
                  <a:pt x="326485" y="178264"/>
                  <a:pt x="332200" y="178264"/>
                  <a:pt x="336010" y="181122"/>
                </a:cubicBezTo>
                <a:cubicBezTo>
                  <a:pt x="339820" y="184932"/>
                  <a:pt x="339820" y="190647"/>
                  <a:pt x="336963" y="194457"/>
                </a:cubicBezTo>
                <a:cubicBezTo>
                  <a:pt x="336010" y="195409"/>
                  <a:pt x="287433" y="251607"/>
                  <a:pt x="271240" y="363049"/>
                </a:cubicBezTo>
                <a:lnTo>
                  <a:pt x="281718" y="363049"/>
                </a:lnTo>
                <a:cubicBezTo>
                  <a:pt x="282670" y="363049"/>
                  <a:pt x="383635" y="364954"/>
                  <a:pt x="424593" y="305899"/>
                </a:cubicBezTo>
                <a:cubicBezTo>
                  <a:pt x="467455" y="243987"/>
                  <a:pt x="461740" y="177312"/>
                  <a:pt x="456025" y="123019"/>
                </a:cubicBezTo>
                <a:cubicBezTo>
                  <a:pt x="452215" y="86824"/>
                  <a:pt x="449358" y="51582"/>
                  <a:pt x="464598" y="28722"/>
                </a:cubicBezTo>
                <a:cubicBezTo>
                  <a:pt x="303625" y="58249"/>
                  <a:pt x="264573" y="78252"/>
                  <a:pt x="217900" y="143974"/>
                </a:cubicBezTo>
                <a:cubicBezTo>
                  <a:pt x="161703" y="223984"/>
                  <a:pt x="203613" y="296374"/>
                  <a:pt x="205518" y="299232"/>
                </a:cubicBezTo>
                <a:cubicBezTo>
                  <a:pt x="208375" y="303994"/>
                  <a:pt x="206470" y="309709"/>
                  <a:pt x="202660" y="312567"/>
                </a:cubicBezTo>
                <a:cubicBezTo>
                  <a:pt x="197898" y="315424"/>
                  <a:pt x="192183" y="313519"/>
                  <a:pt x="189325" y="309709"/>
                </a:cubicBezTo>
                <a:cubicBezTo>
                  <a:pt x="187420" y="305899"/>
                  <a:pt x="138843" y="223984"/>
                  <a:pt x="202660" y="133497"/>
                </a:cubicBezTo>
                <a:cubicBezTo>
                  <a:pt x="256953" y="55392"/>
                  <a:pt x="300768" y="37294"/>
                  <a:pt x="511270" y="147"/>
                </a:cubicBezTo>
                <a:cubicBezTo>
                  <a:pt x="516033" y="-806"/>
                  <a:pt x="521748" y="3004"/>
                  <a:pt x="522700" y="7767"/>
                </a:cubicBezTo>
                <a:cubicBezTo>
                  <a:pt x="523653" y="12529"/>
                  <a:pt x="519843" y="18244"/>
                  <a:pt x="515080" y="19197"/>
                </a:cubicBezTo>
                <a:cubicBezTo>
                  <a:pt x="468408" y="26817"/>
                  <a:pt x="468408" y="57297"/>
                  <a:pt x="475075" y="121114"/>
                </a:cubicBezTo>
                <a:cubicBezTo>
                  <a:pt x="480790" y="178264"/>
                  <a:pt x="487458" y="248749"/>
                  <a:pt x="439833" y="316377"/>
                </a:cubicBezTo>
                <a:cubicBezTo>
                  <a:pt x="392208" y="383052"/>
                  <a:pt x="285528" y="381147"/>
                  <a:pt x="280765" y="381147"/>
                </a:cubicBezTo>
                <a:lnTo>
                  <a:pt x="268383" y="381147"/>
                </a:lnTo>
                <a:cubicBezTo>
                  <a:pt x="264573" y="416389"/>
                  <a:pt x="263620" y="455442"/>
                  <a:pt x="268383" y="500209"/>
                </a:cubicBezTo>
                <a:cubicBezTo>
                  <a:pt x="269335" y="504972"/>
                  <a:pt x="265525" y="509734"/>
                  <a:pt x="259810" y="510687"/>
                </a:cubicBezTo>
                <a:cubicBezTo>
                  <a:pt x="259810" y="510687"/>
                  <a:pt x="258858" y="510687"/>
                  <a:pt x="258858" y="510687"/>
                </a:cubicBezTo>
                <a:close/>
              </a:path>
            </a:pathLst>
          </a:custGeom>
          <a:solidFill>
            <a:srgbClr val="FFFFFF"/>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VN"/>
          </a:p>
        </p:txBody>
      </p:sp>
      <p:grpSp>
        <p:nvGrpSpPr>
          <p:cNvPr id="17" name="Gruppieren 20">
            <a:extLst>
              <a:ext uri="{FF2B5EF4-FFF2-40B4-BE49-F238E27FC236}">
                <a16:creationId xmlns:a16="http://schemas.microsoft.com/office/drawing/2014/main" id="{3E28B239-B80E-C9ED-9062-67DBB5AEB460}"/>
              </a:ext>
            </a:extLst>
          </p:cNvPr>
          <p:cNvGrpSpPr>
            <a:grpSpLocks/>
          </p:cNvGrpSpPr>
          <p:nvPr userDrawn="1"/>
        </p:nvGrpSpPr>
        <p:grpSpPr bwMode="auto">
          <a:xfrm>
            <a:off x="9542463" y="431800"/>
            <a:ext cx="1614487" cy="904875"/>
            <a:chOff x="9463668" y="1940312"/>
            <a:chExt cx="1614235" cy="904790"/>
          </a:xfrm>
        </p:grpSpPr>
        <p:sp>
          <p:nvSpPr>
            <p:cNvPr id="18" name="Textfeld 21">
              <a:extLst>
                <a:ext uri="{FF2B5EF4-FFF2-40B4-BE49-F238E27FC236}">
                  <a16:creationId xmlns:a16="http://schemas.microsoft.com/office/drawing/2014/main" id="{C7F3586D-5D84-D9BF-37F2-F7C3F6DC119F}"/>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black thank-you-slide for white font with optional contact picture.</a:t>
              </a:r>
            </a:p>
          </p:txBody>
        </p:sp>
        <p:sp>
          <p:nvSpPr>
            <p:cNvPr id="20" name="Freihandform: Form 122">
              <a:extLst>
                <a:ext uri="{FF2B5EF4-FFF2-40B4-BE49-F238E27FC236}">
                  <a16:creationId xmlns:a16="http://schemas.microsoft.com/office/drawing/2014/main" id="{15FFE531-E6FD-05CF-BA10-4E1BFD41189F}"/>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bg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9"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358593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text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73310596-B67E-D28F-7872-2B8E603CE700}"/>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8079" name="Objekt 12" hidden="1">
                        <a:extLst>
                          <a:ext uri="{FF2B5EF4-FFF2-40B4-BE49-F238E27FC236}">
                            <a16:creationId xmlns:a16="http://schemas.microsoft.com/office/drawing/2014/main" id="{8488B82F-C559-3A02-C182-FB0E2C2FD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7">
            <a:extLst>
              <a:ext uri="{FF2B5EF4-FFF2-40B4-BE49-F238E27FC236}">
                <a16:creationId xmlns:a16="http://schemas.microsoft.com/office/drawing/2014/main" id="{C90B1D7D-1270-F632-D416-4EA8C5D2F735}"/>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6" name="Gruppieren 9">
            <a:extLst>
              <a:ext uri="{FF2B5EF4-FFF2-40B4-BE49-F238E27FC236}">
                <a16:creationId xmlns:a16="http://schemas.microsoft.com/office/drawing/2014/main" id="{BDD9CF1B-38D3-FCF4-5CFC-98086F400750}"/>
              </a:ext>
            </a:extLst>
          </p:cNvPr>
          <p:cNvGrpSpPr>
            <a:grpSpLocks/>
          </p:cNvGrpSpPr>
          <p:nvPr userDrawn="1"/>
        </p:nvGrpSpPr>
        <p:grpSpPr bwMode="auto">
          <a:xfrm>
            <a:off x="9542463" y="431800"/>
            <a:ext cx="1614487" cy="798513"/>
            <a:chOff x="9463668" y="1940312"/>
            <a:chExt cx="1614235" cy="797069"/>
          </a:xfrm>
        </p:grpSpPr>
        <p:sp>
          <p:nvSpPr>
            <p:cNvPr id="7" name="Textfeld 11">
              <a:extLst>
                <a:ext uri="{FF2B5EF4-FFF2-40B4-BE49-F238E27FC236}">
                  <a16:creationId xmlns:a16="http://schemas.microsoft.com/office/drawing/2014/main" id="{F17371CD-1442-B281-CA7D-8D653CFCE001}"/>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a:t>
              </a:r>
              <a:br>
                <a:rPr lang="en-GB" altLang="en-VN" sz="700">
                  <a:solidFill>
                    <a:schemeClr val="bg1"/>
                  </a:solidFill>
                </a:rPr>
              </a:br>
              <a:r>
                <a:rPr lang="en-GB" altLang="en-VN" sz="700">
                  <a:solidFill>
                    <a:schemeClr val="bg1"/>
                  </a:solidFill>
                </a:rPr>
                <a:t>without image.</a:t>
              </a:r>
            </a:p>
          </p:txBody>
        </p:sp>
        <p:sp>
          <p:nvSpPr>
            <p:cNvPr id="8" name="Freihandform: Form 122">
              <a:extLst>
                <a:ext uri="{FF2B5EF4-FFF2-40B4-BE49-F238E27FC236}">
                  <a16:creationId xmlns:a16="http://schemas.microsoft.com/office/drawing/2014/main" id="{B5297D93-1219-047A-92E3-FC1E2C0CA32E}"/>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noAutofit/>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9" name="Fußzeilenplatzhalter 1">
            <a:extLst>
              <a:ext uri="{FF2B5EF4-FFF2-40B4-BE49-F238E27FC236}">
                <a16:creationId xmlns:a16="http://schemas.microsoft.com/office/drawing/2014/main" id="{480E1975-9997-CF82-53C4-C870869BC32E}"/>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E45B53FA-63FB-34E6-0A4F-8F7853B4B72B}"/>
              </a:ext>
            </a:extLst>
          </p:cNvPr>
          <p:cNvSpPr>
            <a:spLocks noGrp="1"/>
          </p:cNvSpPr>
          <p:nvPr>
            <p:ph type="dt" sz="half" idx="14"/>
          </p:nvPr>
        </p:nvSpPr>
        <p:spPr/>
        <p:txBody>
          <a:bodyPr/>
          <a:lstStyle>
            <a:lvl1pPr algn="l" rtl="0">
              <a:defRPr lang="de-DE" sz="600" b="1">
                <a:solidFill>
                  <a:srgbClr val="000000"/>
                </a:solidFill>
              </a:defRPr>
            </a:lvl1pPr>
          </a:lstStyle>
          <a:p>
            <a:pPr>
              <a:defRPr/>
            </a:pPr>
            <a:fld id="{51513B7D-20CC-DD47-8015-1E2F6ADADA54}" type="datetime4">
              <a:rPr lang="en-GB"/>
              <a:pPr>
                <a:defRPr/>
              </a:pPr>
              <a:t>29 October 2025</a:t>
            </a:fld>
            <a:endParaRPr lang="en-GB" dirty="0"/>
          </a:p>
        </p:txBody>
      </p:sp>
    </p:spTree>
    <p:extLst>
      <p:ext uri="{BB962C8B-B14F-4D97-AF65-F5344CB8AC3E}">
        <p14:creationId xmlns:p14="http://schemas.microsoft.com/office/powerpoint/2010/main" val="33432588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text grey pattern">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F76C6EDB-001B-1BF2-DF3E-CD8D7CAABAB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89103" name="Objekt 12" hidden="1">
                        <a:extLst>
                          <a:ext uri="{FF2B5EF4-FFF2-40B4-BE49-F238E27FC236}">
                            <a16:creationId xmlns:a16="http://schemas.microsoft.com/office/drawing/2014/main" id="{9D4B436C-43A2-CDFE-0CE2-2A9D6420C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Picture Placeholder 10">
            <a:extLst>
              <a:ext uri="{FF2B5EF4-FFF2-40B4-BE49-F238E27FC236}">
                <a16:creationId xmlns:a16="http://schemas.microsoft.com/office/drawing/2014/main" id="{42DA553C-1583-4869-C755-D70E114F987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11">
            <a:extLst>
              <a:ext uri="{FF2B5EF4-FFF2-40B4-BE49-F238E27FC236}">
                <a16:creationId xmlns:a16="http://schemas.microsoft.com/office/drawing/2014/main" id="{2621D828-99C0-D5BD-AA85-78226F85B581}"/>
              </a:ext>
            </a:extLst>
          </p:cNvPr>
          <p:cNvGrpSpPr>
            <a:grpSpLocks/>
          </p:cNvGrpSpPr>
          <p:nvPr userDrawn="1"/>
        </p:nvGrpSpPr>
        <p:grpSpPr bwMode="auto">
          <a:xfrm>
            <a:off x="9542463" y="431800"/>
            <a:ext cx="1614487" cy="798513"/>
            <a:chOff x="9463668" y="1940312"/>
            <a:chExt cx="1614235" cy="797069"/>
          </a:xfrm>
        </p:grpSpPr>
        <p:sp>
          <p:nvSpPr>
            <p:cNvPr id="6" name="Textfeld 13">
              <a:extLst>
                <a:ext uri="{FF2B5EF4-FFF2-40B4-BE49-F238E27FC236}">
                  <a16:creationId xmlns:a16="http://schemas.microsoft.com/office/drawing/2014/main" id="{5B2527BD-CA8B-5D12-CC02-B7A31A4609BC}"/>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 </a:t>
              </a:r>
              <a:br>
                <a:rPr lang="en-GB" altLang="en-VN" sz="700">
                  <a:solidFill>
                    <a:schemeClr val="bg1"/>
                  </a:solidFill>
                </a:rPr>
              </a:br>
              <a:r>
                <a:rPr lang="en-GB" altLang="en-VN" sz="700">
                  <a:solidFill>
                    <a:schemeClr val="bg1"/>
                  </a:solidFill>
                </a:rPr>
                <a:t>without image.</a:t>
              </a:r>
            </a:p>
          </p:txBody>
        </p:sp>
        <p:sp>
          <p:nvSpPr>
            <p:cNvPr id="7" name="Freihandform: Form 122">
              <a:extLst>
                <a:ext uri="{FF2B5EF4-FFF2-40B4-BE49-F238E27FC236}">
                  <a16:creationId xmlns:a16="http://schemas.microsoft.com/office/drawing/2014/main" id="{2F7B1DBC-85CF-E012-2D6E-EC8F27042FCF}"/>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10BCADAB-8715-F7DF-3B8A-ADCF7225C962}"/>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10" name="Datumsplatzhalter 28">
            <a:extLst>
              <a:ext uri="{FF2B5EF4-FFF2-40B4-BE49-F238E27FC236}">
                <a16:creationId xmlns:a16="http://schemas.microsoft.com/office/drawing/2014/main" id="{F901AE73-DD11-CA9B-EBFA-ACE664888678}"/>
              </a:ext>
            </a:extLst>
          </p:cNvPr>
          <p:cNvSpPr>
            <a:spLocks noGrp="1"/>
          </p:cNvSpPr>
          <p:nvPr>
            <p:ph type="dt" sz="half" idx="14"/>
          </p:nvPr>
        </p:nvSpPr>
        <p:spPr/>
        <p:txBody>
          <a:bodyPr/>
          <a:lstStyle>
            <a:lvl1pPr algn="l" rtl="0">
              <a:defRPr lang="de-DE" sz="600" b="1">
                <a:solidFill>
                  <a:srgbClr val="000000"/>
                </a:solidFill>
              </a:defRPr>
            </a:lvl1pPr>
          </a:lstStyle>
          <a:p>
            <a:pPr>
              <a:defRPr/>
            </a:pPr>
            <a:fld id="{5ADEA7A5-CA63-D944-A3CA-547EFDB69466}" type="datetime4">
              <a:rPr lang="en-GB"/>
              <a:pPr>
                <a:defRPr/>
              </a:pPr>
              <a:t>29 October 2025</a:t>
            </a:fld>
            <a:endParaRPr lang="en-GB" dirty="0"/>
          </a:p>
        </p:txBody>
      </p:sp>
    </p:spTree>
    <p:extLst>
      <p:ext uri="{BB962C8B-B14F-4D97-AF65-F5344CB8AC3E}">
        <p14:creationId xmlns:p14="http://schemas.microsoft.com/office/powerpoint/2010/main" val="2017311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slide 1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B8C6BCD-94E2-A9C5-C3F4-69A788FC5D9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0127" name="Objekt 12" hidden="1">
                        <a:extLst>
                          <a:ext uri="{FF2B5EF4-FFF2-40B4-BE49-F238E27FC236}">
                            <a16:creationId xmlns:a16="http://schemas.microsoft.com/office/drawing/2014/main" id="{B12F2229-967C-D0B4-9F97-86DA40821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Placeholder 10">
            <a:extLst>
              <a:ext uri="{FF2B5EF4-FFF2-40B4-BE49-F238E27FC236}">
                <a16:creationId xmlns:a16="http://schemas.microsoft.com/office/drawing/2014/main" id="{7CF1FD31-0B5A-5FC0-92DF-311CEB3246C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14">
            <a:extLst>
              <a:ext uri="{FF2B5EF4-FFF2-40B4-BE49-F238E27FC236}">
                <a16:creationId xmlns:a16="http://schemas.microsoft.com/office/drawing/2014/main" id="{D9014E30-1E7C-A224-7D25-CDCD015A4D93}"/>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944FB217-0C99-A717-6181-FB6D7877B42C}"/>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682E0604-50E4-DF98-6FEE-38C3B145222B}"/>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2AEB5620-766C-9081-2882-5C9579F7A2FA}"/>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EF6E0AC1-4E20-F52C-3D39-426F008E2FE5}"/>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B075FA56-FE4A-9C4B-7447-5A9F288C51D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B98F2386-5569-EB6C-0B89-A1B5B16FC3F0}"/>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3E96EDD1-2B3F-EAC1-CF9C-947D34AA554A}"/>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349AECA8-366E-004B-82A3-229ED5E518DF}"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8AEF2F19-F332-4D53-8BE8-E2F6960B4451}"/>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6E565897-2E29-FD64-38C5-F6003DEB214F}"/>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CD66FFF9-6037-50AE-72E0-31FAA2D82700}"/>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grey agenda slide </a:t>
              </a:r>
              <a:br>
                <a:rPr lang="en-GB" altLang="en-VN" sz="700">
                  <a:solidFill>
                    <a:schemeClr val="bg1"/>
                  </a:solidFill>
                </a:rPr>
              </a:br>
              <a:r>
                <a:rPr lang="en-GB" altLang="en-VN" sz="700">
                  <a:solidFill>
                    <a:schemeClr val="bg1"/>
                  </a:solidFill>
                </a:rPr>
                <a:t>with sub-bullets for black font.</a:t>
              </a:r>
            </a:p>
          </p:txBody>
        </p:sp>
        <p:sp>
          <p:nvSpPr>
            <p:cNvPr id="18" name="Freihandform: Form 122">
              <a:extLst>
                <a:ext uri="{FF2B5EF4-FFF2-40B4-BE49-F238E27FC236}">
                  <a16:creationId xmlns:a16="http://schemas.microsoft.com/office/drawing/2014/main" id="{397C9AB2-0206-11E1-6A49-86B1EDD90464}"/>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Font typeface="+mj-lt"/>
              <a:buAutoNum type="arabicPeriod"/>
              <a:defRPr sz="2000" b="1" baseline="0"/>
            </a:lvl1pPr>
            <a:lvl2pPr marL="541338" indent="-182563" rtl="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FD25FBF8-1344-BCF2-7E13-D117002D2D9E}"/>
              </a:ext>
            </a:extLst>
          </p:cNvPr>
          <p:cNvSpPr>
            <a:spLocks noGrp="1"/>
          </p:cNvSpPr>
          <p:nvPr>
            <p:ph type="dt" sz="half" idx="14"/>
          </p:nvPr>
        </p:nvSpPr>
        <p:spPr/>
        <p:txBody>
          <a:bodyPr/>
          <a:lstStyle>
            <a:lvl1pPr algn="l" rtl="0">
              <a:defRPr lang="de-DE" sz="600" b="1">
                <a:solidFill>
                  <a:srgbClr val="000000"/>
                </a:solidFill>
              </a:defRPr>
            </a:lvl1pPr>
          </a:lstStyle>
          <a:p>
            <a:pPr>
              <a:defRPr/>
            </a:pPr>
            <a:fld id="{4BE48E7A-E262-F546-B034-BF019669B720}" type="datetime4">
              <a:rPr lang="en-GB"/>
              <a:pPr>
                <a:defRPr/>
              </a:pPr>
              <a:t>29 October 2025</a:t>
            </a:fld>
            <a:endParaRPr lang="en-GB" dirty="0"/>
          </a:p>
        </p:txBody>
      </p:sp>
      <p:sp>
        <p:nvSpPr>
          <p:cNvPr id="20" name="Fußzeilenplatzhalter 2">
            <a:extLst>
              <a:ext uri="{FF2B5EF4-FFF2-40B4-BE49-F238E27FC236}">
                <a16:creationId xmlns:a16="http://schemas.microsoft.com/office/drawing/2014/main" id="{7F9ED757-3EFF-AC7B-EF70-FA7F7BDF22C3}"/>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2082915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slide 2 grey">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A9A49C08-94D6-DDDC-29E7-2D0475AABE6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1151" name="Objekt 12" hidden="1">
                        <a:extLst>
                          <a:ext uri="{FF2B5EF4-FFF2-40B4-BE49-F238E27FC236}">
                            <a16:creationId xmlns:a16="http://schemas.microsoft.com/office/drawing/2014/main" id="{5947C8F4-E539-64F4-B25F-03388A2AAC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Placeholder 10">
            <a:extLst>
              <a:ext uri="{FF2B5EF4-FFF2-40B4-BE49-F238E27FC236}">
                <a16:creationId xmlns:a16="http://schemas.microsoft.com/office/drawing/2014/main" id="{ABBDD985-A309-C265-5936-DAA45FC44B9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25">
            <a:extLst>
              <a:ext uri="{FF2B5EF4-FFF2-40B4-BE49-F238E27FC236}">
                <a16:creationId xmlns:a16="http://schemas.microsoft.com/office/drawing/2014/main" id="{AC41F3CC-279E-8449-59BC-54D78332CA6D}"/>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2F29269C-5D13-64D6-6975-3A059DC51A43}"/>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48D92919-785C-F0A5-C17C-255292CB72AA}"/>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25123F04-AC01-D903-915D-DB678BEAB26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45609D2E-AC3C-DCC8-23B0-62921BE94BC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EDD52D14-0D30-8989-1249-9CB136F1445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A5336EAD-BC6A-15A1-74C9-E8692A3CDF44}"/>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79900320-F411-CAE8-9EAF-71D47B8E07B8}"/>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13B3060D-EBE6-054F-8B9B-BBC12A82F07E}"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D099EAB6-BD0E-13CC-C19F-3EAB244F18DF}"/>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7E03E58F-61F3-C393-5E4F-83B715C1AF68}"/>
              </a:ext>
            </a:extLst>
          </p:cNvPr>
          <p:cNvGrpSpPr>
            <a:grpSpLocks/>
          </p:cNvGrpSpPr>
          <p:nvPr userDrawn="1"/>
        </p:nvGrpSpPr>
        <p:grpSpPr bwMode="auto">
          <a:xfrm>
            <a:off x="9542463" y="431800"/>
            <a:ext cx="1614487" cy="798513"/>
            <a:chOff x="9463668" y="1940312"/>
            <a:chExt cx="1614235" cy="797069"/>
          </a:xfrm>
        </p:grpSpPr>
        <p:sp>
          <p:nvSpPr>
            <p:cNvPr id="28" name="Textfeld 44">
              <a:extLst>
                <a:ext uri="{FF2B5EF4-FFF2-40B4-BE49-F238E27FC236}">
                  <a16:creationId xmlns:a16="http://schemas.microsoft.com/office/drawing/2014/main" id="{5AA5422B-7E5F-86A8-279A-65729F6EBFFF}"/>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grey agenda slide</a:t>
              </a:r>
              <a:br>
                <a:rPr lang="en-GB" altLang="en-VN" sz="700">
                  <a:solidFill>
                    <a:schemeClr val="bg1"/>
                  </a:solidFill>
                </a:rPr>
              </a:br>
              <a:r>
                <a:rPr lang="en-GB" altLang="en-VN" sz="700">
                  <a:solidFill>
                    <a:schemeClr val="bg1"/>
                  </a:solidFill>
                </a:rPr>
                <a:t>with two columns for black font.</a:t>
              </a:r>
            </a:p>
          </p:txBody>
        </p:sp>
        <p:sp>
          <p:nvSpPr>
            <p:cNvPr id="29" name="Freihandform: Form 122">
              <a:extLst>
                <a:ext uri="{FF2B5EF4-FFF2-40B4-BE49-F238E27FC236}">
                  <a16:creationId xmlns:a16="http://schemas.microsoft.com/office/drawing/2014/main" id="{E0495FD5-C732-023A-BCAA-F7C1B99D0841}"/>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A9BC8369-975C-E4C5-1896-8538F2FC972C}"/>
              </a:ext>
            </a:extLst>
          </p:cNvPr>
          <p:cNvSpPr>
            <a:spLocks noGrp="1"/>
          </p:cNvSpPr>
          <p:nvPr>
            <p:ph type="dt" sz="half" idx="26"/>
          </p:nvPr>
        </p:nvSpPr>
        <p:spPr/>
        <p:txBody>
          <a:bodyPr/>
          <a:lstStyle>
            <a:lvl1pPr algn="l" rtl="0">
              <a:defRPr lang="de-DE" sz="600" b="1">
                <a:solidFill>
                  <a:srgbClr val="000000"/>
                </a:solidFill>
              </a:defRPr>
            </a:lvl1pPr>
          </a:lstStyle>
          <a:p>
            <a:pPr>
              <a:defRPr/>
            </a:pPr>
            <a:fld id="{BE9E6A0C-B1D5-A54B-B189-5831396A9B48}" type="datetime4">
              <a:rPr lang="en-GB"/>
              <a:pPr>
                <a:defRPr/>
              </a:pPr>
              <a:t>29 October 2025</a:t>
            </a:fld>
            <a:endParaRPr lang="en-GB" dirty="0"/>
          </a:p>
        </p:txBody>
      </p:sp>
      <p:sp>
        <p:nvSpPr>
          <p:cNvPr id="31" name="Fußzeilenplatzhalter 2">
            <a:extLst>
              <a:ext uri="{FF2B5EF4-FFF2-40B4-BE49-F238E27FC236}">
                <a16:creationId xmlns:a16="http://schemas.microsoft.com/office/drawing/2014/main" id="{14861378-BE33-109E-4574-840478B1C71E}"/>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710034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pter slide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04E979A-D297-F8D9-9B36-036290AA25F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2175" name="Objekt 12" hidden="1">
                        <a:extLst>
                          <a:ext uri="{FF2B5EF4-FFF2-40B4-BE49-F238E27FC236}">
                            <a16:creationId xmlns:a16="http://schemas.microsoft.com/office/drawing/2014/main" id="{33F9EC20-92F8-A200-AAC9-FC55A3243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Placeholder 10">
            <a:extLst>
              <a:ext uri="{FF2B5EF4-FFF2-40B4-BE49-F238E27FC236}">
                <a16:creationId xmlns:a16="http://schemas.microsoft.com/office/drawing/2014/main" id="{0D40E5CB-244F-1BC6-0FB8-FDC85DC8CD0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t="104" b="104"/>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pieren 14">
            <a:extLst>
              <a:ext uri="{FF2B5EF4-FFF2-40B4-BE49-F238E27FC236}">
                <a16:creationId xmlns:a16="http://schemas.microsoft.com/office/drawing/2014/main" id="{9D0DF059-3B2B-5A55-4C1D-F34806387750}"/>
              </a:ext>
            </a:extLst>
          </p:cNvPr>
          <p:cNvGrpSpPr>
            <a:grpSpLocks/>
          </p:cNvGrpSpPr>
          <p:nvPr userDrawn="1"/>
        </p:nvGrpSpPr>
        <p:grpSpPr bwMode="auto">
          <a:xfrm>
            <a:off x="9542463" y="431800"/>
            <a:ext cx="1614487" cy="798513"/>
            <a:chOff x="9463668" y="1940312"/>
            <a:chExt cx="1614235" cy="797069"/>
          </a:xfrm>
        </p:grpSpPr>
        <p:sp>
          <p:nvSpPr>
            <p:cNvPr id="5" name="Textfeld 15">
              <a:extLst>
                <a:ext uri="{FF2B5EF4-FFF2-40B4-BE49-F238E27FC236}">
                  <a16:creationId xmlns:a16="http://schemas.microsoft.com/office/drawing/2014/main" id="{55064C7F-AE01-90F9-DDF4-4438B4BFCE5F}"/>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divider slide </a:t>
              </a:r>
              <a:br>
                <a:rPr lang="en-GB" altLang="en-VN" sz="700">
                  <a:solidFill>
                    <a:schemeClr val="bg1"/>
                  </a:solidFill>
                </a:rPr>
              </a:br>
              <a:r>
                <a:rPr lang="en-GB" altLang="en-VN" sz="700">
                  <a:solidFill>
                    <a:schemeClr val="bg1"/>
                  </a:solidFill>
                </a:rPr>
                <a:t>for black font.</a:t>
              </a:r>
            </a:p>
          </p:txBody>
        </p:sp>
        <p:sp>
          <p:nvSpPr>
            <p:cNvPr id="6" name="Freihandform: Form 122">
              <a:extLst>
                <a:ext uri="{FF2B5EF4-FFF2-40B4-BE49-F238E27FC236}">
                  <a16:creationId xmlns:a16="http://schemas.microsoft.com/office/drawing/2014/main" id="{C088F09F-EEBD-973B-D3AB-38B49F068CD5}"/>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E8AD4412-FC5E-A99C-2A92-228AFD890213}"/>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5A12B221-9DC1-2C5E-9200-FF42379DDBED}"/>
              </a:ext>
            </a:extLst>
          </p:cNvPr>
          <p:cNvSpPr>
            <a:spLocks noGrp="1"/>
          </p:cNvSpPr>
          <p:nvPr>
            <p:ph type="dt" sz="half" idx="15"/>
          </p:nvPr>
        </p:nvSpPr>
        <p:spPr/>
        <p:txBody>
          <a:bodyPr/>
          <a:lstStyle>
            <a:lvl1pPr algn="l" rtl="0">
              <a:defRPr lang="de-DE" sz="600" b="1">
                <a:solidFill>
                  <a:srgbClr val="000000"/>
                </a:solidFill>
              </a:defRPr>
            </a:lvl1pPr>
          </a:lstStyle>
          <a:p>
            <a:pPr>
              <a:defRPr/>
            </a:pPr>
            <a:fld id="{8984E28D-45F9-234A-862A-7CE3BFA5BD26}" type="datetime4">
              <a:rPr lang="en-GB"/>
              <a:pPr>
                <a:defRPr/>
              </a:pPr>
              <a:t>29 October 2025</a:t>
            </a:fld>
            <a:endParaRPr lang="en-GB" dirty="0"/>
          </a:p>
        </p:txBody>
      </p:sp>
    </p:spTree>
    <p:extLst>
      <p:ext uri="{BB962C8B-B14F-4D97-AF65-F5344CB8AC3E}">
        <p14:creationId xmlns:p14="http://schemas.microsoft.com/office/powerpoint/2010/main" val="11158540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4 columns and tex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58F15412-4CA7-75B0-A10D-B9714D1F2174}"/>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3199" name="Objekt 17" hidden="1">
                        <a:extLst>
                          <a:ext uri="{FF2B5EF4-FFF2-40B4-BE49-F238E27FC236}">
                            <a16:creationId xmlns:a16="http://schemas.microsoft.com/office/drawing/2014/main" id="{5841B27E-743C-D2DF-C6FA-9A3071313D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6">
            <a:extLst>
              <a:ext uri="{FF2B5EF4-FFF2-40B4-BE49-F238E27FC236}">
                <a16:creationId xmlns:a16="http://schemas.microsoft.com/office/drawing/2014/main" id="{622D7D6D-6956-130F-3D59-435556CF7174}"/>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78C948AA-C807-7A18-855B-D05248E8FC23}"/>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0620308A-18E6-AA41-43D6-9389BB79D307}"/>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black text with image. Insert a 4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779F1A74-4C5A-D0B0-03AC-B7F7D03B5AFE}"/>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6" name="Titel 5"/>
          <p:cNvSpPr>
            <a:spLocks noGrp="1"/>
          </p:cNvSpPr>
          <p:nvPr>
            <p:ph type="title"/>
          </p:nvPr>
        </p:nvSpPr>
        <p:spPr>
          <a:xfrm>
            <a:off x="3790949" y="633413"/>
            <a:ext cx="4372865" cy="276999"/>
          </a:xfrm>
        </p:spPr>
        <p:txBody>
          <a:bodyPr/>
          <a:lstStyle>
            <a:lvl1pPr rtl="0">
              <a:defRPr sz="2000" b="1"/>
            </a:lvl1pPr>
          </a:lstStyle>
          <a:p>
            <a:r>
              <a:rPr lang="en-US"/>
              <a:t>Click to edit Master title style</a:t>
            </a:r>
            <a:endParaRPr lang="en-GB" dirty="0"/>
          </a:p>
        </p:txBody>
      </p:sp>
      <p:sp>
        <p:nvSpPr>
          <p:cNvPr id="15" name="Bildplatzhalter 14"/>
          <p:cNvSpPr>
            <a:spLocks noGrp="1"/>
          </p:cNvSpPr>
          <p:nvPr>
            <p:ph type="pic" sz="quarter" idx="14"/>
          </p:nvPr>
        </p:nvSpPr>
        <p:spPr>
          <a:xfrm>
            <a:off x="188912" y="441325"/>
            <a:ext cx="3182731" cy="4516438"/>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3" name="Textplatzhalter 2"/>
          <p:cNvSpPr>
            <a:spLocks noGrp="1"/>
          </p:cNvSpPr>
          <p:nvPr>
            <p:ph type="body" sz="quarter" idx="15"/>
          </p:nvPr>
        </p:nvSpPr>
        <p:spPr>
          <a:xfrm>
            <a:off x="3790950" y="1264937"/>
            <a:ext cx="4378326"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417076F8-E3EE-49FA-6534-36027AB4A9B7}"/>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54002B59-F2C8-18C0-58BF-561BB6B91CFB}"/>
              </a:ext>
            </a:extLst>
          </p:cNvPr>
          <p:cNvSpPr>
            <a:spLocks noGrp="1"/>
          </p:cNvSpPr>
          <p:nvPr>
            <p:ph type="dt" sz="half" idx="17"/>
          </p:nvPr>
        </p:nvSpPr>
        <p:spPr/>
        <p:txBody>
          <a:bodyPr/>
          <a:lstStyle>
            <a:lvl1pPr algn="l" rtl="0">
              <a:defRPr lang="de-DE" sz="600" b="1">
                <a:solidFill>
                  <a:srgbClr val="000000"/>
                </a:solidFill>
              </a:defRPr>
            </a:lvl1pPr>
          </a:lstStyle>
          <a:p>
            <a:pPr>
              <a:defRPr/>
            </a:pPr>
            <a:fld id="{F3489610-178E-C84D-8336-370D3F4F1DC0}" type="datetime4">
              <a:rPr lang="en-GB"/>
              <a:pPr>
                <a:defRPr/>
              </a:pPr>
              <a:t>29 October 2025</a:t>
            </a:fld>
            <a:endParaRPr lang="en-GB" dirty="0"/>
          </a:p>
        </p:txBody>
      </p:sp>
    </p:spTree>
    <p:extLst>
      <p:ext uri="{BB962C8B-B14F-4D97-AF65-F5344CB8AC3E}">
        <p14:creationId xmlns:p14="http://schemas.microsoft.com/office/powerpoint/2010/main" val="25790407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8 columns and tex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7A4E5EC2-421E-C98C-A6CB-46A55A0A7B92}"/>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4223" name="Objekt 17" hidden="1">
                        <a:extLst>
                          <a:ext uri="{FF2B5EF4-FFF2-40B4-BE49-F238E27FC236}">
                            <a16:creationId xmlns:a16="http://schemas.microsoft.com/office/drawing/2014/main" id="{8DD16101-0850-A5C2-BF7A-CA5495286F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5">
            <a:extLst>
              <a:ext uri="{FF2B5EF4-FFF2-40B4-BE49-F238E27FC236}">
                <a16:creationId xmlns:a16="http://schemas.microsoft.com/office/drawing/2014/main" id="{BDBA20D3-EE0A-C97F-4B61-7AE281ABB7CB}"/>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D4C8A58F-6B27-8081-870E-7ABD7218E4E8}"/>
              </a:ext>
            </a:extLst>
          </p:cNvPr>
          <p:cNvGrpSpPr>
            <a:grpSpLocks/>
          </p:cNvGrpSpPr>
          <p:nvPr userDrawn="1"/>
        </p:nvGrpSpPr>
        <p:grpSpPr bwMode="auto">
          <a:xfrm>
            <a:off x="9542463" y="431800"/>
            <a:ext cx="1614487" cy="1120775"/>
            <a:chOff x="9463668" y="1940312"/>
            <a:chExt cx="1614235" cy="1120234"/>
          </a:xfrm>
        </p:grpSpPr>
        <p:sp>
          <p:nvSpPr>
            <p:cNvPr id="7" name="Textfeld 11">
              <a:extLst>
                <a:ext uri="{FF2B5EF4-FFF2-40B4-BE49-F238E27FC236}">
                  <a16:creationId xmlns:a16="http://schemas.microsoft.com/office/drawing/2014/main" id="{9775920C-3427-9B9F-640B-C3CD5C64872A}"/>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image with black text. Insert an 8 columns picture from the GFT image pack with the image placeholder or change image by right click.</a:t>
              </a:r>
            </a:p>
          </p:txBody>
        </p:sp>
        <p:sp>
          <p:nvSpPr>
            <p:cNvPr id="8" name="Freihandform: Form 122">
              <a:extLst>
                <a:ext uri="{FF2B5EF4-FFF2-40B4-BE49-F238E27FC236}">
                  <a16:creationId xmlns:a16="http://schemas.microsoft.com/office/drawing/2014/main" id="{1F5618A0-5BDC-7A6F-B729-19FB357606FC}"/>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18891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6930391" y="633413"/>
            <a:ext cx="1648460" cy="276999"/>
          </a:xfrm>
        </p:spPr>
        <p:txBody>
          <a:bodyPr/>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6930391" y="1265238"/>
            <a:ext cx="1648460" cy="1158875"/>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765510E6-9ADD-9C00-618F-38AD50BC1508}"/>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0B11E3F8-08AC-F0C8-75BE-AFAEA17D3D4A}"/>
              </a:ext>
            </a:extLst>
          </p:cNvPr>
          <p:cNvSpPr>
            <a:spLocks noGrp="1"/>
          </p:cNvSpPr>
          <p:nvPr>
            <p:ph type="dt" sz="half" idx="17"/>
          </p:nvPr>
        </p:nvSpPr>
        <p:spPr/>
        <p:txBody>
          <a:bodyPr/>
          <a:lstStyle>
            <a:lvl1pPr algn="l" rtl="0">
              <a:defRPr lang="de-DE" sz="600" b="1">
                <a:solidFill>
                  <a:srgbClr val="000000"/>
                </a:solidFill>
              </a:defRPr>
            </a:lvl1pPr>
          </a:lstStyle>
          <a:p>
            <a:pPr>
              <a:defRPr/>
            </a:pPr>
            <a:fld id="{00912057-760A-8843-A0D2-7EF83618FC30}" type="datetime4">
              <a:rPr lang="en-GB"/>
              <a:pPr>
                <a:defRPr/>
              </a:pPr>
              <a:t>29 October 2025</a:t>
            </a:fld>
            <a:endParaRPr lang="en-GB" dirty="0"/>
          </a:p>
        </p:txBody>
      </p:sp>
    </p:spTree>
    <p:extLst>
      <p:ext uri="{BB962C8B-B14F-4D97-AF65-F5344CB8AC3E}">
        <p14:creationId xmlns:p14="http://schemas.microsoft.com/office/powerpoint/2010/main" val="4009774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8 column">
    <p:spTree>
      <p:nvGrpSpPr>
        <p:cNvPr id="1" name=""/>
        <p:cNvGrpSpPr/>
        <p:nvPr/>
      </p:nvGrpSpPr>
      <p:grpSpPr>
        <a:xfrm>
          <a:off x="0" y="0"/>
          <a:ext cx="0" cy="0"/>
          <a:chOff x="0" y="0"/>
          <a:chExt cx="0" cy="0"/>
        </a:xfrm>
      </p:grpSpPr>
      <p:graphicFrame>
        <p:nvGraphicFramePr>
          <p:cNvPr id="4" name="Objekt 9" hidden="1">
            <a:extLst>
              <a:ext uri="{FF2B5EF4-FFF2-40B4-BE49-F238E27FC236}">
                <a16:creationId xmlns:a16="http://schemas.microsoft.com/office/drawing/2014/main" id="{90D65365-56DF-8DD4-2875-5E0E79F98FD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8370" name="Objekt 9" hidden="1">
                        <a:extLst>
                          <a:ext uri="{FF2B5EF4-FFF2-40B4-BE49-F238E27FC236}">
                            <a16:creationId xmlns:a16="http://schemas.microsoft.com/office/drawing/2014/main" id="{0DF65D67-28C4-CD01-9229-9DF5C5B60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0">
            <a:extLst>
              <a:ext uri="{FF2B5EF4-FFF2-40B4-BE49-F238E27FC236}">
                <a16:creationId xmlns:a16="http://schemas.microsoft.com/office/drawing/2014/main" id="{5C57C665-4635-3FBF-8516-BA4A63548AD5}"/>
              </a:ext>
            </a:extLst>
          </p:cNvPr>
          <p:cNvGrpSpPr>
            <a:grpSpLocks/>
          </p:cNvGrpSpPr>
          <p:nvPr userDrawn="1"/>
        </p:nvGrpSpPr>
        <p:grpSpPr bwMode="auto">
          <a:xfrm>
            <a:off x="7767638" y="106363"/>
            <a:ext cx="1193800" cy="222250"/>
            <a:chOff x="8174038" y="147638"/>
            <a:chExt cx="787400" cy="146050"/>
          </a:xfrm>
        </p:grpSpPr>
        <p:sp>
          <p:nvSpPr>
            <p:cNvPr id="6" name="AutoShape 89">
              <a:extLst>
                <a:ext uri="{FF2B5EF4-FFF2-40B4-BE49-F238E27FC236}">
                  <a16:creationId xmlns:a16="http://schemas.microsoft.com/office/drawing/2014/main" id="{2CCD511D-210B-3076-CFB9-0C3938B501AE}"/>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7" name="Rectangle 91">
              <a:extLst>
                <a:ext uri="{FF2B5EF4-FFF2-40B4-BE49-F238E27FC236}">
                  <a16:creationId xmlns:a16="http://schemas.microsoft.com/office/drawing/2014/main" id="{662B0D43-C120-BF52-A23E-8BBF063A39CB}"/>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8" name="Rectangle 92">
              <a:extLst>
                <a:ext uri="{FF2B5EF4-FFF2-40B4-BE49-F238E27FC236}">
                  <a16:creationId xmlns:a16="http://schemas.microsoft.com/office/drawing/2014/main" id="{C10DCE6C-BE3A-6998-71EA-2035ED5B8587}"/>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9" name="Freeform 93">
              <a:extLst>
                <a:ext uri="{FF2B5EF4-FFF2-40B4-BE49-F238E27FC236}">
                  <a16:creationId xmlns:a16="http://schemas.microsoft.com/office/drawing/2014/main" id="{93C5C690-D363-2CA6-B67D-B6627B4AD12D}"/>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 name="Freeform 94">
              <a:extLst>
                <a:ext uri="{FF2B5EF4-FFF2-40B4-BE49-F238E27FC236}">
                  <a16:creationId xmlns:a16="http://schemas.microsoft.com/office/drawing/2014/main" id="{AAE0BBD9-65F2-882C-4445-81296B2A4269}"/>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1" name="Freeform 95">
              <a:extLst>
                <a:ext uri="{FF2B5EF4-FFF2-40B4-BE49-F238E27FC236}">
                  <a16:creationId xmlns:a16="http://schemas.microsoft.com/office/drawing/2014/main" id="{89C89D90-2415-06FB-1EF0-B23A224BFB0A}"/>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grpSp>
        <p:nvGrpSpPr>
          <p:cNvPr id="12" name="Gruppieren 17">
            <a:extLst>
              <a:ext uri="{FF2B5EF4-FFF2-40B4-BE49-F238E27FC236}">
                <a16:creationId xmlns:a16="http://schemas.microsoft.com/office/drawing/2014/main" id="{985445CC-75FF-1FBD-1F13-A600B05C2395}"/>
              </a:ext>
            </a:extLst>
          </p:cNvPr>
          <p:cNvGrpSpPr>
            <a:grpSpLocks/>
          </p:cNvGrpSpPr>
          <p:nvPr userDrawn="1"/>
        </p:nvGrpSpPr>
        <p:grpSpPr bwMode="auto">
          <a:xfrm>
            <a:off x="-274638" y="-292100"/>
            <a:ext cx="9701213" cy="5749925"/>
            <a:chOff x="-275113" y="-292561"/>
            <a:chExt cx="9702165" cy="5750386"/>
          </a:xfrm>
        </p:grpSpPr>
        <p:grpSp>
          <p:nvGrpSpPr>
            <p:cNvPr id="13" name="Gruppieren 18">
              <a:extLst>
                <a:ext uri="{FF2B5EF4-FFF2-40B4-BE49-F238E27FC236}">
                  <a16:creationId xmlns:a16="http://schemas.microsoft.com/office/drawing/2014/main" id="{660DE266-77E5-B082-416E-FC6A953D1A9A}"/>
                </a:ext>
              </a:extLst>
            </p:cNvPr>
            <p:cNvGrpSpPr>
              <a:grpSpLocks/>
            </p:cNvGrpSpPr>
            <p:nvPr userDrawn="1"/>
          </p:nvGrpSpPr>
          <p:grpSpPr bwMode="auto">
            <a:xfrm>
              <a:off x="186532" y="5290185"/>
              <a:ext cx="8772525" cy="167640"/>
              <a:chOff x="186532" y="-281940"/>
              <a:chExt cx="8772525" cy="708660"/>
            </a:xfrm>
          </p:grpSpPr>
          <p:cxnSp>
            <p:nvCxnSpPr>
              <p:cNvPr id="41" name="Gerade Verbindung 45">
                <a:extLst>
                  <a:ext uri="{FF2B5EF4-FFF2-40B4-BE49-F238E27FC236}">
                    <a16:creationId xmlns:a16="http://schemas.microsoft.com/office/drawing/2014/main" id="{CD1D6D59-64A0-629A-BD7D-368EB385313C}"/>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Gerade Verbindung 46">
                <a:extLst>
                  <a:ext uri="{FF2B5EF4-FFF2-40B4-BE49-F238E27FC236}">
                    <a16:creationId xmlns:a16="http://schemas.microsoft.com/office/drawing/2014/main" id="{0AED84F6-2462-32C9-02E4-231766295A46}"/>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Gerade Verbindung 47">
                <a:extLst>
                  <a:ext uri="{FF2B5EF4-FFF2-40B4-BE49-F238E27FC236}">
                    <a16:creationId xmlns:a16="http://schemas.microsoft.com/office/drawing/2014/main" id="{1E0FB9E8-BEFD-75F5-48E0-4701EF4774D8}"/>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Gerade Verbindung 48">
                <a:extLst>
                  <a:ext uri="{FF2B5EF4-FFF2-40B4-BE49-F238E27FC236}">
                    <a16:creationId xmlns:a16="http://schemas.microsoft.com/office/drawing/2014/main" id="{4D3713B4-ACBE-BAD9-4E47-441C1DAC8D35}"/>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Gerade Verbindung 49">
                <a:extLst>
                  <a:ext uri="{FF2B5EF4-FFF2-40B4-BE49-F238E27FC236}">
                    <a16:creationId xmlns:a16="http://schemas.microsoft.com/office/drawing/2014/main" id="{B1F0BF8F-2C70-7B96-7589-4C60C5E03D6B}"/>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 Verbindung 50">
                <a:extLst>
                  <a:ext uri="{FF2B5EF4-FFF2-40B4-BE49-F238E27FC236}">
                    <a16:creationId xmlns:a16="http://schemas.microsoft.com/office/drawing/2014/main" id="{40A2825B-0BAA-5ECA-C586-DEB536DB4256}"/>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Gerade Verbindung 51">
                <a:extLst>
                  <a:ext uri="{FF2B5EF4-FFF2-40B4-BE49-F238E27FC236}">
                    <a16:creationId xmlns:a16="http://schemas.microsoft.com/office/drawing/2014/main" id="{FEFDA39F-A75F-E2D5-B83B-4949035553E2}"/>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Gerade Verbindung 52">
                <a:extLst>
                  <a:ext uri="{FF2B5EF4-FFF2-40B4-BE49-F238E27FC236}">
                    <a16:creationId xmlns:a16="http://schemas.microsoft.com/office/drawing/2014/main" id="{DE35AD9C-D099-B68C-3536-5403D7D18078}"/>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Gerade Verbindung 53">
                <a:extLst>
                  <a:ext uri="{FF2B5EF4-FFF2-40B4-BE49-F238E27FC236}">
                    <a16:creationId xmlns:a16="http://schemas.microsoft.com/office/drawing/2014/main" id="{41FBA494-9D86-1814-DFDB-051510BE1D2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 Verbindung 54">
                <a:extLst>
                  <a:ext uri="{FF2B5EF4-FFF2-40B4-BE49-F238E27FC236}">
                    <a16:creationId xmlns:a16="http://schemas.microsoft.com/office/drawing/2014/main" id="{5FB49614-B2F1-5FB1-3DA7-EAB98D63E025}"/>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Gerade Verbindung 55">
                <a:extLst>
                  <a:ext uri="{FF2B5EF4-FFF2-40B4-BE49-F238E27FC236}">
                    <a16:creationId xmlns:a16="http://schemas.microsoft.com/office/drawing/2014/main" id="{93F86DFC-067F-623C-0BC4-7E692C198CC8}"/>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Gerade Verbindung 56">
                <a:extLst>
                  <a:ext uri="{FF2B5EF4-FFF2-40B4-BE49-F238E27FC236}">
                    <a16:creationId xmlns:a16="http://schemas.microsoft.com/office/drawing/2014/main" id="{D73DC76C-9978-60C5-813F-6B7A6D1D1B62}"/>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4" name="Gerade Verbindung 31">
              <a:extLst>
                <a:ext uri="{FF2B5EF4-FFF2-40B4-BE49-F238E27FC236}">
                  <a16:creationId xmlns:a16="http://schemas.microsoft.com/office/drawing/2014/main" id="{B846A6E3-ADD8-6A82-E193-8F2E71E338FD}"/>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Gerade Verbindung 32">
              <a:extLst>
                <a:ext uri="{FF2B5EF4-FFF2-40B4-BE49-F238E27FC236}">
                  <a16:creationId xmlns:a16="http://schemas.microsoft.com/office/drawing/2014/main" id="{FA3409A7-0A37-E0A2-692A-FE93BB00A4DE}"/>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Gerade Verbindung 33">
              <a:extLst>
                <a:ext uri="{FF2B5EF4-FFF2-40B4-BE49-F238E27FC236}">
                  <a16:creationId xmlns:a16="http://schemas.microsoft.com/office/drawing/2014/main" id="{1EC5727C-B2B8-0CF1-397E-0734331AACE8}"/>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Gerade Verbindung 34">
              <a:extLst>
                <a:ext uri="{FF2B5EF4-FFF2-40B4-BE49-F238E27FC236}">
                  <a16:creationId xmlns:a16="http://schemas.microsoft.com/office/drawing/2014/main" id="{2D8A1187-ED3F-2953-C029-C1AB7E866882}"/>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Gerade Verbindung 35">
              <a:extLst>
                <a:ext uri="{FF2B5EF4-FFF2-40B4-BE49-F238E27FC236}">
                  <a16:creationId xmlns:a16="http://schemas.microsoft.com/office/drawing/2014/main" id="{B07CC13A-2D4B-C92D-2166-E17FB2AE37FD}"/>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Gerade Verbindung 36">
              <a:extLst>
                <a:ext uri="{FF2B5EF4-FFF2-40B4-BE49-F238E27FC236}">
                  <a16:creationId xmlns:a16="http://schemas.microsoft.com/office/drawing/2014/main" id="{DD50BE62-9C13-A230-AADF-C31600406438}"/>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 Verbindung 37">
              <a:extLst>
                <a:ext uri="{FF2B5EF4-FFF2-40B4-BE49-F238E27FC236}">
                  <a16:creationId xmlns:a16="http://schemas.microsoft.com/office/drawing/2014/main" id="{2AE9FAA0-CE93-0427-0176-2A85B8DD08A4}"/>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 Verbindung 38">
              <a:extLst>
                <a:ext uri="{FF2B5EF4-FFF2-40B4-BE49-F238E27FC236}">
                  <a16:creationId xmlns:a16="http://schemas.microsoft.com/office/drawing/2014/main" id="{61399C54-3CCA-8BDA-985C-3B93B527EEE8}"/>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 Verbindung 39">
              <a:extLst>
                <a:ext uri="{FF2B5EF4-FFF2-40B4-BE49-F238E27FC236}">
                  <a16:creationId xmlns:a16="http://schemas.microsoft.com/office/drawing/2014/main" id="{A6352894-38A6-FA17-F8D9-5A9EEBDEACDC}"/>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Gerade Verbindung 40">
              <a:extLst>
                <a:ext uri="{FF2B5EF4-FFF2-40B4-BE49-F238E27FC236}">
                  <a16:creationId xmlns:a16="http://schemas.microsoft.com/office/drawing/2014/main" id="{EBEC975F-C930-B64F-8072-A778065028D6}"/>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Gerade Verbindung 41">
              <a:extLst>
                <a:ext uri="{FF2B5EF4-FFF2-40B4-BE49-F238E27FC236}">
                  <a16:creationId xmlns:a16="http://schemas.microsoft.com/office/drawing/2014/main" id="{DD44CBFC-BFB9-8763-0738-3D8637B6D114}"/>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Gerade Verbindung 42">
              <a:extLst>
                <a:ext uri="{FF2B5EF4-FFF2-40B4-BE49-F238E27FC236}">
                  <a16:creationId xmlns:a16="http://schemas.microsoft.com/office/drawing/2014/main" id="{7EF7BDD0-B417-AA1C-7360-AE746B56DBAC}"/>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Gerade Verbindung 43">
              <a:extLst>
                <a:ext uri="{FF2B5EF4-FFF2-40B4-BE49-F238E27FC236}">
                  <a16:creationId xmlns:a16="http://schemas.microsoft.com/office/drawing/2014/main" id="{515533B6-AC27-4566-5271-E45C85E8A651}"/>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Gerade Verbindung 44">
              <a:extLst>
                <a:ext uri="{FF2B5EF4-FFF2-40B4-BE49-F238E27FC236}">
                  <a16:creationId xmlns:a16="http://schemas.microsoft.com/office/drawing/2014/main" id="{8446B69E-4E37-532E-C3B3-DCCDFC91BC08}"/>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uppieren 33">
              <a:extLst>
                <a:ext uri="{FF2B5EF4-FFF2-40B4-BE49-F238E27FC236}">
                  <a16:creationId xmlns:a16="http://schemas.microsoft.com/office/drawing/2014/main" id="{D66CFA4B-9639-6E91-37CE-0A794DF9E244}"/>
                </a:ext>
              </a:extLst>
            </p:cNvPr>
            <p:cNvGrpSpPr>
              <a:grpSpLocks/>
            </p:cNvGrpSpPr>
            <p:nvPr userDrawn="1"/>
          </p:nvGrpSpPr>
          <p:grpSpPr bwMode="auto">
            <a:xfrm>
              <a:off x="186532" y="-292561"/>
              <a:ext cx="8772525" cy="167640"/>
              <a:chOff x="186532" y="-281940"/>
              <a:chExt cx="8772525" cy="708660"/>
            </a:xfrm>
          </p:grpSpPr>
          <p:cxnSp>
            <p:nvCxnSpPr>
              <p:cNvPr id="29" name="Gerade Verbindung 45">
                <a:extLst>
                  <a:ext uri="{FF2B5EF4-FFF2-40B4-BE49-F238E27FC236}">
                    <a16:creationId xmlns:a16="http://schemas.microsoft.com/office/drawing/2014/main" id="{26A4B3C5-DCA1-C34B-53B2-001AD2AC23A6}"/>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Gerade Verbindung 46">
                <a:extLst>
                  <a:ext uri="{FF2B5EF4-FFF2-40B4-BE49-F238E27FC236}">
                    <a16:creationId xmlns:a16="http://schemas.microsoft.com/office/drawing/2014/main" id="{3F783C1B-1EFA-55BC-58F4-8C4F7CE79652}"/>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Gerade Verbindung 47">
                <a:extLst>
                  <a:ext uri="{FF2B5EF4-FFF2-40B4-BE49-F238E27FC236}">
                    <a16:creationId xmlns:a16="http://schemas.microsoft.com/office/drawing/2014/main" id="{CA4DC120-976F-58DE-392E-FEA01DBCAF1B}"/>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Gerade Verbindung 48">
                <a:extLst>
                  <a:ext uri="{FF2B5EF4-FFF2-40B4-BE49-F238E27FC236}">
                    <a16:creationId xmlns:a16="http://schemas.microsoft.com/office/drawing/2014/main" id="{E6AD7B92-C84F-C2E4-096C-80F6C34722CC}"/>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Gerade Verbindung 49">
                <a:extLst>
                  <a:ext uri="{FF2B5EF4-FFF2-40B4-BE49-F238E27FC236}">
                    <a16:creationId xmlns:a16="http://schemas.microsoft.com/office/drawing/2014/main" id="{5242E176-446C-1406-C7BA-5872601B6B0D}"/>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Gerade Verbindung 50">
                <a:extLst>
                  <a:ext uri="{FF2B5EF4-FFF2-40B4-BE49-F238E27FC236}">
                    <a16:creationId xmlns:a16="http://schemas.microsoft.com/office/drawing/2014/main" id="{7C22AA4F-963C-39C2-BDEB-F56E3B6425D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 Verbindung 51">
                <a:extLst>
                  <a:ext uri="{FF2B5EF4-FFF2-40B4-BE49-F238E27FC236}">
                    <a16:creationId xmlns:a16="http://schemas.microsoft.com/office/drawing/2014/main" id="{70CA1769-5BCD-A042-E7C8-8D991FCF2459}"/>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Gerade Verbindung 52">
                <a:extLst>
                  <a:ext uri="{FF2B5EF4-FFF2-40B4-BE49-F238E27FC236}">
                    <a16:creationId xmlns:a16="http://schemas.microsoft.com/office/drawing/2014/main" id="{A895F0B7-F3ED-5684-8E50-B8C9AAD5B468}"/>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Gerade Verbindung 53">
                <a:extLst>
                  <a:ext uri="{FF2B5EF4-FFF2-40B4-BE49-F238E27FC236}">
                    <a16:creationId xmlns:a16="http://schemas.microsoft.com/office/drawing/2014/main" id="{F05FD6EE-C487-CD24-9FFE-93DAC36F55FD}"/>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Gerade Verbindung 54">
                <a:extLst>
                  <a:ext uri="{FF2B5EF4-FFF2-40B4-BE49-F238E27FC236}">
                    <a16:creationId xmlns:a16="http://schemas.microsoft.com/office/drawing/2014/main" id="{6EE4A547-6757-054E-95DC-B89BC8BB6C76}"/>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Gerade Verbindung 55">
                <a:extLst>
                  <a:ext uri="{FF2B5EF4-FFF2-40B4-BE49-F238E27FC236}">
                    <a16:creationId xmlns:a16="http://schemas.microsoft.com/office/drawing/2014/main" id="{E53C608B-D316-A40D-9CC1-047DDB6829B5}"/>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Gerade Verbindung 56">
                <a:extLst>
                  <a:ext uri="{FF2B5EF4-FFF2-40B4-BE49-F238E27FC236}">
                    <a16:creationId xmlns:a16="http://schemas.microsoft.com/office/drawing/2014/main" id="{3C4DBD73-F568-8577-DD6E-CAFB1E5E5084}"/>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53" name="Freihandform: Form 10">
            <a:extLst>
              <a:ext uri="{FF2B5EF4-FFF2-40B4-BE49-F238E27FC236}">
                <a16:creationId xmlns:a16="http://schemas.microsoft.com/office/drawing/2014/main" id="{BB18C517-CFB8-AA03-B8AF-77C8F2DAA75A}"/>
              </a:ext>
            </a:extLst>
          </p:cNvPr>
          <p:cNvSpPr>
            <a:spLocks/>
          </p:cNvSpPr>
          <p:nvPr userDrawn="1"/>
        </p:nvSpPr>
        <p:spPr bwMode="gray">
          <a:xfrm>
            <a:off x="981075" y="2430463"/>
            <a:ext cx="284163" cy="2841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4" name="Gruppieren 61">
            <a:extLst>
              <a:ext uri="{FF2B5EF4-FFF2-40B4-BE49-F238E27FC236}">
                <a16:creationId xmlns:a16="http://schemas.microsoft.com/office/drawing/2014/main" id="{C977E95D-CA9E-47C6-9B58-6EECCB360830}"/>
              </a:ext>
            </a:extLst>
          </p:cNvPr>
          <p:cNvGrpSpPr>
            <a:grpSpLocks/>
          </p:cNvGrpSpPr>
          <p:nvPr userDrawn="1"/>
        </p:nvGrpSpPr>
        <p:grpSpPr bwMode="auto">
          <a:xfrm>
            <a:off x="9542463" y="431800"/>
            <a:ext cx="1614487" cy="1120775"/>
            <a:chOff x="9463668" y="1940312"/>
            <a:chExt cx="1614235" cy="1120234"/>
          </a:xfrm>
        </p:grpSpPr>
        <p:sp>
          <p:nvSpPr>
            <p:cNvPr id="55" name="Textfeld 62">
              <a:extLst>
                <a:ext uri="{FF2B5EF4-FFF2-40B4-BE49-F238E27FC236}">
                  <a16:creationId xmlns:a16="http://schemas.microsoft.com/office/drawing/2014/main" id="{5612EDC9-58F2-D992-A608-52EA0A734DA7}"/>
                </a:ext>
              </a:extLst>
            </p:cNvPr>
            <p:cNvSpPr txBox="1">
              <a:spLocks noChangeArrowheads="1"/>
            </p:cNvSpPr>
            <p:nvPr/>
          </p:nvSpPr>
          <p:spPr bwMode="auto">
            <a:xfrm>
              <a:off x="9463668" y="1940312"/>
              <a:ext cx="1614235" cy="1120234"/>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title slide for light images. Insert an 8 columns picture from the GFT image pack with the image placeholder </a:t>
              </a:r>
              <a:br>
                <a:rPr lang="en-GB" altLang="en-VN" sz="700">
                  <a:solidFill>
                    <a:schemeClr val="bg1"/>
                  </a:solidFill>
                </a:rPr>
              </a:br>
              <a:r>
                <a:rPr lang="en-GB" altLang="en-VN" sz="700">
                  <a:solidFill>
                    <a:schemeClr val="bg1"/>
                  </a:solidFill>
                </a:rPr>
                <a:t>or change image by right click. </a:t>
              </a:r>
            </a:p>
          </p:txBody>
        </p:sp>
        <p:sp>
          <p:nvSpPr>
            <p:cNvPr id="56" name="Freihandform: Form 122">
              <a:extLst>
                <a:ext uri="{FF2B5EF4-FFF2-40B4-BE49-F238E27FC236}">
                  <a16:creationId xmlns:a16="http://schemas.microsoft.com/office/drawing/2014/main" id="{93DD66A0-2E2D-FC50-1FC2-4161BF4D6A32}"/>
                </a:ext>
              </a:extLst>
            </p:cNvPr>
            <p:cNvSpPr/>
            <p:nvPr/>
          </p:nvSpPr>
          <p:spPr>
            <a:xfrm>
              <a:off x="9516047" y="1994261"/>
              <a:ext cx="360307" cy="36018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57" name="Textfeld 64">
            <a:extLst>
              <a:ext uri="{FF2B5EF4-FFF2-40B4-BE49-F238E27FC236}">
                <a16:creationId xmlns:a16="http://schemas.microsoft.com/office/drawing/2014/main" id="{5ED49879-8517-AFAE-F270-A2CB84D501CC}"/>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sp>
        <p:nvSpPr>
          <p:cNvPr id="61" name="Bildplatzhalter 2"/>
          <p:cNvSpPr>
            <a:spLocks noGrp="1"/>
          </p:cNvSpPr>
          <p:nvPr>
            <p:ph type="pic" sz="quarter" idx="14"/>
          </p:nvPr>
        </p:nvSpPr>
        <p:spPr>
          <a:xfrm>
            <a:off x="2574924" y="441325"/>
            <a:ext cx="6386513"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2" name="Titel 1"/>
          <p:cNvSpPr>
            <a:spLocks noGrp="1"/>
          </p:cNvSpPr>
          <p:nvPr>
            <p:ph type="ctrTitle"/>
          </p:nvPr>
        </p:nvSpPr>
        <p:spPr>
          <a:xfrm>
            <a:off x="978103" y="1258156"/>
            <a:ext cx="3993947" cy="1083374"/>
          </a:xfrm>
        </p:spPr>
        <p:txBody>
          <a:bodyPr anchor="b"/>
          <a:lstStyle>
            <a:lvl1pPr algn="l" rtl="0">
              <a:lnSpc>
                <a:spcPct val="80000"/>
              </a:lnSpc>
              <a:defRPr sz="4400">
                <a:solidFill>
                  <a:schemeClr val="tx1"/>
                </a:solidFill>
              </a:defRPr>
            </a:lvl1pPr>
          </a:lstStyle>
          <a:p>
            <a:r>
              <a:rPr lang="en-US"/>
              <a:t>Click to edit Master title style</a:t>
            </a:r>
            <a:endParaRPr lang="en-GB" dirty="0"/>
          </a:p>
        </p:txBody>
      </p:sp>
      <p:sp>
        <p:nvSpPr>
          <p:cNvPr id="3" name="Untertitel 2"/>
          <p:cNvSpPr>
            <a:spLocks noGrp="1"/>
          </p:cNvSpPr>
          <p:nvPr>
            <p:ph type="subTitle" idx="1"/>
          </p:nvPr>
        </p:nvSpPr>
        <p:spPr>
          <a:xfrm>
            <a:off x="982662" y="2860494"/>
            <a:ext cx="3993947" cy="193899"/>
          </a:xfrm>
        </p:spPr>
        <p:txBody>
          <a:bodyPr/>
          <a:lstStyle>
            <a:lvl1pPr marL="0" indent="0" algn="l" rtl="0">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7092187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essage on picture 8 columns right grey">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B31C40D6-15BE-48BE-2D9E-E69ADEC42D85}"/>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5247" name="Objekt 17" hidden="1">
                        <a:extLst>
                          <a:ext uri="{FF2B5EF4-FFF2-40B4-BE49-F238E27FC236}">
                            <a16:creationId xmlns:a16="http://schemas.microsoft.com/office/drawing/2014/main" id="{7FADB867-FFC2-9F3F-A166-0A3B6BFFD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4C90CFB2-880B-F445-6A03-AD8BE44F4294}"/>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019D0EAF-7296-3EE8-07AF-7FEB3D97F434}"/>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1A78E9A8-ED52-58EE-4CB9-079C7BE4EB9B}"/>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A5F9FD5D-C095-5039-5E16-B733F24E9E18}"/>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FD8B6772-CDB3-153A-19EC-6C17B4249C0D}"/>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2582862" y="441325"/>
            <a:ext cx="637857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58C43285-B8DA-3C70-7FB4-023CEC25DDFA}"/>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00B0A705-5789-BBD9-73E2-9C9317419CC3}"/>
              </a:ext>
            </a:extLst>
          </p:cNvPr>
          <p:cNvSpPr>
            <a:spLocks noGrp="1"/>
          </p:cNvSpPr>
          <p:nvPr>
            <p:ph type="dt" sz="half" idx="17"/>
          </p:nvPr>
        </p:nvSpPr>
        <p:spPr/>
        <p:txBody>
          <a:bodyPr/>
          <a:lstStyle>
            <a:lvl1pPr algn="l" rtl="0">
              <a:defRPr lang="de-DE" sz="600" b="1">
                <a:solidFill>
                  <a:srgbClr val="000000"/>
                </a:solidFill>
              </a:defRPr>
            </a:lvl1pPr>
          </a:lstStyle>
          <a:p>
            <a:pPr>
              <a:defRPr/>
            </a:pPr>
            <a:fld id="{6C1CAD5F-556E-4B44-A1D7-1ADBAB94D8CC}" type="datetime4">
              <a:rPr lang="en-GB"/>
              <a:pPr>
                <a:defRPr/>
              </a:pPr>
              <a:t>29 October 2025</a:t>
            </a:fld>
            <a:endParaRPr lang="en-GB" dirty="0"/>
          </a:p>
        </p:txBody>
      </p:sp>
    </p:spTree>
    <p:extLst>
      <p:ext uri="{BB962C8B-B14F-4D97-AF65-F5344CB8AC3E}">
        <p14:creationId xmlns:p14="http://schemas.microsoft.com/office/powerpoint/2010/main" val="2767280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Message on picture 8 columns left grey left">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93263B03-C39D-0D5B-C88D-60042AA268DE}"/>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6271" name="Objekt 17" hidden="1">
                        <a:extLst>
                          <a:ext uri="{FF2B5EF4-FFF2-40B4-BE49-F238E27FC236}">
                            <a16:creationId xmlns:a16="http://schemas.microsoft.com/office/drawing/2014/main" id="{E30E92CA-8312-A13E-5A71-D41983C21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11">
            <a:extLst>
              <a:ext uri="{FF2B5EF4-FFF2-40B4-BE49-F238E27FC236}">
                <a16:creationId xmlns:a16="http://schemas.microsoft.com/office/drawing/2014/main" id="{45E3024E-8A5E-AAD9-2A7C-AC05EF1048C8}"/>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5" name="Gruppieren 9">
            <a:extLst>
              <a:ext uri="{FF2B5EF4-FFF2-40B4-BE49-F238E27FC236}">
                <a16:creationId xmlns:a16="http://schemas.microsoft.com/office/drawing/2014/main" id="{9F5A1A3E-DF2D-AAD3-C2FF-7B0C04B5FB8D}"/>
              </a:ext>
            </a:extLst>
          </p:cNvPr>
          <p:cNvGrpSpPr>
            <a:grpSpLocks/>
          </p:cNvGrpSpPr>
          <p:nvPr userDrawn="1"/>
        </p:nvGrpSpPr>
        <p:grpSpPr bwMode="auto">
          <a:xfrm>
            <a:off x="9542463" y="431800"/>
            <a:ext cx="1614487" cy="1444625"/>
            <a:chOff x="9463668" y="1940312"/>
            <a:chExt cx="1614235" cy="1443399"/>
          </a:xfrm>
        </p:grpSpPr>
        <p:sp>
          <p:nvSpPr>
            <p:cNvPr id="7" name="Textfeld 13">
              <a:extLst>
                <a:ext uri="{FF2B5EF4-FFF2-40B4-BE49-F238E27FC236}">
                  <a16:creationId xmlns:a16="http://schemas.microsoft.com/office/drawing/2014/main" id="{FCC62397-EE2F-8946-E63F-8D2FC60C9A0B}"/>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8" name="Freihandform: Form 122">
              <a:extLst>
                <a:ext uri="{FF2B5EF4-FFF2-40B4-BE49-F238E27FC236}">
                  <a16:creationId xmlns:a16="http://schemas.microsoft.com/office/drawing/2014/main" id="{F9FCA9AD-0D43-25E4-8111-D44F3AA8AE31}"/>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3" name="Bildplatzhalter 12"/>
          <p:cNvSpPr>
            <a:spLocks noGrp="1"/>
          </p:cNvSpPr>
          <p:nvPr>
            <p:ph type="pic" sz="quarter" idx="14"/>
          </p:nvPr>
        </p:nvSpPr>
        <p:spPr>
          <a:xfrm>
            <a:off x="188912" y="441325"/>
            <a:ext cx="6378575" cy="4519613"/>
          </a:xfrm>
          <a:custGeom>
            <a:avLst/>
            <a:gdLst>
              <a:gd name="connsiteX0" fmla="*/ 0 w 6378575"/>
              <a:gd name="connsiteY0" fmla="*/ 0 h 4519613"/>
              <a:gd name="connsiteX1" fmla="*/ 6378575 w 6378575"/>
              <a:gd name="connsiteY1" fmla="*/ 0 h 4519613"/>
              <a:gd name="connsiteX2" fmla="*/ 6378575 w 6378575"/>
              <a:gd name="connsiteY2" fmla="*/ 4519613 h 4519613"/>
              <a:gd name="connsiteX3" fmla="*/ 0 w 6378575"/>
              <a:gd name="connsiteY3" fmla="*/ 4519613 h 4519613"/>
            </a:gdLst>
            <a:ahLst/>
            <a:cxnLst>
              <a:cxn ang="0">
                <a:pos x="connsiteX0" y="connsiteY0"/>
              </a:cxn>
              <a:cxn ang="0">
                <a:pos x="connsiteX1" y="connsiteY1"/>
              </a:cxn>
              <a:cxn ang="0">
                <a:pos x="connsiteX2" y="connsiteY2"/>
              </a:cxn>
              <a:cxn ang="0">
                <a:pos x="connsiteX3" y="connsiteY3"/>
              </a:cxn>
            </a:cxnLst>
            <a:rect l="l" t="t" r="r" b="b"/>
            <a:pathLst>
              <a:path w="6378575" h="4519613">
                <a:moveTo>
                  <a:pt x="0" y="0"/>
                </a:moveTo>
                <a:lnTo>
                  <a:pt x="6378575" y="0"/>
                </a:lnTo>
                <a:lnTo>
                  <a:pt x="6378575" y="4519613"/>
                </a:lnTo>
                <a:lnTo>
                  <a:pt x="0" y="4519613"/>
                </a:lnTo>
                <a:close/>
              </a:path>
            </a:pathLst>
          </a:custGeo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4969669" y="2041702"/>
            <a:ext cx="3196431"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4969669" y="2622387"/>
            <a:ext cx="3196431"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0" name="Fußzeilenplatzhalter 1">
            <a:extLst>
              <a:ext uri="{FF2B5EF4-FFF2-40B4-BE49-F238E27FC236}">
                <a16:creationId xmlns:a16="http://schemas.microsoft.com/office/drawing/2014/main" id="{17990195-0EF3-27CA-8FB2-D3EA048F69A2}"/>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1" name="Datumsplatzhalter 28">
            <a:extLst>
              <a:ext uri="{FF2B5EF4-FFF2-40B4-BE49-F238E27FC236}">
                <a16:creationId xmlns:a16="http://schemas.microsoft.com/office/drawing/2014/main" id="{F82AB212-F9EB-48F7-5B3B-6AFE802B7655}"/>
              </a:ext>
            </a:extLst>
          </p:cNvPr>
          <p:cNvSpPr>
            <a:spLocks noGrp="1"/>
          </p:cNvSpPr>
          <p:nvPr>
            <p:ph type="dt" sz="half" idx="17"/>
          </p:nvPr>
        </p:nvSpPr>
        <p:spPr/>
        <p:txBody>
          <a:bodyPr/>
          <a:lstStyle>
            <a:lvl1pPr algn="l" rtl="0">
              <a:defRPr lang="de-DE" sz="600" b="1">
                <a:solidFill>
                  <a:srgbClr val="000000"/>
                </a:solidFill>
              </a:defRPr>
            </a:lvl1pPr>
          </a:lstStyle>
          <a:p>
            <a:pPr>
              <a:defRPr/>
            </a:pPr>
            <a:fld id="{AE1EC050-55CE-D84D-A14B-16BE1EEA9596}" type="datetime4">
              <a:rPr lang="en-GB"/>
              <a:pPr>
                <a:defRPr/>
              </a:pPr>
              <a:t>29 October 2025</a:t>
            </a:fld>
            <a:endParaRPr lang="en-GB" dirty="0"/>
          </a:p>
        </p:txBody>
      </p:sp>
    </p:spTree>
    <p:extLst>
      <p:ext uri="{BB962C8B-B14F-4D97-AF65-F5344CB8AC3E}">
        <p14:creationId xmlns:p14="http://schemas.microsoft.com/office/powerpoint/2010/main" val="15941240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essage picture 8 columns right grey small">
    <p:spTree>
      <p:nvGrpSpPr>
        <p:cNvPr id="1" name=""/>
        <p:cNvGrpSpPr/>
        <p:nvPr/>
      </p:nvGrpSpPr>
      <p:grpSpPr>
        <a:xfrm>
          <a:off x="0" y="0"/>
          <a:ext cx="0" cy="0"/>
          <a:chOff x="0" y="0"/>
          <a:chExt cx="0" cy="0"/>
        </a:xfrm>
      </p:grpSpPr>
      <p:graphicFrame>
        <p:nvGraphicFramePr>
          <p:cNvPr id="2" name="Objekt 17" hidden="1">
            <a:extLst>
              <a:ext uri="{FF2B5EF4-FFF2-40B4-BE49-F238E27FC236}">
                <a16:creationId xmlns:a16="http://schemas.microsoft.com/office/drawing/2014/main" id="{A7F19792-E17D-577E-84D5-4FECE3F8241A}"/>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7295" name="Objekt 17" hidden="1">
                        <a:extLst>
                          <a:ext uri="{FF2B5EF4-FFF2-40B4-BE49-F238E27FC236}">
                            <a16:creationId xmlns:a16="http://schemas.microsoft.com/office/drawing/2014/main" id="{4A81B74A-8724-B662-D06A-62CB703BA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9">
            <a:extLst>
              <a:ext uri="{FF2B5EF4-FFF2-40B4-BE49-F238E27FC236}">
                <a16:creationId xmlns:a16="http://schemas.microsoft.com/office/drawing/2014/main" id="{42810C4D-28E2-CFE3-3D53-723A0E710389}"/>
              </a:ext>
            </a:extLst>
          </p:cNvPr>
          <p:cNvSpPr/>
          <p:nvPr userDrawn="1"/>
        </p:nvSpPr>
        <p:spPr>
          <a:xfrm>
            <a:off x="188913" y="441325"/>
            <a:ext cx="637857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Freihandform: Form 12">
            <a:extLst>
              <a:ext uri="{FF2B5EF4-FFF2-40B4-BE49-F238E27FC236}">
                <a16:creationId xmlns:a16="http://schemas.microsoft.com/office/drawing/2014/main" id="{91C3E452-DF14-7464-038B-607E7B2C8C2C}"/>
              </a:ext>
            </a:extLst>
          </p:cNvPr>
          <p:cNvSpPr>
            <a:spLocks/>
          </p:cNvSpPr>
          <p:nvPr userDrawn="1"/>
        </p:nvSpPr>
        <p:spPr bwMode="gray">
          <a:xfrm>
            <a:off x="981075" y="2376488"/>
            <a:ext cx="144463" cy="144462"/>
          </a:xfrm>
          <a:custGeom>
            <a:avLst/>
            <a:gdLst>
              <a:gd name="connsiteX0" fmla="*/ 0 w 899961"/>
              <a:gd name="connsiteY0" fmla="*/ 0 h 899961"/>
              <a:gd name="connsiteX1" fmla="*/ 313261 w 899961"/>
              <a:gd name="connsiteY1" fmla="*/ 0 h 899961"/>
              <a:gd name="connsiteX2" fmla="*/ 899961 w 899961"/>
              <a:gd name="connsiteY2" fmla="*/ 0 h 899961"/>
              <a:gd name="connsiteX3" fmla="*/ 899961 w 899961"/>
              <a:gd name="connsiteY3" fmla="*/ 313261 h 899961"/>
              <a:gd name="connsiteX4" fmla="*/ 313261 w 899961"/>
              <a:gd name="connsiteY4" fmla="*/ 313261 h 899961"/>
              <a:gd name="connsiteX5" fmla="*/ 313261 w 899961"/>
              <a:gd name="connsiteY5" fmla="*/ 899961 h 899961"/>
              <a:gd name="connsiteX6" fmla="*/ 0 w 899961"/>
              <a:gd name="connsiteY6" fmla="*/ 899961 h 899961"/>
              <a:gd name="connsiteX7" fmla="*/ 0 w 899961"/>
              <a:gd name="connsiteY7" fmla="*/ 313261 h 89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9961" h="899961">
                <a:moveTo>
                  <a:pt x="0" y="0"/>
                </a:moveTo>
                <a:lnTo>
                  <a:pt x="313261" y="0"/>
                </a:lnTo>
                <a:lnTo>
                  <a:pt x="899961" y="0"/>
                </a:lnTo>
                <a:lnTo>
                  <a:pt x="899961" y="313261"/>
                </a:lnTo>
                <a:lnTo>
                  <a:pt x="313261" y="313261"/>
                </a:lnTo>
                <a:lnTo>
                  <a:pt x="313261" y="899961"/>
                </a:lnTo>
                <a:lnTo>
                  <a:pt x="0" y="899961"/>
                </a:lnTo>
                <a:lnTo>
                  <a:pt x="0" y="313261"/>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nvGrpSpPr>
          <p:cNvPr id="7" name="Gruppieren 11">
            <a:extLst>
              <a:ext uri="{FF2B5EF4-FFF2-40B4-BE49-F238E27FC236}">
                <a16:creationId xmlns:a16="http://schemas.microsoft.com/office/drawing/2014/main" id="{2D32FC8A-4115-68A6-A75A-87D76F8A76E3}"/>
              </a:ext>
            </a:extLst>
          </p:cNvPr>
          <p:cNvGrpSpPr>
            <a:grpSpLocks/>
          </p:cNvGrpSpPr>
          <p:nvPr userDrawn="1"/>
        </p:nvGrpSpPr>
        <p:grpSpPr bwMode="auto">
          <a:xfrm>
            <a:off x="9542463" y="431800"/>
            <a:ext cx="1614487" cy="1444625"/>
            <a:chOff x="9463668" y="1940312"/>
            <a:chExt cx="1614235" cy="1443399"/>
          </a:xfrm>
        </p:grpSpPr>
        <p:sp>
          <p:nvSpPr>
            <p:cNvPr id="8" name="Textfeld 13">
              <a:extLst>
                <a:ext uri="{FF2B5EF4-FFF2-40B4-BE49-F238E27FC236}">
                  <a16:creationId xmlns:a16="http://schemas.microsoft.com/office/drawing/2014/main" id="{F6C817CA-D3AD-AB44-31C3-BA08A914A8B5}"/>
                </a:ext>
              </a:extLst>
            </p:cNvPr>
            <p:cNvSpPr txBox="1">
              <a:spLocks noChangeArrowheads="1"/>
            </p:cNvSpPr>
            <p:nvPr/>
          </p:nvSpPr>
          <p:spPr bwMode="auto">
            <a:xfrm>
              <a:off x="9463668" y="1940312"/>
              <a:ext cx="1614235" cy="144339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slide for an image with black key message text. Insert an 8 columns picture from the GFT image pack with the image placeholder or change image by right click. Make sure there is no other text than heading and sub-heading on the slide.</a:t>
              </a:r>
            </a:p>
          </p:txBody>
        </p:sp>
        <p:sp>
          <p:nvSpPr>
            <p:cNvPr id="10" name="Freihandform: Form 122">
              <a:extLst>
                <a:ext uri="{FF2B5EF4-FFF2-40B4-BE49-F238E27FC236}">
                  <a16:creationId xmlns:a16="http://schemas.microsoft.com/office/drawing/2014/main" id="{CF6BDD92-2063-4F3C-DA23-0554FDCC6107}"/>
                </a:ext>
              </a:extLst>
            </p:cNvPr>
            <p:cNvSpPr/>
            <p:nvPr/>
          </p:nvSpPr>
          <p:spPr>
            <a:xfrm>
              <a:off x="9516047" y="1994241"/>
              <a:ext cx="360307" cy="360057"/>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5" name="Bildplatzhalter 14"/>
          <p:cNvSpPr>
            <a:spLocks noGrp="1"/>
          </p:cNvSpPr>
          <p:nvPr>
            <p:ph type="pic" sz="quarter" idx="14"/>
          </p:nvPr>
        </p:nvSpPr>
        <p:spPr>
          <a:xfrm>
            <a:off x="3371645" y="720775"/>
            <a:ext cx="5589792" cy="3960712"/>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6" name="Titel 5"/>
          <p:cNvSpPr>
            <a:spLocks noGrp="1"/>
          </p:cNvSpPr>
          <p:nvPr>
            <p:ph type="title"/>
          </p:nvPr>
        </p:nvSpPr>
        <p:spPr>
          <a:xfrm>
            <a:off x="976312" y="2041702"/>
            <a:ext cx="3195637" cy="276999"/>
          </a:xfrm>
        </p:spPr>
        <p:txBody>
          <a:bodyPr anchor="b"/>
          <a:lstStyle>
            <a:lvl1pPr rtl="0">
              <a:defRPr sz="2000" b="1"/>
            </a:lvl1pPr>
          </a:lstStyle>
          <a:p>
            <a:r>
              <a:rPr lang="en-US"/>
              <a:t>Click to edit Master title style</a:t>
            </a:r>
            <a:endParaRPr lang="en-GB" dirty="0"/>
          </a:p>
        </p:txBody>
      </p:sp>
      <p:sp>
        <p:nvSpPr>
          <p:cNvPr id="3" name="Textplatzhalter 2"/>
          <p:cNvSpPr>
            <a:spLocks noGrp="1"/>
          </p:cNvSpPr>
          <p:nvPr>
            <p:ph type="body" sz="quarter" idx="15"/>
          </p:nvPr>
        </p:nvSpPr>
        <p:spPr>
          <a:xfrm>
            <a:off x="976312" y="2622387"/>
            <a:ext cx="3195637" cy="193899"/>
          </a:xfrm>
        </p:spPr>
        <p:txBody>
          <a:bodyPr/>
          <a:lstStyle>
            <a:lvl1pPr marL="0" indent="0" rtl="0">
              <a:buNone/>
              <a:defRPr/>
            </a:lvl1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11" name="Fußzeilenplatzhalter 1">
            <a:extLst>
              <a:ext uri="{FF2B5EF4-FFF2-40B4-BE49-F238E27FC236}">
                <a16:creationId xmlns:a16="http://schemas.microsoft.com/office/drawing/2014/main" id="{1795E90B-E6EE-00B9-BF05-1D2617F3B605}"/>
              </a:ext>
            </a:extLst>
          </p:cNvPr>
          <p:cNvSpPr>
            <a:spLocks noGrp="1"/>
          </p:cNvSpPr>
          <p:nvPr>
            <p:ph type="ftr" sz="quarter" idx="16"/>
          </p:nvPr>
        </p:nvSpPr>
        <p:spPr/>
        <p:txBody>
          <a:bodyPr/>
          <a:lstStyle>
            <a:lvl1pPr rtl="0">
              <a:defRPr/>
            </a:lvl1pPr>
          </a:lstStyle>
          <a:p>
            <a:pPr>
              <a:defRPr/>
            </a:pPr>
            <a:r>
              <a:rPr lang="en-GB"/>
              <a:t>Type here if  add info needed  for every slide</a:t>
            </a:r>
          </a:p>
        </p:txBody>
      </p:sp>
      <p:sp>
        <p:nvSpPr>
          <p:cNvPr id="12" name="Datumsplatzhalter 28">
            <a:extLst>
              <a:ext uri="{FF2B5EF4-FFF2-40B4-BE49-F238E27FC236}">
                <a16:creationId xmlns:a16="http://schemas.microsoft.com/office/drawing/2014/main" id="{88818C7F-AC28-5D6F-61F7-78A95FFB6106}"/>
              </a:ext>
            </a:extLst>
          </p:cNvPr>
          <p:cNvSpPr>
            <a:spLocks noGrp="1"/>
          </p:cNvSpPr>
          <p:nvPr>
            <p:ph type="dt" sz="half" idx="17"/>
          </p:nvPr>
        </p:nvSpPr>
        <p:spPr/>
        <p:txBody>
          <a:bodyPr/>
          <a:lstStyle>
            <a:lvl1pPr algn="l" rtl="0">
              <a:defRPr lang="de-DE" sz="600" b="1">
                <a:solidFill>
                  <a:srgbClr val="000000"/>
                </a:solidFill>
              </a:defRPr>
            </a:lvl1pPr>
          </a:lstStyle>
          <a:p>
            <a:pPr>
              <a:defRPr/>
            </a:pPr>
            <a:fld id="{2DE7F116-DCFA-334E-990D-46B16498E5A7}" type="datetime4">
              <a:rPr lang="en-GB"/>
              <a:pPr>
                <a:defRPr/>
              </a:pPr>
              <a:t>29 October 2025</a:t>
            </a:fld>
            <a:endParaRPr lang="en-GB" dirty="0"/>
          </a:p>
        </p:txBody>
      </p:sp>
    </p:spTree>
    <p:extLst>
      <p:ext uri="{BB962C8B-B14F-4D97-AF65-F5344CB8AC3E}">
        <p14:creationId xmlns:p14="http://schemas.microsoft.com/office/powerpoint/2010/main" val="13258327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act slide grey">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25CEBB6E-B79D-013C-E84F-D520E843EB59}"/>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98306" name="Objekt 12" hidden="1">
                        <a:extLst>
                          <a:ext uri="{FF2B5EF4-FFF2-40B4-BE49-F238E27FC236}">
                            <a16:creationId xmlns:a16="http://schemas.microsoft.com/office/drawing/2014/main" id="{9475712D-38DF-91B7-7B21-588A417B1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hteck 20">
            <a:extLst>
              <a:ext uri="{FF2B5EF4-FFF2-40B4-BE49-F238E27FC236}">
                <a16:creationId xmlns:a16="http://schemas.microsoft.com/office/drawing/2014/main" id="{C90DD534-0A7B-DE18-944B-CD2A1B6CC5BA}"/>
              </a:ext>
            </a:extLst>
          </p:cNvPr>
          <p:cNvSpPr/>
          <p:nvPr userDrawn="1"/>
        </p:nvSpPr>
        <p:spPr>
          <a:xfrm>
            <a:off x="188913" y="441325"/>
            <a:ext cx="8772525" cy="4519613"/>
          </a:xfrm>
          <a:prstGeom prst="rect">
            <a:avLst/>
          </a:prstGeom>
          <a:solidFill>
            <a:schemeClr val="bg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sp>
        <p:nvSpPr>
          <p:cNvPr id="5" name="Textfeld 5">
            <a:extLst>
              <a:ext uri="{FF2B5EF4-FFF2-40B4-BE49-F238E27FC236}">
                <a16:creationId xmlns:a16="http://schemas.microsoft.com/office/drawing/2014/main" id="{0DEDFEFF-A8CA-8E46-97AE-66C9741AB8E0}"/>
              </a:ext>
            </a:extLst>
          </p:cNvPr>
          <p:cNvSpPr txBox="1">
            <a:spLocks noChangeArrowheads="1"/>
          </p:cNvSpPr>
          <p:nvPr userDrawn="1"/>
        </p:nvSpPr>
        <p:spPr bwMode="white">
          <a:xfrm>
            <a:off x="977900" y="663575"/>
            <a:ext cx="7191375" cy="1354138"/>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4400" b="1"/>
              <a:t>Shaping the future </a:t>
            </a:r>
            <a:br>
              <a:rPr lang="en-GB" altLang="en-VN" sz="4400" b="1"/>
            </a:br>
            <a:r>
              <a:rPr lang="en-GB" altLang="en-VN" sz="4400" b="1"/>
              <a:t>of digital business </a:t>
            </a:r>
          </a:p>
        </p:txBody>
      </p:sp>
      <p:grpSp>
        <p:nvGrpSpPr>
          <p:cNvPr id="6" name="Gruppieren 9">
            <a:extLst>
              <a:ext uri="{FF2B5EF4-FFF2-40B4-BE49-F238E27FC236}">
                <a16:creationId xmlns:a16="http://schemas.microsoft.com/office/drawing/2014/main" id="{19344CD3-F57A-BE0C-76E2-2F4C020F4B23}"/>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0B883B66-4CEA-1611-DEB7-A50292AC0575}"/>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B1759063-42E4-653A-A985-ACF02D50D01D}"/>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4741C50C-B731-452D-5340-BFF6BA8035E5}"/>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9D32DBF0-1F29-38D5-0B7A-350BD296B301}"/>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3E0C4EDE-4263-995F-D70B-FAAD43958D1A}"/>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6AFBA450-1126-D03F-CF18-F17B9073BA1D}"/>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4">
            <a:extLst>
              <a:ext uri="{FF2B5EF4-FFF2-40B4-BE49-F238E27FC236}">
                <a16:creationId xmlns:a16="http://schemas.microsoft.com/office/drawing/2014/main" id="{A4FE79B0-CBE6-CC65-C5BA-21A48747D9AE}"/>
              </a:ext>
            </a:extLst>
          </p:cNvPr>
          <p:cNvSpPr txBox="1">
            <a:spLocks noChangeArrowheads="1"/>
          </p:cNvSpPr>
          <p:nvPr userDrawn="1"/>
        </p:nvSpPr>
        <p:spPr bwMode="auto">
          <a:xfrm>
            <a:off x="982663" y="5003800"/>
            <a:ext cx="7186612" cy="92075"/>
          </a:xfrm>
          <a:prstGeom prst="rect">
            <a:avLst/>
          </a:prstGeom>
          <a:noFill/>
          <a:ln>
            <a:noFill/>
          </a:ln>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600" b="1"/>
              <a:t>© 2023 | GFT Technologies SE and its affiliates. All rights reserved.</a:t>
            </a:r>
          </a:p>
        </p:txBody>
      </p:sp>
      <p:grpSp>
        <p:nvGrpSpPr>
          <p:cNvPr id="15" name="Gruppieren 19">
            <a:extLst>
              <a:ext uri="{FF2B5EF4-FFF2-40B4-BE49-F238E27FC236}">
                <a16:creationId xmlns:a16="http://schemas.microsoft.com/office/drawing/2014/main" id="{87E7F12B-78AD-D672-5A2B-C3C4EAB1D1F6}"/>
              </a:ext>
            </a:extLst>
          </p:cNvPr>
          <p:cNvGrpSpPr>
            <a:grpSpLocks/>
          </p:cNvGrpSpPr>
          <p:nvPr userDrawn="1"/>
        </p:nvGrpSpPr>
        <p:grpSpPr bwMode="auto">
          <a:xfrm>
            <a:off x="9542463" y="431800"/>
            <a:ext cx="1614487" cy="904875"/>
            <a:chOff x="9463668" y="1940312"/>
            <a:chExt cx="1614235" cy="904790"/>
          </a:xfrm>
        </p:grpSpPr>
        <p:sp>
          <p:nvSpPr>
            <p:cNvPr id="16" name="Textfeld 23">
              <a:extLst>
                <a:ext uri="{FF2B5EF4-FFF2-40B4-BE49-F238E27FC236}">
                  <a16:creationId xmlns:a16="http://schemas.microsoft.com/office/drawing/2014/main" id="{6F2AC7BB-E0A5-E69F-F8E6-1FD8210EDC4E}"/>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grey thank-you-slide</a:t>
              </a:r>
              <a:br>
                <a:rPr lang="en-GB" altLang="en-VN" sz="700">
                  <a:solidFill>
                    <a:schemeClr val="bg1"/>
                  </a:solidFill>
                </a:rPr>
              </a:br>
              <a:r>
                <a:rPr lang="en-GB" altLang="en-VN" sz="700">
                  <a:solidFill>
                    <a:schemeClr val="bg1"/>
                  </a:solidFill>
                </a:rPr>
                <a:t>for black font with optional contact picture.</a:t>
              </a:r>
            </a:p>
          </p:txBody>
        </p:sp>
        <p:sp>
          <p:nvSpPr>
            <p:cNvPr id="17" name="Freihandform: Form 122">
              <a:extLst>
                <a:ext uri="{FF2B5EF4-FFF2-40B4-BE49-F238E27FC236}">
                  <a16:creationId xmlns:a16="http://schemas.microsoft.com/office/drawing/2014/main" id="{8DE89C48-163D-66F3-4530-D2369D67FAFF}"/>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bwMode="gray">
          <a:xfrm>
            <a:off x="982662" y="2701925"/>
            <a:ext cx="3989388" cy="193899"/>
          </a:xfrm>
        </p:spPr>
        <p:txBody>
          <a:bodyPr/>
          <a:lstStyle>
            <a:lvl1pPr marL="0" indent="0" rtl="0">
              <a:buNone/>
              <a:defRPr sz="1400" b="1">
                <a:solidFill>
                  <a:schemeClr val="tx1"/>
                </a:solidFill>
              </a:defRPr>
            </a:lvl1pPr>
          </a:lstStyle>
          <a:p>
            <a:pPr lvl="0"/>
            <a:r>
              <a:rPr lang="en-US"/>
              <a:t>Click to edit Master text styles</a:t>
            </a:r>
          </a:p>
        </p:txBody>
      </p:sp>
      <p:sp>
        <p:nvSpPr>
          <p:cNvPr id="3" name="Textplatzhalter 2"/>
          <p:cNvSpPr>
            <a:spLocks noGrp="1"/>
          </p:cNvSpPr>
          <p:nvPr>
            <p:ph type="body" sz="quarter" idx="15"/>
          </p:nvPr>
        </p:nvSpPr>
        <p:spPr bwMode="gray">
          <a:xfrm>
            <a:off x="982662" y="3027095"/>
            <a:ext cx="3989388" cy="1123384"/>
          </a:xfrm>
        </p:spPr>
        <p:txBody>
          <a:bodyPr/>
          <a:lstStyle>
            <a:lvl1pPr marL="0" marR="0" indent="0" algn="l" defTabSz="685800" rtl="0" eaLnBrk="1" fontAlgn="base" latinLnBrk="0" hangingPunct="1">
              <a:lnSpc>
                <a:spcPct val="90000"/>
              </a:lnSpc>
              <a:spcBef>
                <a:spcPts val="600"/>
              </a:spcBef>
              <a:spcAft>
                <a:spcPct val="0"/>
              </a:spcAft>
              <a:buClr>
                <a:srgbClr val="000000"/>
              </a:buClr>
              <a:buSzTx/>
              <a:buFont typeface="Wingdings" panose="05000000000000000000" pitchFamily="2" charset="2"/>
              <a:buNone/>
              <a:tabLst/>
              <a:defRPr sz="1000" baseline="0">
                <a:solidFill>
                  <a:schemeClr val="tx1"/>
                </a:solidFill>
              </a:defRPr>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p:txBody>
      </p:sp>
      <p:sp>
        <p:nvSpPr>
          <p:cNvPr id="18" name="Bildplatzhalter 14"/>
          <p:cNvSpPr>
            <a:spLocks noGrp="1" noChangeAspect="1"/>
          </p:cNvSpPr>
          <p:nvPr>
            <p:ph type="pic" sz="quarter" idx="14"/>
          </p:nvPr>
        </p:nvSpPr>
        <p:spPr>
          <a:xfrm>
            <a:off x="5776715" y="2701925"/>
            <a:ext cx="1591200" cy="1591200"/>
          </a:xfrm>
          <a:solidFill>
            <a:schemeClr val="bg2"/>
          </a:solidFill>
          <a:ln w="19050">
            <a:solidFill>
              <a:schemeClr val="bg1"/>
            </a:solidFill>
          </a:ln>
        </p:spPr>
        <p:txBody>
          <a:bodyPr rtlCol="0" anchor="ctr">
            <a:noAutofit/>
          </a:bodyPr>
          <a:lstStyle>
            <a:lvl1pPr marL="0" indent="0" algn="ctr" rtl="0">
              <a:buNone/>
              <a:defRPr sz="1000">
                <a:solidFill>
                  <a:schemeClr val="tx1"/>
                </a:solidFill>
              </a:defRPr>
            </a:lvl1pPr>
          </a:lstStyle>
          <a:p>
            <a:pPr lvl="0"/>
            <a:r>
              <a:rPr lang="en-US" noProof="0"/>
              <a:t>Click icon to add picture</a:t>
            </a:r>
            <a:endParaRPr lang="en-GB" noProof="0" dirty="0"/>
          </a:p>
        </p:txBody>
      </p:sp>
    </p:spTree>
    <p:extLst>
      <p:ext uri="{BB962C8B-B14F-4D97-AF65-F5344CB8AC3E}">
        <p14:creationId xmlns:p14="http://schemas.microsoft.com/office/powerpoint/2010/main" val="249754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and text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660AEE6C-DA27-1D85-915E-F57AECB28C2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59407" name="Objekt 12" hidden="1">
                        <a:extLst>
                          <a:ext uri="{FF2B5EF4-FFF2-40B4-BE49-F238E27FC236}">
                            <a16:creationId xmlns:a16="http://schemas.microsoft.com/office/drawing/2014/main" id="{5968945F-66A6-8F2E-A896-C175AE51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Bildplatzhalter 10">
            <a:extLst>
              <a:ext uri="{FF2B5EF4-FFF2-40B4-BE49-F238E27FC236}">
                <a16:creationId xmlns:a16="http://schemas.microsoft.com/office/drawing/2014/main" id="{61F6EB4F-EEB5-00E9-0C20-81E49458C3E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pieren 11">
            <a:extLst>
              <a:ext uri="{FF2B5EF4-FFF2-40B4-BE49-F238E27FC236}">
                <a16:creationId xmlns:a16="http://schemas.microsoft.com/office/drawing/2014/main" id="{0D141E5B-EE97-B4CA-494F-9D178F914F72}"/>
              </a:ext>
            </a:extLst>
          </p:cNvPr>
          <p:cNvGrpSpPr>
            <a:grpSpLocks/>
          </p:cNvGrpSpPr>
          <p:nvPr userDrawn="1"/>
        </p:nvGrpSpPr>
        <p:grpSpPr bwMode="auto">
          <a:xfrm>
            <a:off x="9542463" y="431800"/>
            <a:ext cx="1614487" cy="798513"/>
            <a:chOff x="9463668" y="1940312"/>
            <a:chExt cx="1614235" cy="797069"/>
          </a:xfrm>
        </p:grpSpPr>
        <p:sp>
          <p:nvSpPr>
            <p:cNvPr id="6" name="Textfeld 13">
              <a:extLst>
                <a:ext uri="{FF2B5EF4-FFF2-40B4-BE49-F238E27FC236}">
                  <a16:creationId xmlns:a16="http://schemas.microsoft.com/office/drawing/2014/main" id="{6A6E4CC8-15D5-1EF2-1749-2B2DF4C87064}"/>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slide for black text without image.</a:t>
              </a:r>
            </a:p>
          </p:txBody>
        </p:sp>
        <p:sp>
          <p:nvSpPr>
            <p:cNvPr id="7" name="Freihandform: Form 122">
              <a:extLst>
                <a:ext uri="{FF2B5EF4-FFF2-40B4-BE49-F238E27FC236}">
                  <a16:creationId xmlns:a16="http://schemas.microsoft.com/office/drawing/2014/main" id="{A54122E3-01D2-E842-6B80-C15DD34F4984}"/>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Datumsplatzhalter 28">
            <a:extLst>
              <a:ext uri="{FF2B5EF4-FFF2-40B4-BE49-F238E27FC236}">
                <a16:creationId xmlns:a16="http://schemas.microsoft.com/office/drawing/2014/main" id="{309EE806-F812-9F01-2C16-A28BB92EE772}"/>
              </a:ext>
            </a:extLst>
          </p:cNvPr>
          <p:cNvSpPr>
            <a:spLocks noGrp="1"/>
          </p:cNvSpPr>
          <p:nvPr>
            <p:ph type="dt" sz="half" idx="13"/>
          </p:nvPr>
        </p:nvSpPr>
        <p:spPr>
          <a:xfrm>
            <a:off x="2579688" y="5003800"/>
            <a:ext cx="476250" cy="92075"/>
          </a:xfrm>
        </p:spPr>
        <p:txBody>
          <a:bodyPr wrap="none"/>
          <a:lstStyle>
            <a:lvl1pPr algn="l" rtl="0">
              <a:defRPr lang="de-DE" sz="600" b="1">
                <a:solidFill>
                  <a:srgbClr val="000000"/>
                </a:solidFill>
              </a:defRPr>
            </a:lvl1pPr>
          </a:lstStyle>
          <a:p>
            <a:pPr>
              <a:defRPr/>
            </a:pPr>
            <a:fld id="{B7D9AD62-F16E-8F4D-B659-C5EE71AE2E94}" type="datetime4">
              <a:rPr lang="en-GB"/>
              <a:pPr>
                <a:defRPr/>
              </a:pPr>
              <a:t>29 October 2025</a:t>
            </a:fld>
            <a:endParaRPr lang="en-GB" dirty="0"/>
          </a:p>
        </p:txBody>
      </p:sp>
      <p:sp>
        <p:nvSpPr>
          <p:cNvPr id="10" name="Fußzeilenplatzhalter 1">
            <a:extLst>
              <a:ext uri="{FF2B5EF4-FFF2-40B4-BE49-F238E27FC236}">
                <a16:creationId xmlns:a16="http://schemas.microsoft.com/office/drawing/2014/main" id="{8545E544-99BC-EEBC-954D-85784F5F74ED}"/>
              </a:ext>
            </a:extLst>
          </p:cNvPr>
          <p:cNvSpPr>
            <a:spLocks noGrp="1"/>
          </p:cNvSpPr>
          <p:nvPr>
            <p:ph type="ftr" sz="quarter" idx="14"/>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52247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and text with flexible background">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EF189852-DD69-644E-A883-22DAEB07F60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0431" name="Objekt 12" hidden="1">
                        <a:extLst>
                          <a:ext uri="{FF2B5EF4-FFF2-40B4-BE49-F238E27FC236}">
                            <a16:creationId xmlns:a16="http://schemas.microsoft.com/office/drawing/2014/main" id="{341CF754-CAA4-81B6-E65D-A97599FDB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15">
            <a:extLst>
              <a:ext uri="{FF2B5EF4-FFF2-40B4-BE49-F238E27FC236}">
                <a16:creationId xmlns:a16="http://schemas.microsoft.com/office/drawing/2014/main" id="{77EA14D4-E9D8-A683-C9EF-316FAA039D63}"/>
              </a:ext>
            </a:extLst>
          </p:cNvPr>
          <p:cNvGrpSpPr>
            <a:grpSpLocks/>
          </p:cNvGrpSpPr>
          <p:nvPr userDrawn="1"/>
        </p:nvGrpSpPr>
        <p:grpSpPr bwMode="auto">
          <a:xfrm>
            <a:off x="9542463" y="431800"/>
            <a:ext cx="1614487" cy="798513"/>
            <a:chOff x="9463668" y="1940312"/>
            <a:chExt cx="1614235" cy="797069"/>
          </a:xfrm>
        </p:grpSpPr>
        <p:sp>
          <p:nvSpPr>
            <p:cNvPr id="6" name="Textfeld 16">
              <a:extLst>
                <a:ext uri="{FF2B5EF4-FFF2-40B4-BE49-F238E27FC236}">
                  <a16:creationId xmlns:a16="http://schemas.microsoft.com/office/drawing/2014/main" id="{3F12CA01-15D7-6F7F-9379-615315C64B4A}"/>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success story slide for little text on 11 columns image.</a:t>
              </a:r>
            </a:p>
          </p:txBody>
        </p:sp>
        <p:sp>
          <p:nvSpPr>
            <p:cNvPr id="7" name="Freihandform: Form 122">
              <a:extLst>
                <a:ext uri="{FF2B5EF4-FFF2-40B4-BE49-F238E27FC236}">
                  <a16:creationId xmlns:a16="http://schemas.microsoft.com/office/drawing/2014/main" id="{DFF8E630-711A-F70E-7B9F-E6003AA49F7A}"/>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5"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Bildplatzhalter 3"/>
          <p:cNvSpPr>
            <a:spLocks noGrp="1"/>
          </p:cNvSpPr>
          <p:nvPr>
            <p:ph type="pic" sz="quarter" idx="11"/>
          </p:nvPr>
        </p:nvSpPr>
        <p:spPr>
          <a:xfrm>
            <a:off x="188912" y="441325"/>
            <a:ext cx="8772525" cy="4519613"/>
          </a:xfrm>
          <a:solidFill>
            <a:schemeClr val="accent6"/>
          </a:solidFill>
        </p:spPr>
        <p:txBody>
          <a:bodyPr rtlCol="0">
            <a:noAutofit/>
          </a:bodyPr>
          <a:lstStyle>
            <a:lvl1pPr marL="0" indent="0" rtl="0">
              <a:buNone/>
              <a:defRPr sz="1200">
                <a:solidFill>
                  <a:schemeClr val="bg1"/>
                </a:solidFill>
              </a:defRPr>
            </a:lvl1pPr>
          </a:lstStyle>
          <a:p>
            <a:pPr lvl="0"/>
            <a:r>
              <a:rPr lang="en-US" noProof="0"/>
              <a:t>Click icon to add picture</a:t>
            </a:r>
            <a:endParaRPr lang="en-GB" noProof="0" dirty="0"/>
          </a:p>
        </p:txBody>
      </p:sp>
      <p:sp>
        <p:nvSpPr>
          <p:cNvPr id="11" name="Titel 10"/>
          <p:cNvSpPr>
            <a:spLocks noGrp="1"/>
          </p:cNvSpPr>
          <p:nvPr>
            <p:ph type="title"/>
          </p:nvPr>
        </p:nvSpPr>
        <p:spPr/>
        <p:txBody>
          <a:bodyPr/>
          <a:lstStyle>
            <a:lvl1pPr rtl="0">
              <a:defRPr/>
            </a:lvl1pPr>
          </a:lstStyle>
          <a:p>
            <a:r>
              <a:rPr lang="en-US"/>
              <a:t>Click to edit Master title style</a:t>
            </a:r>
            <a:endParaRPr lang="en-GB" dirty="0"/>
          </a:p>
        </p:txBody>
      </p:sp>
      <p:sp>
        <p:nvSpPr>
          <p:cNvPr id="3" name="Textplatzhalter 2"/>
          <p:cNvSpPr>
            <a:spLocks noGrp="1"/>
          </p:cNvSpPr>
          <p:nvPr>
            <p:ph type="body" sz="quarter" idx="10"/>
          </p:nvPr>
        </p:nvSpPr>
        <p:spPr>
          <a:xfrm>
            <a:off x="978102" y="1263728"/>
            <a:ext cx="7191375" cy="1166473"/>
          </a:xfrm>
        </p:spPr>
        <p:txBody>
          <a:bodyPr/>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8" name="Fußzeilenplatzhalter 1">
            <a:extLst>
              <a:ext uri="{FF2B5EF4-FFF2-40B4-BE49-F238E27FC236}">
                <a16:creationId xmlns:a16="http://schemas.microsoft.com/office/drawing/2014/main" id="{9E3EBAF5-C09F-AE69-BC2A-E1E378317C0C}"/>
              </a:ext>
            </a:extLst>
          </p:cNvPr>
          <p:cNvSpPr>
            <a:spLocks noGrp="1"/>
          </p:cNvSpPr>
          <p:nvPr>
            <p:ph type="ftr" sz="quarter" idx="13"/>
          </p:nvPr>
        </p:nvSpPr>
        <p:spPr/>
        <p:txBody>
          <a:bodyPr/>
          <a:lstStyle>
            <a:lvl1pPr rtl="0">
              <a:defRPr/>
            </a:lvl1pPr>
          </a:lstStyle>
          <a:p>
            <a:pPr>
              <a:defRPr/>
            </a:pPr>
            <a:r>
              <a:rPr lang="en-GB"/>
              <a:t>Type here if  add info needed  for every slide</a:t>
            </a:r>
          </a:p>
        </p:txBody>
      </p:sp>
      <p:sp>
        <p:nvSpPr>
          <p:cNvPr id="9" name="Datumsplatzhalter 28">
            <a:extLst>
              <a:ext uri="{FF2B5EF4-FFF2-40B4-BE49-F238E27FC236}">
                <a16:creationId xmlns:a16="http://schemas.microsoft.com/office/drawing/2014/main" id="{80283221-D29F-8838-315C-B507E5F04D06}"/>
              </a:ext>
            </a:extLst>
          </p:cNvPr>
          <p:cNvSpPr>
            <a:spLocks noGrp="1"/>
          </p:cNvSpPr>
          <p:nvPr>
            <p:ph type="dt" sz="half" idx="14"/>
          </p:nvPr>
        </p:nvSpPr>
        <p:spPr/>
        <p:txBody>
          <a:bodyPr/>
          <a:lstStyle>
            <a:lvl1pPr algn="l" rtl="0">
              <a:defRPr lang="de-DE" sz="600" b="1">
                <a:solidFill>
                  <a:srgbClr val="000000"/>
                </a:solidFill>
              </a:defRPr>
            </a:lvl1pPr>
          </a:lstStyle>
          <a:p>
            <a:pPr>
              <a:defRPr/>
            </a:pPr>
            <a:fld id="{1A2219B5-8890-8647-BD25-5A20867CED18}" type="datetime4">
              <a:rPr lang="en-GB"/>
              <a:pPr>
                <a:defRPr/>
              </a:pPr>
              <a:t>29 October 2025</a:t>
            </a:fld>
            <a:endParaRPr lang="en-GB" dirty="0"/>
          </a:p>
        </p:txBody>
      </p:sp>
    </p:spTree>
    <p:extLst>
      <p:ext uri="{BB962C8B-B14F-4D97-AF65-F5344CB8AC3E}">
        <p14:creationId xmlns:p14="http://schemas.microsoft.com/office/powerpoint/2010/main" val="30535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lide 1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60D0EE9-AFA9-BD06-AE83-ED69FB9B4A71}"/>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1455" name="Objekt 12" hidden="1">
                        <a:extLst>
                          <a:ext uri="{FF2B5EF4-FFF2-40B4-BE49-F238E27FC236}">
                            <a16:creationId xmlns:a16="http://schemas.microsoft.com/office/drawing/2014/main" id="{49E643DD-CDE7-4BA1-971A-C5AA0B46F3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66B837BC-147F-D6A9-3796-4E8B20E8730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14">
            <a:extLst>
              <a:ext uri="{FF2B5EF4-FFF2-40B4-BE49-F238E27FC236}">
                <a16:creationId xmlns:a16="http://schemas.microsoft.com/office/drawing/2014/main" id="{0ED90C32-48B6-2406-4A3B-F4690460E3FA}"/>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484D4773-2B08-9695-79A2-AA821927A39A}"/>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28D89C17-405B-E5E8-1FB3-F583242EBF98}"/>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5D4F85D1-9009-C223-DEC3-B7D77FEB94AC}"/>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18AB887D-CF60-6F63-928D-A7B209A1A12B}"/>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4536792B-CCE8-4E65-0A1C-296CDF4B8DC5}"/>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5895DC66-1214-A502-5D78-4903C4EE8013}"/>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14" name="Textfeld 26">
            <a:extLst>
              <a:ext uri="{FF2B5EF4-FFF2-40B4-BE49-F238E27FC236}">
                <a16:creationId xmlns:a16="http://schemas.microsoft.com/office/drawing/2014/main" id="{0ACCAC1A-7840-F0C6-862D-694381F61000}"/>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5AA0815C-839A-E648-894F-77461EDB2FF6}" type="slidenum">
              <a:rPr lang="en-GB" altLang="en-VN" sz="600" b="1" smtClean="0"/>
              <a:pPr eaLnBrk="1" hangingPunct="1">
                <a:defRPr/>
              </a:pPr>
              <a:t>‹#›</a:t>
            </a:fld>
            <a:endParaRPr lang="en-GB" altLang="en-VN" sz="600" b="1"/>
          </a:p>
        </p:txBody>
      </p:sp>
      <p:sp>
        <p:nvSpPr>
          <p:cNvPr id="15" name="Rectangle 92">
            <a:extLst>
              <a:ext uri="{FF2B5EF4-FFF2-40B4-BE49-F238E27FC236}">
                <a16:creationId xmlns:a16="http://schemas.microsoft.com/office/drawing/2014/main" id="{73C86B2A-3661-88A8-43F4-E0F3E8CD7EFA}"/>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16" name="Gruppieren 25">
            <a:extLst>
              <a:ext uri="{FF2B5EF4-FFF2-40B4-BE49-F238E27FC236}">
                <a16:creationId xmlns:a16="http://schemas.microsoft.com/office/drawing/2014/main" id="{D6622083-205E-0894-07FC-2094691501B2}"/>
              </a:ext>
            </a:extLst>
          </p:cNvPr>
          <p:cNvGrpSpPr>
            <a:grpSpLocks/>
          </p:cNvGrpSpPr>
          <p:nvPr userDrawn="1"/>
        </p:nvGrpSpPr>
        <p:grpSpPr bwMode="auto">
          <a:xfrm>
            <a:off x="9542463" y="431800"/>
            <a:ext cx="1614487" cy="798513"/>
            <a:chOff x="9463668" y="1940312"/>
            <a:chExt cx="1614235" cy="797069"/>
          </a:xfrm>
        </p:grpSpPr>
        <p:sp>
          <p:nvSpPr>
            <p:cNvPr id="17" name="Textfeld 30">
              <a:extLst>
                <a:ext uri="{FF2B5EF4-FFF2-40B4-BE49-F238E27FC236}">
                  <a16:creationId xmlns:a16="http://schemas.microsoft.com/office/drawing/2014/main" id="{CD80939C-835F-CAF3-0974-3ABA42F654F3}"/>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white agenda slide with sub-bullets for black font.</a:t>
              </a:r>
            </a:p>
          </p:txBody>
        </p:sp>
        <p:sp>
          <p:nvSpPr>
            <p:cNvPr id="18" name="Freihandform: Form 122">
              <a:extLst>
                <a:ext uri="{FF2B5EF4-FFF2-40B4-BE49-F238E27FC236}">
                  <a16:creationId xmlns:a16="http://schemas.microsoft.com/office/drawing/2014/main" id="{3BCBFA11-8AD0-14B7-CD53-23B7D5A33859}"/>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978102" y="2111860"/>
            <a:ext cx="7187998" cy="1868204"/>
          </a:xfrm>
        </p:spPr>
        <p:txBody>
          <a:bodyPr/>
          <a:lstStyle>
            <a:lvl1pPr marL="358775" indent="-358775" rtl="0">
              <a:spcBef>
                <a:spcPts val="1200"/>
              </a:spcBef>
              <a:buFont typeface="+mj-lt"/>
              <a:buAutoNum type="arabicPeriod"/>
              <a:defRPr sz="2000" b="1" baseline="0"/>
            </a:lvl1pPr>
            <a:lvl2pPr marL="541338" indent="-182563" rtl="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5" name="Titel 4"/>
          <p:cNvSpPr>
            <a:spLocks noGrp="1"/>
          </p:cNvSpPr>
          <p:nvPr>
            <p:ph type="title"/>
          </p:nvPr>
        </p:nvSpPr>
        <p:spPr>
          <a:xfrm>
            <a:off x="978102" y="1270116"/>
            <a:ext cx="7185713" cy="609398"/>
          </a:xfrm>
        </p:spPr>
        <p:txBody>
          <a:bodyPr/>
          <a:lstStyle>
            <a:lvl1pPr rtl="0">
              <a:defRPr sz="4400"/>
            </a:lvl1pPr>
          </a:lstStyle>
          <a:p>
            <a:r>
              <a:rPr lang="en-US"/>
              <a:t>Click to edit Master title style</a:t>
            </a:r>
            <a:endParaRPr lang="en-GB" dirty="0"/>
          </a:p>
        </p:txBody>
      </p:sp>
      <p:sp>
        <p:nvSpPr>
          <p:cNvPr id="19" name="Datumsplatzhalter 28">
            <a:extLst>
              <a:ext uri="{FF2B5EF4-FFF2-40B4-BE49-F238E27FC236}">
                <a16:creationId xmlns:a16="http://schemas.microsoft.com/office/drawing/2014/main" id="{38C07CB6-1438-900D-47BB-2AD98671A14F}"/>
              </a:ext>
            </a:extLst>
          </p:cNvPr>
          <p:cNvSpPr>
            <a:spLocks noGrp="1"/>
          </p:cNvSpPr>
          <p:nvPr>
            <p:ph type="dt" sz="half" idx="14"/>
          </p:nvPr>
        </p:nvSpPr>
        <p:spPr/>
        <p:txBody>
          <a:bodyPr/>
          <a:lstStyle>
            <a:lvl1pPr algn="l" rtl="0">
              <a:defRPr lang="de-DE" sz="600" b="1">
                <a:solidFill>
                  <a:srgbClr val="000000"/>
                </a:solidFill>
              </a:defRPr>
            </a:lvl1pPr>
          </a:lstStyle>
          <a:p>
            <a:pPr>
              <a:defRPr/>
            </a:pPr>
            <a:fld id="{B6CDD8C7-1B06-FD4F-902C-4AD84285BF98}" type="datetime4">
              <a:rPr lang="en-GB"/>
              <a:pPr>
                <a:defRPr/>
              </a:pPr>
              <a:t>29 October 2025</a:t>
            </a:fld>
            <a:endParaRPr lang="en-GB" dirty="0"/>
          </a:p>
        </p:txBody>
      </p:sp>
      <p:sp>
        <p:nvSpPr>
          <p:cNvPr id="20" name="Fußzeilenplatzhalter 2">
            <a:extLst>
              <a:ext uri="{FF2B5EF4-FFF2-40B4-BE49-F238E27FC236}">
                <a16:creationId xmlns:a16="http://schemas.microsoft.com/office/drawing/2014/main" id="{AB4A1D40-F52F-8341-427F-EB9CA9F47F4A}"/>
              </a:ext>
            </a:extLst>
          </p:cNvPr>
          <p:cNvSpPr>
            <a:spLocks noGrp="1"/>
          </p:cNvSpPr>
          <p:nvPr>
            <p:ph type="ftr" sz="quarter" idx="15"/>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120760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lide 2 white">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02E8016F-BEE9-1B6F-ECB1-EE7F75085B47}"/>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2479" name="Objekt 12" hidden="1">
                        <a:extLst>
                          <a:ext uri="{FF2B5EF4-FFF2-40B4-BE49-F238E27FC236}">
                            <a16:creationId xmlns:a16="http://schemas.microsoft.com/office/drawing/2014/main" id="{BBCF7FD3-7D6B-DA1C-7D55-A466C94B9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Bildplatzhalter 10">
            <a:extLst>
              <a:ext uri="{FF2B5EF4-FFF2-40B4-BE49-F238E27FC236}">
                <a16:creationId xmlns:a16="http://schemas.microsoft.com/office/drawing/2014/main" id="{F32B72FA-8A82-5DEE-A067-4F09A987408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uppieren 25">
            <a:extLst>
              <a:ext uri="{FF2B5EF4-FFF2-40B4-BE49-F238E27FC236}">
                <a16:creationId xmlns:a16="http://schemas.microsoft.com/office/drawing/2014/main" id="{AF9AEA85-DA08-279E-3479-B91C24AFA06B}"/>
              </a:ext>
            </a:extLst>
          </p:cNvPr>
          <p:cNvGrpSpPr>
            <a:grpSpLocks/>
          </p:cNvGrpSpPr>
          <p:nvPr userDrawn="1"/>
        </p:nvGrpSpPr>
        <p:grpSpPr bwMode="auto">
          <a:xfrm>
            <a:off x="7767638" y="106363"/>
            <a:ext cx="1193800" cy="222250"/>
            <a:chOff x="8174038" y="147638"/>
            <a:chExt cx="787400" cy="146050"/>
          </a:xfrm>
        </p:grpSpPr>
        <p:sp>
          <p:nvSpPr>
            <p:cNvPr id="7" name="AutoShape 89">
              <a:extLst>
                <a:ext uri="{FF2B5EF4-FFF2-40B4-BE49-F238E27FC236}">
                  <a16:creationId xmlns:a16="http://schemas.microsoft.com/office/drawing/2014/main" id="{98B226AF-F928-A746-2544-B4679D0E594D}"/>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8" name="Rectangle 91">
              <a:extLst>
                <a:ext uri="{FF2B5EF4-FFF2-40B4-BE49-F238E27FC236}">
                  <a16:creationId xmlns:a16="http://schemas.microsoft.com/office/drawing/2014/main" id="{EC6304E4-F4B0-3BA7-3495-71A280B18076}"/>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 name="Rectangle 92">
              <a:extLst>
                <a:ext uri="{FF2B5EF4-FFF2-40B4-BE49-F238E27FC236}">
                  <a16:creationId xmlns:a16="http://schemas.microsoft.com/office/drawing/2014/main" id="{C93F8AEE-828B-79C8-FA68-7FB50C44865F}"/>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1" name="Freeform 93">
              <a:extLst>
                <a:ext uri="{FF2B5EF4-FFF2-40B4-BE49-F238E27FC236}">
                  <a16:creationId xmlns:a16="http://schemas.microsoft.com/office/drawing/2014/main" id="{15C8021E-F1F7-8CFB-6FD7-A8B394F94F80}"/>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2" name="Freeform 94">
              <a:extLst>
                <a:ext uri="{FF2B5EF4-FFF2-40B4-BE49-F238E27FC236}">
                  <a16:creationId xmlns:a16="http://schemas.microsoft.com/office/drawing/2014/main" id="{C515F25E-6178-14A1-3910-190C4646E357}"/>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3" name="Freeform 95">
              <a:extLst>
                <a:ext uri="{FF2B5EF4-FFF2-40B4-BE49-F238E27FC236}">
                  <a16:creationId xmlns:a16="http://schemas.microsoft.com/office/drawing/2014/main" id="{1F031CB3-5B22-2C8E-D52F-E956603C33EA}"/>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25" name="Textfeld 26">
            <a:extLst>
              <a:ext uri="{FF2B5EF4-FFF2-40B4-BE49-F238E27FC236}">
                <a16:creationId xmlns:a16="http://schemas.microsoft.com/office/drawing/2014/main" id="{01EECE2F-A2F3-4F4E-D4CB-DDAC6F36F74F}"/>
              </a:ext>
            </a:extLst>
          </p:cNvPr>
          <p:cNvSpPr txBox="1">
            <a:spLocks noChangeArrowheads="1"/>
          </p:cNvSpPr>
          <p:nvPr userDrawn="1"/>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1DEC0C3E-AA03-1048-BF32-6FEBA464EDDB}" type="slidenum">
              <a:rPr lang="en-GB" altLang="en-VN" sz="600" b="1" smtClean="0"/>
              <a:pPr eaLnBrk="1" hangingPunct="1">
                <a:defRPr/>
              </a:pPr>
              <a:t>‹#›</a:t>
            </a:fld>
            <a:endParaRPr lang="en-GB" altLang="en-VN" sz="600" b="1"/>
          </a:p>
        </p:txBody>
      </p:sp>
      <p:sp>
        <p:nvSpPr>
          <p:cNvPr id="26" name="Rectangle 92">
            <a:extLst>
              <a:ext uri="{FF2B5EF4-FFF2-40B4-BE49-F238E27FC236}">
                <a16:creationId xmlns:a16="http://schemas.microsoft.com/office/drawing/2014/main" id="{BE54475B-8331-B069-5819-A4B5E8A35522}"/>
              </a:ext>
            </a:extLst>
          </p:cNvPr>
          <p:cNvSpPr>
            <a:spLocks noChangeArrowheads="1"/>
          </p:cNvSpPr>
          <p:nvPr userDrawn="1"/>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grpSp>
        <p:nvGrpSpPr>
          <p:cNvPr id="27" name="Gruppieren 43">
            <a:extLst>
              <a:ext uri="{FF2B5EF4-FFF2-40B4-BE49-F238E27FC236}">
                <a16:creationId xmlns:a16="http://schemas.microsoft.com/office/drawing/2014/main" id="{4D5925B0-8A85-7CF8-3D6C-D482C3E6008A}"/>
              </a:ext>
            </a:extLst>
          </p:cNvPr>
          <p:cNvGrpSpPr>
            <a:grpSpLocks/>
          </p:cNvGrpSpPr>
          <p:nvPr userDrawn="1"/>
        </p:nvGrpSpPr>
        <p:grpSpPr bwMode="auto">
          <a:xfrm>
            <a:off x="9542463" y="431800"/>
            <a:ext cx="1614487" cy="904875"/>
            <a:chOff x="9463668" y="1940312"/>
            <a:chExt cx="1614235" cy="904790"/>
          </a:xfrm>
        </p:grpSpPr>
        <p:sp>
          <p:nvSpPr>
            <p:cNvPr id="28" name="Textfeld 44">
              <a:extLst>
                <a:ext uri="{FF2B5EF4-FFF2-40B4-BE49-F238E27FC236}">
                  <a16:creationId xmlns:a16="http://schemas.microsoft.com/office/drawing/2014/main" id="{06A836FB-B5CB-0CA1-AB6D-42373A9854BA}"/>
                </a:ext>
              </a:extLst>
            </p:cNvPr>
            <p:cNvSpPr txBox="1">
              <a:spLocks noChangeArrowheads="1"/>
            </p:cNvSpPr>
            <p:nvPr/>
          </p:nvSpPr>
          <p:spPr bwMode="auto">
            <a:xfrm>
              <a:off x="9463668" y="1940312"/>
              <a:ext cx="1614235" cy="904790"/>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pre-set, white agenda slide with two columns for black font.</a:t>
              </a:r>
            </a:p>
          </p:txBody>
        </p:sp>
        <p:sp>
          <p:nvSpPr>
            <p:cNvPr id="29" name="Freihandform: Form 122">
              <a:extLst>
                <a:ext uri="{FF2B5EF4-FFF2-40B4-BE49-F238E27FC236}">
                  <a16:creationId xmlns:a16="http://schemas.microsoft.com/office/drawing/2014/main" id="{5D9CB6CB-DE9D-F6B2-1CB1-AFD42CF74099}"/>
                </a:ext>
              </a:extLst>
            </p:cNvPr>
            <p:cNvSpPr/>
            <p:nvPr/>
          </p:nvSpPr>
          <p:spPr>
            <a:xfrm>
              <a:off x="9516047" y="1994282"/>
              <a:ext cx="360307" cy="360329"/>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4" name="Textplatzhalter 3"/>
          <p:cNvSpPr>
            <a:spLocks noGrp="1"/>
          </p:cNvSpPr>
          <p:nvPr>
            <p:ph type="body" sz="quarter" idx="13"/>
          </p:nvPr>
        </p:nvSpPr>
        <p:spPr>
          <a:xfrm>
            <a:off x="1590379"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9"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2" name="Titel 1"/>
          <p:cNvSpPr>
            <a:spLocks noGrp="1"/>
          </p:cNvSpPr>
          <p:nvPr>
            <p:ph type="title"/>
          </p:nvPr>
        </p:nvSpPr>
        <p:spPr/>
        <p:txBody>
          <a:bodyPr/>
          <a:lstStyle>
            <a:lvl1pPr rtl="0">
              <a:defRPr/>
            </a:lvl1pPr>
          </a:lstStyle>
          <a:p>
            <a:r>
              <a:rPr lang="en-US"/>
              <a:t>Click to edit Master title style</a:t>
            </a:r>
            <a:endParaRPr lang="en-GB" dirty="0"/>
          </a:p>
        </p:txBody>
      </p:sp>
      <p:sp>
        <p:nvSpPr>
          <p:cNvPr id="14" name="Textplatzhalter 3"/>
          <p:cNvSpPr>
            <a:spLocks noGrp="1"/>
          </p:cNvSpPr>
          <p:nvPr>
            <p:ph type="body" sz="quarter" idx="15"/>
          </p:nvPr>
        </p:nvSpPr>
        <p:spPr>
          <a:xfrm>
            <a:off x="978102"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5" name="Textplatzhalter 3"/>
          <p:cNvSpPr>
            <a:spLocks noGrp="1"/>
          </p:cNvSpPr>
          <p:nvPr>
            <p:ph type="body" sz="quarter" idx="16"/>
          </p:nvPr>
        </p:nvSpPr>
        <p:spPr>
          <a:xfrm>
            <a:off x="1590379"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6" name="Textplatzhalter 3"/>
          <p:cNvSpPr>
            <a:spLocks noGrp="1"/>
          </p:cNvSpPr>
          <p:nvPr>
            <p:ph type="body" sz="quarter" idx="17"/>
          </p:nvPr>
        </p:nvSpPr>
        <p:spPr>
          <a:xfrm>
            <a:off x="978102"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7" name="Textplatzhalter 3"/>
          <p:cNvSpPr>
            <a:spLocks noGrp="1"/>
          </p:cNvSpPr>
          <p:nvPr>
            <p:ph type="body" sz="quarter" idx="18"/>
          </p:nvPr>
        </p:nvSpPr>
        <p:spPr>
          <a:xfrm>
            <a:off x="1590379"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18" name="Textplatzhalter 3"/>
          <p:cNvSpPr>
            <a:spLocks noGrp="1"/>
          </p:cNvSpPr>
          <p:nvPr>
            <p:ph type="body" sz="quarter" idx="19"/>
          </p:nvPr>
        </p:nvSpPr>
        <p:spPr>
          <a:xfrm>
            <a:off x="978102"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19" name="Textplatzhalter 3"/>
          <p:cNvSpPr>
            <a:spLocks noGrp="1"/>
          </p:cNvSpPr>
          <p:nvPr>
            <p:ph type="body" sz="quarter" idx="20"/>
          </p:nvPr>
        </p:nvSpPr>
        <p:spPr>
          <a:xfrm>
            <a:off x="5580856" y="1274414"/>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0" name="Textplatzhalter 3"/>
          <p:cNvSpPr>
            <a:spLocks noGrp="1"/>
          </p:cNvSpPr>
          <p:nvPr>
            <p:ph type="body" sz="quarter" idx="21"/>
          </p:nvPr>
        </p:nvSpPr>
        <p:spPr>
          <a:xfrm>
            <a:off x="4968579" y="1274414"/>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1" name="Textplatzhalter 3"/>
          <p:cNvSpPr>
            <a:spLocks noGrp="1"/>
          </p:cNvSpPr>
          <p:nvPr>
            <p:ph type="body" sz="quarter" idx="22"/>
          </p:nvPr>
        </p:nvSpPr>
        <p:spPr>
          <a:xfrm>
            <a:off x="5580856" y="178239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2" name="Textplatzhalter 3"/>
          <p:cNvSpPr>
            <a:spLocks noGrp="1"/>
          </p:cNvSpPr>
          <p:nvPr>
            <p:ph type="body" sz="quarter" idx="23"/>
          </p:nvPr>
        </p:nvSpPr>
        <p:spPr>
          <a:xfrm>
            <a:off x="4968579" y="178239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23" name="Textplatzhalter 3"/>
          <p:cNvSpPr>
            <a:spLocks noGrp="1"/>
          </p:cNvSpPr>
          <p:nvPr>
            <p:ph type="body" sz="quarter" idx="24"/>
          </p:nvPr>
        </p:nvSpPr>
        <p:spPr>
          <a:xfrm>
            <a:off x="5580856" y="2290375"/>
            <a:ext cx="2581571" cy="276999"/>
          </a:xfrm>
        </p:spPr>
        <p:txBody>
          <a:bodyPr/>
          <a:lstStyle>
            <a:lvl1pPr marL="0" indent="0" rtl="0">
              <a:spcBef>
                <a:spcPts val="1200"/>
              </a:spcBef>
              <a:buFont typeface="+mj-lt"/>
              <a:buNone/>
              <a:defRPr sz="2000" b="0" baseline="0"/>
            </a:lvl1pPr>
            <a:lvl2pPr marL="358775" indent="0">
              <a:buNone/>
              <a:defRPr/>
            </a:lvl2pPr>
          </a:lstStyle>
          <a:p>
            <a:pPr lvl="0"/>
            <a:r>
              <a:rPr lang="en-US"/>
              <a:t>Click to edit Master text styles</a:t>
            </a:r>
          </a:p>
        </p:txBody>
      </p:sp>
      <p:sp>
        <p:nvSpPr>
          <p:cNvPr id="24" name="Textplatzhalter 3"/>
          <p:cNvSpPr>
            <a:spLocks noGrp="1"/>
          </p:cNvSpPr>
          <p:nvPr>
            <p:ph type="body" sz="quarter" idx="25"/>
          </p:nvPr>
        </p:nvSpPr>
        <p:spPr>
          <a:xfrm>
            <a:off x="4968579" y="2290375"/>
            <a:ext cx="431598" cy="276999"/>
          </a:xfrm>
        </p:spPr>
        <p:txBody>
          <a:bodyPr/>
          <a:lstStyle>
            <a:lvl1pPr marL="0" indent="0" rtl="0">
              <a:spcBef>
                <a:spcPts val="1200"/>
              </a:spcBef>
              <a:buFont typeface="+mj-lt"/>
              <a:buNone/>
              <a:defRPr sz="2000" b="1" baseline="0"/>
            </a:lvl1pPr>
            <a:lvl2pPr marL="541338" indent="-182563">
              <a:defRPr/>
            </a:lvl2pPr>
          </a:lstStyle>
          <a:p>
            <a:pPr lvl="0"/>
            <a:r>
              <a:rPr lang="en-US"/>
              <a:t>Click to edit Master text styles</a:t>
            </a:r>
          </a:p>
        </p:txBody>
      </p:sp>
      <p:sp>
        <p:nvSpPr>
          <p:cNvPr id="30" name="Datumsplatzhalter 28">
            <a:extLst>
              <a:ext uri="{FF2B5EF4-FFF2-40B4-BE49-F238E27FC236}">
                <a16:creationId xmlns:a16="http://schemas.microsoft.com/office/drawing/2014/main" id="{F6104252-870E-5C33-DE44-95CCB6BD5BC4}"/>
              </a:ext>
            </a:extLst>
          </p:cNvPr>
          <p:cNvSpPr>
            <a:spLocks noGrp="1"/>
          </p:cNvSpPr>
          <p:nvPr>
            <p:ph type="dt" sz="half" idx="26"/>
          </p:nvPr>
        </p:nvSpPr>
        <p:spPr/>
        <p:txBody>
          <a:bodyPr/>
          <a:lstStyle>
            <a:lvl1pPr algn="l" rtl="0">
              <a:defRPr lang="de-DE" sz="600" b="1">
                <a:solidFill>
                  <a:srgbClr val="000000"/>
                </a:solidFill>
              </a:defRPr>
            </a:lvl1pPr>
          </a:lstStyle>
          <a:p>
            <a:pPr>
              <a:defRPr/>
            </a:pPr>
            <a:fld id="{072D74D6-F127-B94D-955F-DD490DC1FBA9}" type="datetime4">
              <a:rPr lang="en-GB"/>
              <a:pPr>
                <a:defRPr/>
              </a:pPr>
              <a:t>29 October 2025</a:t>
            </a:fld>
            <a:endParaRPr lang="en-GB" dirty="0"/>
          </a:p>
        </p:txBody>
      </p:sp>
      <p:sp>
        <p:nvSpPr>
          <p:cNvPr id="31" name="Fußzeilenplatzhalter 2">
            <a:extLst>
              <a:ext uri="{FF2B5EF4-FFF2-40B4-BE49-F238E27FC236}">
                <a16:creationId xmlns:a16="http://schemas.microsoft.com/office/drawing/2014/main" id="{ED5DD5AE-CE12-E559-55DE-A2E1CE4DA538}"/>
              </a:ext>
            </a:extLst>
          </p:cNvPr>
          <p:cNvSpPr>
            <a:spLocks noGrp="1"/>
          </p:cNvSpPr>
          <p:nvPr>
            <p:ph type="ftr" sz="quarter" idx="27"/>
          </p:nvPr>
        </p:nvSpPr>
        <p:spPr/>
        <p:txBody>
          <a:bodyPr/>
          <a:lstStyle>
            <a:lvl1pPr rtl="0">
              <a:defRPr/>
            </a:lvl1pPr>
          </a:lstStyle>
          <a:p>
            <a:pPr>
              <a:defRPr/>
            </a:pPr>
            <a:r>
              <a:rPr lang="en-GB"/>
              <a:t>Type here if  add info needed  for every slide</a:t>
            </a:r>
          </a:p>
        </p:txBody>
      </p:sp>
    </p:spTree>
    <p:extLst>
      <p:ext uri="{BB962C8B-B14F-4D97-AF65-F5344CB8AC3E}">
        <p14:creationId xmlns:p14="http://schemas.microsoft.com/office/powerpoint/2010/main" val="383020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slide white">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FEF62574-99A0-D877-696D-9F30D280A05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8100" imgH="38100" progId="TCLayout.ActiveDocument.1">
                  <p:embed/>
                </p:oleObj>
              </mc:Choice>
              <mc:Fallback>
                <p:oleObj name="think-cell Folie" r:id="rId3" imgW="38100" imgH="38100" progId="TCLayout.ActiveDocument.1">
                  <p:embed/>
                  <p:pic>
                    <p:nvPicPr>
                      <p:cNvPr id="63503" name="Objekt 12" hidden="1">
                        <a:extLst>
                          <a:ext uri="{FF2B5EF4-FFF2-40B4-BE49-F238E27FC236}">
                            <a16:creationId xmlns:a16="http://schemas.microsoft.com/office/drawing/2014/main" id="{5EDDBB08-BDD1-9451-44B2-94DC2A1ED3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Bildplatzhalter 10">
            <a:extLst>
              <a:ext uri="{FF2B5EF4-FFF2-40B4-BE49-F238E27FC236}">
                <a16:creationId xmlns:a16="http://schemas.microsoft.com/office/drawing/2014/main" id="{364B65CF-D173-158B-0B1D-A3B7701B217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l="5" r="5"/>
          <a:stretch>
            <a:fillRect/>
          </a:stretch>
        </p:blipFill>
        <p:spPr bwMode="auto">
          <a:xfrm>
            <a:off x="188913" y="441325"/>
            <a:ext cx="8772525" cy="451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uppieren 14">
            <a:extLst>
              <a:ext uri="{FF2B5EF4-FFF2-40B4-BE49-F238E27FC236}">
                <a16:creationId xmlns:a16="http://schemas.microsoft.com/office/drawing/2014/main" id="{7152ABB6-B7B2-4693-3290-8B301162B202}"/>
              </a:ext>
            </a:extLst>
          </p:cNvPr>
          <p:cNvGrpSpPr>
            <a:grpSpLocks/>
          </p:cNvGrpSpPr>
          <p:nvPr userDrawn="1"/>
        </p:nvGrpSpPr>
        <p:grpSpPr bwMode="auto">
          <a:xfrm>
            <a:off x="9542463" y="431800"/>
            <a:ext cx="1614487" cy="798513"/>
            <a:chOff x="9463668" y="1940312"/>
            <a:chExt cx="1614235" cy="797069"/>
          </a:xfrm>
        </p:grpSpPr>
        <p:sp>
          <p:nvSpPr>
            <p:cNvPr id="5" name="Textfeld 15">
              <a:extLst>
                <a:ext uri="{FF2B5EF4-FFF2-40B4-BE49-F238E27FC236}">
                  <a16:creationId xmlns:a16="http://schemas.microsoft.com/office/drawing/2014/main" id="{860884A3-EB37-BFF4-7BFF-BC928E27BD26}"/>
                </a:ext>
              </a:extLst>
            </p:cNvPr>
            <p:cNvSpPr txBox="1">
              <a:spLocks noChangeArrowheads="1"/>
            </p:cNvSpPr>
            <p:nvPr/>
          </p:nvSpPr>
          <p:spPr bwMode="auto">
            <a:xfrm>
              <a:off x="9463668" y="1940312"/>
              <a:ext cx="1614235" cy="797069"/>
            </a:xfrm>
            <a:prstGeom prst="rect">
              <a:avLst/>
            </a:prstGeom>
            <a:solidFill>
              <a:srgbClr val="EC628B"/>
            </a:solidFill>
            <a:ln>
              <a:noFill/>
            </a:ln>
          </p:spPr>
          <p:txBody>
            <a:bodyPr lIns="108000" tIns="468000" rIns="108000" bIns="10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GB" altLang="en-VN" sz="700">
                  <a:solidFill>
                    <a:schemeClr val="bg1"/>
                  </a:solidFill>
                </a:rPr>
                <a:t>This is a white divider slide</a:t>
              </a:r>
              <a:br>
                <a:rPr lang="en-GB" altLang="en-VN" sz="700">
                  <a:solidFill>
                    <a:schemeClr val="bg1"/>
                  </a:solidFill>
                </a:rPr>
              </a:br>
              <a:r>
                <a:rPr lang="en-GB" altLang="en-VN" sz="700">
                  <a:solidFill>
                    <a:schemeClr val="bg1"/>
                  </a:solidFill>
                </a:rPr>
                <a:t>for black font.</a:t>
              </a:r>
            </a:p>
          </p:txBody>
        </p:sp>
        <p:sp>
          <p:nvSpPr>
            <p:cNvPr id="6" name="Freihandform: Form 122">
              <a:extLst>
                <a:ext uri="{FF2B5EF4-FFF2-40B4-BE49-F238E27FC236}">
                  <a16:creationId xmlns:a16="http://schemas.microsoft.com/office/drawing/2014/main" id="{C48ACD75-EAF0-869B-A1EA-CC1E47658169}"/>
                </a:ext>
              </a:extLst>
            </p:cNvPr>
            <p:cNvSpPr/>
            <p:nvPr/>
          </p:nvSpPr>
          <p:spPr>
            <a:xfrm>
              <a:off x="9516047" y="1994189"/>
              <a:ext cx="360307" cy="359711"/>
            </a:xfrm>
            <a:custGeom>
              <a:avLst/>
              <a:gdLst>
                <a:gd name="connsiteX0" fmla="*/ 7144 w 619125"/>
                <a:gd name="connsiteY0" fmla="*/ 7144 h 619125"/>
                <a:gd name="connsiteX1" fmla="*/ 616744 w 619125"/>
                <a:gd name="connsiteY1" fmla="*/ 7144 h 619125"/>
                <a:gd name="connsiteX2" fmla="*/ 616744 w 619125"/>
                <a:gd name="connsiteY2" fmla="*/ 616744 h 619125"/>
                <a:gd name="connsiteX3" fmla="*/ 7144 w 619125"/>
                <a:gd name="connsiteY3" fmla="*/ 616744 h 619125"/>
              </a:gdLst>
              <a:ahLst/>
              <a:cxnLst>
                <a:cxn ang="0">
                  <a:pos x="connsiteX0" y="connsiteY0"/>
                </a:cxn>
                <a:cxn ang="0">
                  <a:pos x="connsiteX1" y="connsiteY1"/>
                </a:cxn>
                <a:cxn ang="0">
                  <a:pos x="connsiteX2" y="connsiteY2"/>
                </a:cxn>
                <a:cxn ang="0">
                  <a:pos x="connsiteX3" y="connsiteY3"/>
                </a:cxn>
              </a:cxnLst>
              <a:rect l="l" t="t" r="r" b="b"/>
              <a:pathLst>
                <a:path w="619125" h="619125">
                  <a:moveTo>
                    <a:pt x="7144" y="7144"/>
                  </a:moveTo>
                  <a:lnTo>
                    <a:pt x="616744" y="7144"/>
                  </a:lnTo>
                  <a:lnTo>
                    <a:pt x="616744" y="616744"/>
                  </a:lnTo>
                  <a:lnTo>
                    <a:pt x="7144" y="616744"/>
                  </a:lnTo>
                  <a:close/>
                </a:path>
              </a:pathLst>
            </a:custGeom>
            <a:blipFill dpi="0" rotWithShape="1">
              <a:blip r:embed="rId6" cstate="print"/>
              <a:srcRect/>
              <a:stretch>
                <a:fillRect/>
              </a:stretch>
            </a:blipFill>
            <a:ln>
              <a:noFill/>
            </a:ln>
          </p:spPr>
          <p:style>
            <a:lnRef idx="2">
              <a:schemeClr val="accent1"/>
            </a:lnRef>
            <a:fillRef idx="1">
              <a:schemeClr val="lt1"/>
            </a:fillRef>
            <a:effectRef idx="0">
              <a:schemeClr val="accent1"/>
            </a:effectRef>
            <a:fontRef idx="minor">
              <a:schemeClr val="dk1"/>
            </a:fontRef>
          </p:style>
          <p:txBody>
            <a:bodyPr anchor="ctr"/>
            <a:lstStyle/>
            <a:p>
              <a:pPr eaLnBrk="1" fontAlgn="auto" hangingPunct="1">
                <a:spcBef>
                  <a:spcPts val="0"/>
                </a:spcBef>
                <a:spcAft>
                  <a:spcPts val="0"/>
                </a:spcAft>
                <a:defRPr/>
              </a:pPr>
              <a:endParaRPr lang="en-GB" dirty="0"/>
            </a:p>
          </p:txBody>
        </p:sp>
      </p:grpSp>
      <p:sp>
        <p:nvSpPr>
          <p:cNvPr id="9" name="Textplatzhalter 8"/>
          <p:cNvSpPr>
            <a:spLocks noGrp="1"/>
          </p:cNvSpPr>
          <p:nvPr>
            <p:ph type="body" sz="quarter" idx="13"/>
          </p:nvPr>
        </p:nvSpPr>
        <p:spPr>
          <a:xfrm>
            <a:off x="982662" y="4125566"/>
            <a:ext cx="7186612" cy="193899"/>
          </a:xfrm>
        </p:spPr>
        <p:txBody>
          <a:bodyPr/>
          <a:lstStyle>
            <a:lvl1pPr marL="0" indent="0" rtl="0">
              <a:buNone/>
              <a:defRPr sz="1400" b="0"/>
            </a:lvl1pPr>
          </a:lstStyle>
          <a:p>
            <a:pPr lvl="0"/>
            <a:r>
              <a:rPr lang="en-US"/>
              <a:t>Click to edit Master text styles</a:t>
            </a:r>
          </a:p>
        </p:txBody>
      </p:sp>
      <p:sp>
        <p:nvSpPr>
          <p:cNvPr id="11" name="Titel 10"/>
          <p:cNvSpPr>
            <a:spLocks noGrp="1"/>
          </p:cNvSpPr>
          <p:nvPr>
            <p:ph type="title"/>
          </p:nvPr>
        </p:nvSpPr>
        <p:spPr>
          <a:xfrm>
            <a:off x="978102" y="3449702"/>
            <a:ext cx="7185713" cy="541687"/>
          </a:xfrm>
        </p:spPr>
        <p:txBody>
          <a:bodyPr anchor="b"/>
          <a:lstStyle>
            <a:lvl1pPr rtl="0">
              <a:lnSpc>
                <a:spcPct val="80000"/>
              </a:lnSpc>
              <a:defRPr sz="4400"/>
            </a:lvl1pPr>
          </a:lstStyle>
          <a:p>
            <a:r>
              <a:rPr lang="en-US"/>
              <a:t>Click to edit Master title style</a:t>
            </a:r>
            <a:endParaRPr lang="en-GB" dirty="0"/>
          </a:p>
        </p:txBody>
      </p:sp>
      <p:sp>
        <p:nvSpPr>
          <p:cNvPr id="10" name="Textplatzhalter 4"/>
          <p:cNvSpPr>
            <a:spLocks noGrp="1"/>
          </p:cNvSpPr>
          <p:nvPr>
            <p:ph type="body" sz="quarter" idx="12"/>
          </p:nvPr>
        </p:nvSpPr>
        <p:spPr>
          <a:xfrm>
            <a:off x="3371850" y="86336"/>
            <a:ext cx="720000" cy="249299"/>
          </a:xfrm>
        </p:spPr>
        <p:txBody>
          <a:bodyPr>
            <a:noAutofit/>
          </a:bodyPr>
          <a:lstStyle>
            <a:lvl1pPr marL="0" indent="0" rtl="0">
              <a:spcBef>
                <a:spcPts val="0"/>
              </a:spcBef>
              <a:buNone/>
              <a:defRPr sz="600" b="1">
                <a:solidFill>
                  <a:schemeClr val="bg1"/>
                </a:solidFill>
              </a:defRPr>
            </a:lvl1pPr>
            <a:lvl2pPr marL="177800" indent="0">
              <a:buNone/>
              <a:defRPr sz="600" b="1">
                <a:solidFill>
                  <a:schemeClr val="accent1"/>
                </a:solidFill>
              </a:defRPr>
            </a:lvl2pPr>
            <a:lvl3pPr marL="361950" indent="0">
              <a:buNone/>
              <a:defRPr sz="600" b="1">
                <a:solidFill>
                  <a:schemeClr val="accent1"/>
                </a:solidFill>
              </a:defRPr>
            </a:lvl3pPr>
            <a:lvl4pPr marL="539750" indent="0">
              <a:buNone/>
              <a:defRPr sz="600" b="1">
                <a:solidFill>
                  <a:schemeClr val="accent1"/>
                </a:solidFill>
              </a:defRPr>
            </a:lvl4pPr>
            <a:lvl5pPr marL="717550" indent="0">
              <a:buNone/>
              <a:defRPr sz="600" b="1">
                <a:solidFill>
                  <a:schemeClr val="accent1"/>
                </a:solidFill>
              </a:defRPr>
            </a:lvl5pPr>
          </a:lstStyle>
          <a:p>
            <a:pPr lvl="0"/>
            <a:r>
              <a:rPr lang="en-US"/>
              <a:t>Click to edit Master text styles</a:t>
            </a:r>
          </a:p>
          <a:p>
            <a:pPr lvl="1"/>
            <a:r>
              <a:rPr lang="en-US"/>
              <a:t>Second level</a:t>
            </a:r>
          </a:p>
          <a:p>
            <a:pPr lvl="2"/>
            <a:r>
              <a:rPr lang="en-US"/>
              <a:t>Third level</a:t>
            </a:r>
          </a:p>
        </p:txBody>
      </p:sp>
      <p:sp>
        <p:nvSpPr>
          <p:cNvPr id="7" name="Fußzeilenplatzhalter 1">
            <a:extLst>
              <a:ext uri="{FF2B5EF4-FFF2-40B4-BE49-F238E27FC236}">
                <a16:creationId xmlns:a16="http://schemas.microsoft.com/office/drawing/2014/main" id="{6BB3CD85-5C18-784B-8821-385DAA68D733}"/>
              </a:ext>
            </a:extLst>
          </p:cNvPr>
          <p:cNvSpPr>
            <a:spLocks noGrp="1"/>
          </p:cNvSpPr>
          <p:nvPr>
            <p:ph type="ftr" sz="quarter" idx="14"/>
          </p:nvPr>
        </p:nvSpPr>
        <p:spPr/>
        <p:txBody>
          <a:bodyPr/>
          <a:lstStyle>
            <a:lvl1pPr rtl="0">
              <a:defRPr>
                <a:solidFill>
                  <a:schemeClr val="bg1"/>
                </a:solidFill>
              </a:defRPr>
            </a:lvl1pPr>
          </a:lstStyle>
          <a:p>
            <a:pPr>
              <a:defRPr/>
            </a:pPr>
            <a:r>
              <a:rPr lang="en-GB"/>
              <a:t>Type here if  add info needed  for every slide</a:t>
            </a:r>
          </a:p>
        </p:txBody>
      </p:sp>
      <p:sp>
        <p:nvSpPr>
          <p:cNvPr id="8" name="Datumsplatzhalter 28">
            <a:extLst>
              <a:ext uri="{FF2B5EF4-FFF2-40B4-BE49-F238E27FC236}">
                <a16:creationId xmlns:a16="http://schemas.microsoft.com/office/drawing/2014/main" id="{B1B4AD09-B58C-D2BF-8E6D-AFA833119D40}"/>
              </a:ext>
            </a:extLst>
          </p:cNvPr>
          <p:cNvSpPr>
            <a:spLocks noGrp="1"/>
          </p:cNvSpPr>
          <p:nvPr>
            <p:ph type="dt" sz="half" idx="15"/>
          </p:nvPr>
        </p:nvSpPr>
        <p:spPr/>
        <p:txBody>
          <a:bodyPr/>
          <a:lstStyle>
            <a:lvl1pPr algn="l" rtl="0">
              <a:defRPr lang="de-DE" sz="600" b="1">
                <a:solidFill>
                  <a:srgbClr val="000000"/>
                </a:solidFill>
              </a:defRPr>
            </a:lvl1pPr>
          </a:lstStyle>
          <a:p>
            <a:pPr>
              <a:defRPr/>
            </a:pPr>
            <a:fld id="{8A69BC2D-F9B4-9349-A369-607C06EF9ABA}" type="datetime4">
              <a:rPr lang="en-GB"/>
              <a:pPr>
                <a:defRPr/>
              </a:pPr>
              <a:t>29 October 2025</a:t>
            </a:fld>
            <a:endParaRPr lang="en-GB" dirty="0"/>
          </a:p>
        </p:txBody>
      </p:sp>
    </p:spTree>
    <p:extLst>
      <p:ext uri="{BB962C8B-B14F-4D97-AF65-F5344CB8AC3E}">
        <p14:creationId xmlns:p14="http://schemas.microsoft.com/office/powerpoint/2010/main" val="1204790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3.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kt 30" hidden="1">
            <a:extLst>
              <a:ext uri="{FF2B5EF4-FFF2-40B4-BE49-F238E27FC236}">
                <a16:creationId xmlns:a16="http://schemas.microsoft.com/office/drawing/2014/main" id="{62245A35-3FDA-57C8-98B4-6082A57D9BF3}"/>
              </a:ext>
            </a:extLst>
          </p:cNvPr>
          <p:cNvGraphicFramePr>
            <a:graphicFrameLocks noChangeAspect="1"/>
          </p:cNvGraphicFramePr>
          <p:nvPr>
            <p:custDataLst>
              <p:tags r:id="rId4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7" imgW="38100" imgH="38100" progId="TCLayout.ActiveDocument.1">
                  <p:embed/>
                </p:oleObj>
              </mc:Choice>
              <mc:Fallback>
                <p:oleObj name="think-cell Folie" r:id="rId47" imgW="38100" imgH="38100" progId="TCLayout.ActiveDocument.1">
                  <p:embed/>
                  <p:pic>
                    <p:nvPicPr>
                      <p:cNvPr id="0" name="Objekt 30" hidden="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7" name="Gruppieren 9">
            <a:extLst>
              <a:ext uri="{FF2B5EF4-FFF2-40B4-BE49-F238E27FC236}">
                <a16:creationId xmlns:a16="http://schemas.microsoft.com/office/drawing/2014/main" id="{701BDC4C-6735-0C9E-3FC4-BE92B60109C3}"/>
              </a:ext>
            </a:extLst>
          </p:cNvPr>
          <p:cNvGrpSpPr>
            <a:grpSpLocks/>
          </p:cNvGrpSpPr>
          <p:nvPr/>
        </p:nvGrpSpPr>
        <p:grpSpPr bwMode="auto">
          <a:xfrm>
            <a:off x="2574925" y="-463550"/>
            <a:ext cx="796925" cy="427037"/>
            <a:chOff x="2574725" y="-463828"/>
            <a:chExt cx="796922" cy="428109"/>
          </a:xfrm>
        </p:grpSpPr>
        <p:sp>
          <p:nvSpPr>
            <p:cNvPr id="85" name="Rechteck 84">
              <a:extLst>
                <a:ext uri="{FF2B5EF4-FFF2-40B4-BE49-F238E27FC236}">
                  <a16:creationId xmlns:a16="http://schemas.microsoft.com/office/drawing/2014/main" id="{A28C67B9-ED58-E277-86A7-E7C725F23CE5}"/>
                </a:ext>
              </a:extLst>
            </p:cNvPr>
            <p:cNvSpPr/>
            <p:nvPr/>
          </p:nvSpPr>
          <p:spPr>
            <a:xfrm>
              <a:off x="2574725" y="-463828"/>
              <a:ext cx="796922" cy="350127"/>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bg1"/>
                  </a:solidFill>
                </a:rPr>
                <a:t>Optional</a:t>
              </a:r>
              <a:br>
                <a:rPr lang="en-GB" sz="800" dirty="0">
                  <a:solidFill>
                    <a:schemeClr val="bg1"/>
                  </a:solidFill>
                </a:rPr>
              </a:br>
              <a:r>
                <a:rPr lang="en-GB" sz="600" dirty="0">
                  <a:solidFill>
                    <a:schemeClr val="bg1"/>
                  </a:solidFill>
                </a:rPr>
                <a:t>(works like a footer)</a:t>
              </a:r>
              <a:br>
                <a:rPr lang="en-GB" sz="600" dirty="0">
                  <a:solidFill>
                    <a:schemeClr val="bg1"/>
                  </a:solidFill>
                </a:rPr>
              </a:br>
              <a:endParaRPr lang="en-GB" sz="600" dirty="0">
                <a:solidFill>
                  <a:schemeClr val="bg1"/>
                </a:solidFill>
              </a:endParaRPr>
            </a:p>
          </p:txBody>
        </p:sp>
        <p:sp>
          <p:nvSpPr>
            <p:cNvPr id="4" name="Gleichschenkliges Dreieck 3">
              <a:extLst>
                <a:ext uri="{FF2B5EF4-FFF2-40B4-BE49-F238E27FC236}">
                  <a16:creationId xmlns:a16="http://schemas.microsoft.com/office/drawing/2014/main" id="{668F5F25-53A6-54CA-BC81-F95FC639CBDE}"/>
                </a:ext>
              </a:extLst>
            </p:cNvPr>
            <p:cNvSpPr/>
            <p:nvPr userDrawn="1"/>
          </p:nvSpPr>
          <p:spPr>
            <a:xfrm rot="10800000">
              <a:off x="2900162" y="-113701"/>
              <a:ext cx="146049" cy="77982"/>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28" name="Gruppieren 7">
            <a:extLst>
              <a:ext uri="{FF2B5EF4-FFF2-40B4-BE49-F238E27FC236}">
                <a16:creationId xmlns:a16="http://schemas.microsoft.com/office/drawing/2014/main" id="{ABAB748D-ACF3-CD15-0CAF-765EB6487511}"/>
              </a:ext>
            </a:extLst>
          </p:cNvPr>
          <p:cNvGrpSpPr>
            <a:grpSpLocks/>
          </p:cNvGrpSpPr>
          <p:nvPr/>
        </p:nvGrpSpPr>
        <p:grpSpPr bwMode="auto">
          <a:xfrm>
            <a:off x="3375025" y="-463550"/>
            <a:ext cx="796925" cy="427037"/>
            <a:chOff x="3375028" y="-463828"/>
            <a:chExt cx="796922" cy="428109"/>
          </a:xfrm>
        </p:grpSpPr>
        <p:sp>
          <p:nvSpPr>
            <p:cNvPr id="86" name="Rechteck 85">
              <a:extLst>
                <a:ext uri="{FF2B5EF4-FFF2-40B4-BE49-F238E27FC236}">
                  <a16:creationId xmlns:a16="http://schemas.microsoft.com/office/drawing/2014/main" id="{4DBB63B0-DC38-3776-2613-187FC8A3EA5D}"/>
                </a:ext>
              </a:extLst>
            </p:cNvPr>
            <p:cNvSpPr/>
            <p:nvPr/>
          </p:nvSpPr>
          <p:spPr>
            <a:xfrm>
              <a:off x="3375028" y="-463828"/>
              <a:ext cx="796922" cy="3501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tx1"/>
                  </a:solidFill>
                </a:rPr>
                <a:t>Optional</a:t>
              </a:r>
              <a:br>
                <a:rPr lang="en-GB" sz="800" dirty="0">
                  <a:solidFill>
                    <a:schemeClr val="tx1"/>
                  </a:solidFill>
                </a:rPr>
              </a:br>
              <a:r>
                <a:rPr lang="en-GB" sz="600" dirty="0">
                  <a:solidFill>
                    <a:schemeClr val="tx1"/>
                  </a:solidFill>
                </a:rPr>
                <a:t>(if there is no [3] this moves to the left)</a:t>
              </a:r>
            </a:p>
          </p:txBody>
        </p:sp>
        <p:sp>
          <p:nvSpPr>
            <p:cNvPr id="87" name="Gleichschenkliges Dreieck 86">
              <a:extLst>
                <a:ext uri="{FF2B5EF4-FFF2-40B4-BE49-F238E27FC236}">
                  <a16:creationId xmlns:a16="http://schemas.microsoft.com/office/drawing/2014/main" id="{9BCDE7E2-4A38-B4D9-DE41-13CD2BA47D4B}"/>
                </a:ext>
              </a:extLst>
            </p:cNvPr>
            <p:cNvSpPr/>
            <p:nvPr userDrawn="1"/>
          </p:nvSpPr>
          <p:spPr>
            <a:xfrm rot="10800000">
              <a:off x="3700465" y="-113701"/>
              <a:ext cx="146049" cy="77982"/>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29" name="Gruppieren 10">
            <a:extLst>
              <a:ext uri="{FF2B5EF4-FFF2-40B4-BE49-F238E27FC236}">
                <a16:creationId xmlns:a16="http://schemas.microsoft.com/office/drawing/2014/main" id="{9639673F-9BF5-75FF-A2BF-8D824F27766A}"/>
              </a:ext>
            </a:extLst>
          </p:cNvPr>
          <p:cNvGrpSpPr>
            <a:grpSpLocks/>
          </p:cNvGrpSpPr>
          <p:nvPr/>
        </p:nvGrpSpPr>
        <p:grpSpPr bwMode="auto">
          <a:xfrm>
            <a:off x="1776413" y="-463550"/>
            <a:ext cx="798512" cy="427037"/>
            <a:chOff x="1776414" y="-463828"/>
            <a:chExt cx="798310" cy="428109"/>
          </a:xfrm>
        </p:grpSpPr>
        <p:sp>
          <p:nvSpPr>
            <p:cNvPr id="84" name="Rechteck 83">
              <a:extLst>
                <a:ext uri="{FF2B5EF4-FFF2-40B4-BE49-F238E27FC236}">
                  <a16:creationId xmlns:a16="http://schemas.microsoft.com/office/drawing/2014/main" id="{68ECBE82-7C08-8400-6B77-E8B01C839636}"/>
                </a:ext>
              </a:extLst>
            </p:cNvPr>
            <p:cNvSpPr/>
            <p:nvPr/>
          </p:nvSpPr>
          <p:spPr>
            <a:xfrm>
              <a:off x="1776414" y="-463828"/>
              <a:ext cx="798310" cy="35012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dirty="0">
                  <a:solidFill>
                    <a:schemeClr val="tx1"/>
                  </a:solidFill>
                </a:rPr>
                <a:t>Withdrawn</a:t>
              </a:r>
              <a:br>
                <a:rPr lang="en-GB" sz="800" dirty="0">
                  <a:solidFill>
                    <a:schemeClr val="tx1"/>
                  </a:solidFill>
                </a:rPr>
              </a:br>
              <a:r>
                <a:rPr lang="en-GB" sz="600" dirty="0">
                  <a:solidFill>
                    <a:schemeClr val="tx1"/>
                  </a:solidFill>
                </a:rPr>
                <a:t>(only if necessary, via the master view)</a:t>
              </a:r>
            </a:p>
          </p:txBody>
        </p:sp>
        <p:sp>
          <p:nvSpPr>
            <p:cNvPr id="88" name="Gleichschenkliges Dreieck 87">
              <a:extLst>
                <a:ext uri="{FF2B5EF4-FFF2-40B4-BE49-F238E27FC236}">
                  <a16:creationId xmlns:a16="http://schemas.microsoft.com/office/drawing/2014/main" id="{19BA0B53-D0D9-F6C1-0DE5-93DED1C02934}"/>
                </a:ext>
              </a:extLst>
            </p:cNvPr>
            <p:cNvSpPr/>
            <p:nvPr userDrawn="1"/>
          </p:nvSpPr>
          <p:spPr>
            <a:xfrm rot="10800000">
              <a:off x="2103356" y="-113701"/>
              <a:ext cx="144425" cy="77982"/>
            </a:xfrm>
            <a:prstGeom prst="triangle">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grpSp>
        <p:nvGrpSpPr>
          <p:cNvPr id="1030" name="Gruppieren 4">
            <a:extLst>
              <a:ext uri="{FF2B5EF4-FFF2-40B4-BE49-F238E27FC236}">
                <a16:creationId xmlns:a16="http://schemas.microsoft.com/office/drawing/2014/main" id="{ECDF3E4A-39B4-D84A-3E31-0298402A307E}"/>
              </a:ext>
            </a:extLst>
          </p:cNvPr>
          <p:cNvGrpSpPr>
            <a:grpSpLocks/>
          </p:cNvGrpSpPr>
          <p:nvPr/>
        </p:nvGrpSpPr>
        <p:grpSpPr bwMode="auto">
          <a:xfrm>
            <a:off x="977900" y="-463550"/>
            <a:ext cx="800100" cy="427037"/>
            <a:chOff x="977900" y="-463828"/>
            <a:chExt cx="799901" cy="428109"/>
          </a:xfrm>
        </p:grpSpPr>
        <p:sp>
          <p:nvSpPr>
            <p:cNvPr id="70" name="Rechteck 69">
              <a:extLst>
                <a:ext uri="{FF2B5EF4-FFF2-40B4-BE49-F238E27FC236}">
                  <a16:creationId xmlns:a16="http://schemas.microsoft.com/office/drawing/2014/main" id="{C8C2B6D5-21FB-2FAF-E77D-CEB903CAFE26}"/>
                </a:ext>
              </a:extLst>
            </p:cNvPr>
            <p:cNvSpPr/>
            <p:nvPr/>
          </p:nvSpPr>
          <p:spPr>
            <a:xfrm>
              <a:off x="977900" y="-463828"/>
              <a:ext cx="799901" cy="350127"/>
            </a:xfrm>
            <a:prstGeom prst="rect">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108000" rIns="36000" bIns="108000" anchor="ctr"/>
            <a:lstStyle/>
            <a:p>
              <a:pPr algn="ctr" eaLnBrk="1" fontAlgn="auto" hangingPunct="1">
                <a:lnSpc>
                  <a:spcPct val="90000"/>
                </a:lnSpc>
                <a:spcBef>
                  <a:spcPts val="0"/>
                </a:spcBef>
                <a:spcAft>
                  <a:spcPts val="0"/>
                </a:spcAft>
                <a:defRPr/>
              </a:pPr>
              <a:r>
                <a:rPr lang="en-GB" sz="800" b="1" dirty="0">
                  <a:solidFill>
                    <a:schemeClr val="bg1"/>
                  </a:solidFill>
                </a:rPr>
                <a:t>Mandatory</a:t>
              </a:r>
              <a:br>
                <a:rPr lang="en-GB" sz="800" dirty="0">
                  <a:solidFill>
                    <a:schemeClr val="bg1"/>
                  </a:solidFill>
                </a:rPr>
              </a:br>
              <a:r>
                <a:rPr lang="en-GB" sz="600" dirty="0">
                  <a:solidFill>
                    <a:prstClr val="white"/>
                  </a:solidFill>
                </a:rPr>
                <a:t>(do not delete or change it!)</a:t>
              </a:r>
              <a:endParaRPr lang="en-GB" sz="800" dirty="0">
                <a:solidFill>
                  <a:schemeClr val="bg1"/>
                </a:solidFill>
              </a:endParaRPr>
            </a:p>
          </p:txBody>
        </p:sp>
        <p:sp>
          <p:nvSpPr>
            <p:cNvPr id="89" name="Gleichschenkliges Dreieck 88">
              <a:extLst>
                <a:ext uri="{FF2B5EF4-FFF2-40B4-BE49-F238E27FC236}">
                  <a16:creationId xmlns:a16="http://schemas.microsoft.com/office/drawing/2014/main" id="{1BDB859F-B10A-D58F-3FED-418BE01B4F0B}"/>
                </a:ext>
              </a:extLst>
            </p:cNvPr>
            <p:cNvSpPr/>
            <p:nvPr userDrawn="1"/>
          </p:nvSpPr>
          <p:spPr>
            <a:xfrm rot="10800000">
              <a:off x="1304844" y="-113701"/>
              <a:ext cx="146014" cy="77982"/>
            </a:xfrm>
            <a:prstGeom prst="triangle">
              <a:avLst/>
            </a:prstGeom>
            <a:solidFill>
              <a:srgbClr val="FF68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p>
              <a:pPr algn="ctr" eaLnBrk="1" fontAlgn="auto" hangingPunct="1">
                <a:spcBef>
                  <a:spcPts val="0"/>
                </a:spcBef>
                <a:spcAft>
                  <a:spcPts val="0"/>
                </a:spcAft>
                <a:defRPr/>
              </a:pPr>
              <a:endParaRPr lang="en-GB" sz="1200" dirty="0">
                <a:solidFill>
                  <a:schemeClr val="tx1"/>
                </a:solidFill>
              </a:endParaRPr>
            </a:p>
          </p:txBody>
        </p:sp>
      </p:grpSp>
      <p:sp>
        <p:nvSpPr>
          <p:cNvPr id="3079" name="Textfeld 26">
            <a:extLst>
              <a:ext uri="{FF2B5EF4-FFF2-40B4-BE49-F238E27FC236}">
                <a16:creationId xmlns:a16="http://schemas.microsoft.com/office/drawing/2014/main" id="{9FBBF63F-4B01-7389-7399-AE74F7F5498A}"/>
              </a:ext>
            </a:extLst>
          </p:cNvPr>
          <p:cNvSpPr txBox="1">
            <a:spLocks noChangeArrowheads="1"/>
          </p:cNvSpPr>
          <p:nvPr/>
        </p:nvSpPr>
        <p:spPr bwMode="gray">
          <a:xfrm>
            <a:off x="8274050" y="5003800"/>
            <a:ext cx="158750" cy="92075"/>
          </a:xfrm>
          <a:prstGeom prst="rect">
            <a:avLst/>
          </a:prstGeom>
          <a:noFill/>
          <a:ln>
            <a:noFill/>
          </a:ln>
        </p:spPr>
        <p:txBody>
          <a:bodyPr wrap="none"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fontAlgn="base">
              <a:spcBef>
                <a:spcPct val="0"/>
              </a:spcBef>
              <a:spcAft>
                <a:spcPct val="0"/>
              </a:spcAft>
              <a:defRPr>
                <a:solidFill>
                  <a:schemeClr val="tx1"/>
                </a:solidFill>
                <a:latin typeface="Arial" panose="020B0604020202020204" pitchFamily="34" charset="0"/>
              </a:defRPr>
            </a:lvl6pPr>
            <a:lvl7pPr marL="2971800" indent="-228600" defTabSz="685800" fontAlgn="base">
              <a:spcBef>
                <a:spcPct val="0"/>
              </a:spcBef>
              <a:spcAft>
                <a:spcPct val="0"/>
              </a:spcAft>
              <a:defRPr>
                <a:solidFill>
                  <a:schemeClr val="tx1"/>
                </a:solidFill>
                <a:latin typeface="Arial" panose="020B0604020202020204" pitchFamily="34" charset="0"/>
              </a:defRPr>
            </a:lvl7pPr>
            <a:lvl8pPr marL="3429000" indent="-228600" defTabSz="685800" fontAlgn="base">
              <a:spcBef>
                <a:spcPct val="0"/>
              </a:spcBef>
              <a:spcAft>
                <a:spcPct val="0"/>
              </a:spcAft>
              <a:defRPr>
                <a:solidFill>
                  <a:schemeClr val="tx1"/>
                </a:solidFill>
                <a:latin typeface="Arial" panose="020B0604020202020204" pitchFamily="34" charset="0"/>
              </a:defRPr>
            </a:lvl8pPr>
            <a:lvl9pPr marL="3886200" indent="-228600" defTabSz="685800" fontAlgn="base">
              <a:spcBef>
                <a:spcPct val="0"/>
              </a:spcBef>
              <a:spcAft>
                <a:spcPct val="0"/>
              </a:spcAft>
              <a:defRPr>
                <a:solidFill>
                  <a:schemeClr val="tx1"/>
                </a:solidFill>
                <a:latin typeface="Arial" panose="020B0604020202020204" pitchFamily="34" charset="0"/>
              </a:defRPr>
            </a:lvl9pPr>
          </a:lstStyle>
          <a:p>
            <a:pPr eaLnBrk="1" hangingPunct="1">
              <a:defRPr/>
            </a:pPr>
            <a:fld id="{0CA84023-1113-A644-ADA5-AB0170EF3BD5}" type="slidenum">
              <a:rPr lang="en-GB" altLang="en-VN" sz="600" b="1" smtClean="0"/>
              <a:pPr eaLnBrk="1" hangingPunct="1">
                <a:defRPr/>
              </a:pPr>
              <a:t>‹#›</a:t>
            </a:fld>
            <a:endParaRPr lang="en-GB" altLang="en-VN" sz="600" b="1"/>
          </a:p>
        </p:txBody>
      </p:sp>
      <p:sp>
        <p:nvSpPr>
          <p:cNvPr id="29" name="Datumsplatzhalter 28">
            <a:extLst>
              <a:ext uri="{FF2B5EF4-FFF2-40B4-BE49-F238E27FC236}">
                <a16:creationId xmlns:a16="http://schemas.microsoft.com/office/drawing/2014/main" id="{3C1B9AA2-181C-9AF9-2298-14A677998F73}"/>
              </a:ext>
            </a:extLst>
          </p:cNvPr>
          <p:cNvSpPr>
            <a:spLocks noGrp="1"/>
          </p:cNvSpPr>
          <p:nvPr>
            <p:ph type="dt" sz="half" idx="2"/>
          </p:nvPr>
        </p:nvSpPr>
        <p:spPr>
          <a:xfrm>
            <a:off x="2579688" y="5003800"/>
            <a:ext cx="792162" cy="92075"/>
          </a:xfrm>
          <a:prstGeom prst="rect">
            <a:avLst/>
          </a:prstGeom>
          <a:noFill/>
          <a:ln w="9525">
            <a:noFill/>
            <a:miter lim="800000"/>
            <a:headEnd/>
            <a:tailEnd/>
          </a:ln>
        </p:spPr>
        <p:txBody>
          <a:bodyPr wrap="square" lIns="0" tIns="0" rIns="0" bIns="0" anchor="ctr">
            <a:spAutoFit/>
          </a:bodyPr>
          <a:lstStyle>
            <a:lvl1pPr algn="l" defTabSz="685800" rtl="0" eaLnBrk="1" fontAlgn="auto" hangingPunct="1">
              <a:spcBef>
                <a:spcPts val="0"/>
              </a:spcBef>
              <a:spcAft>
                <a:spcPts val="0"/>
              </a:spcAft>
              <a:defRPr lang="de-DE" sz="600" b="1">
                <a:solidFill>
                  <a:srgbClr val="000000"/>
                </a:solidFill>
                <a:latin typeface="+mn-lt"/>
              </a:defRPr>
            </a:lvl1pPr>
          </a:lstStyle>
          <a:p>
            <a:pPr>
              <a:defRPr/>
            </a:pPr>
            <a:fld id="{BDCA3564-5428-EF40-9641-5F12D70AE68C}" type="datetime4">
              <a:rPr lang="en-GB"/>
              <a:pPr>
                <a:defRPr/>
              </a:pPr>
              <a:t>29 October 2025</a:t>
            </a:fld>
            <a:endParaRPr lang="en-GB" dirty="0"/>
          </a:p>
        </p:txBody>
      </p:sp>
      <p:sp>
        <p:nvSpPr>
          <p:cNvPr id="1033" name="Titelplatzhalter 31">
            <a:extLst>
              <a:ext uri="{FF2B5EF4-FFF2-40B4-BE49-F238E27FC236}">
                <a16:creationId xmlns:a16="http://schemas.microsoft.com/office/drawing/2014/main" id="{F81CF4ED-6E3B-7166-C7CE-7937D46428C5}"/>
              </a:ext>
            </a:extLst>
          </p:cNvPr>
          <p:cNvSpPr>
            <a:spLocks noGrp="1" noChangeArrowheads="1"/>
          </p:cNvSpPr>
          <p:nvPr>
            <p:ph type="title"/>
          </p:nvPr>
        </p:nvSpPr>
        <p:spPr bwMode="auto">
          <a:xfrm>
            <a:off x="977900" y="630238"/>
            <a:ext cx="7186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ltLang="en-VN"/>
              <a:t>Headline</a:t>
            </a:r>
          </a:p>
        </p:txBody>
      </p:sp>
      <p:grpSp>
        <p:nvGrpSpPr>
          <p:cNvPr id="1034" name="Gruppieren 6">
            <a:extLst>
              <a:ext uri="{FF2B5EF4-FFF2-40B4-BE49-F238E27FC236}">
                <a16:creationId xmlns:a16="http://schemas.microsoft.com/office/drawing/2014/main" id="{48668AD0-2531-0905-7015-BAA30A31E44B}"/>
              </a:ext>
            </a:extLst>
          </p:cNvPr>
          <p:cNvGrpSpPr>
            <a:grpSpLocks/>
          </p:cNvGrpSpPr>
          <p:nvPr/>
        </p:nvGrpSpPr>
        <p:grpSpPr bwMode="auto">
          <a:xfrm>
            <a:off x="7767638" y="106363"/>
            <a:ext cx="1193800" cy="222250"/>
            <a:chOff x="8174038" y="147638"/>
            <a:chExt cx="787400" cy="146050"/>
          </a:xfrm>
        </p:grpSpPr>
        <p:sp>
          <p:nvSpPr>
            <p:cNvPr id="1083" name="AutoShape 89">
              <a:extLst>
                <a:ext uri="{FF2B5EF4-FFF2-40B4-BE49-F238E27FC236}">
                  <a16:creationId xmlns:a16="http://schemas.microsoft.com/office/drawing/2014/main" id="{5A57014C-B0B2-5F30-E4F3-9CB311FBA426}"/>
                </a:ext>
              </a:extLst>
            </p:cNvPr>
            <p:cNvSpPr>
              <a:spLocks noChangeAspect="1" noChangeArrowheads="1" noTextEdit="1"/>
            </p:cNvSpPr>
            <p:nvPr userDrawn="1"/>
          </p:nvSpPr>
          <p:spPr bwMode="auto">
            <a:xfrm>
              <a:off x="8174038" y="147638"/>
              <a:ext cx="78740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p>
          </p:txBody>
        </p:sp>
        <p:sp>
          <p:nvSpPr>
            <p:cNvPr id="3132" name="Rectangle 91">
              <a:extLst>
                <a:ext uri="{FF2B5EF4-FFF2-40B4-BE49-F238E27FC236}">
                  <a16:creationId xmlns:a16="http://schemas.microsoft.com/office/drawing/2014/main" id="{0F3648CB-3C08-CEAC-F15C-BEC34D03F24D}"/>
                </a:ext>
              </a:extLst>
            </p:cNvPr>
            <p:cNvSpPr>
              <a:spLocks noChangeArrowheads="1"/>
            </p:cNvSpPr>
            <p:nvPr userDrawn="1"/>
          </p:nvSpPr>
          <p:spPr bwMode="auto">
            <a:xfrm>
              <a:off x="8174038" y="147638"/>
              <a:ext cx="787400" cy="146050"/>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3133" name="Rectangle 92">
              <a:extLst>
                <a:ext uri="{FF2B5EF4-FFF2-40B4-BE49-F238E27FC236}">
                  <a16:creationId xmlns:a16="http://schemas.microsoft.com/office/drawing/2014/main" id="{853D3684-2972-D4C6-FDEF-8BA18E6DD3F4}"/>
                </a:ext>
              </a:extLst>
            </p:cNvPr>
            <p:cNvSpPr>
              <a:spLocks noChangeArrowheads="1"/>
            </p:cNvSpPr>
            <p:nvPr userDrawn="1"/>
          </p:nvSpPr>
          <p:spPr bwMode="auto">
            <a:xfrm>
              <a:off x="8854636" y="187280"/>
              <a:ext cx="69107" cy="66766"/>
            </a:xfrm>
            <a:prstGeom prst="rect">
              <a:avLst/>
            </a:prstGeom>
            <a:solidFill>
              <a:schemeClr val="bg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p>
          </p:txBody>
        </p:sp>
        <p:sp>
          <p:nvSpPr>
            <p:cNvPr id="1086" name="Freeform 93">
              <a:extLst>
                <a:ext uri="{FF2B5EF4-FFF2-40B4-BE49-F238E27FC236}">
                  <a16:creationId xmlns:a16="http://schemas.microsoft.com/office/drawing/2014/main" id="{90468ED3-FBAC-0157-1A01-DC920A67F987}"/>
                </a:ext>
              </a:extLst>
            </p:cNvPr>
            <p:cNvSpPr>
              <a:spLocks/>
            </p:cNvSpPr>
            <p:nvPr userDrawn="1"/>
          </p:nvSpPr>
          <p:spPr bwMode="auto">
            <a:xfrm>
              <a:off x="8621713" y="185738"/>
              <a:ext cx="65088" cy="69850"/>
            </a:xfrm>
            <a:custGeom>
              <a:avLst/>
              <a:gdLst>
                <a:gd name="T0" fmla="*/ 2147483646 w 40"/>
                <a:gd name="T1" fmla="*/ 2147483646 h 44"/>
                <a:gd name="T2" fmla="*/ 2147483646 w 40"/>
                <a:gd name="T3" fmla="*/ 2147483646 h 44"/>
                <a:gd name="T4" fmla="*/ 2147483646 w 40"/>
                <a:gd name="T5" fmla="*/ 2147483646 h 44"/>
                <a:gd name="T6" fmla="*/ 2147483646 w 40"/>
                <a:gd name="T7" fmla="*/ 2147483646 h 44"/>
                <a:gd name="T8" fmla="*/ 2147483646 w 40"/>
                <a:gd name="T9" fmla="*/ 2147483646 h 44"/>
                <a:gd name="T10" fmla="*/ 2147483646 w 40"/>
                <a:gd name="T11" fmla="*/ 2147483646 h 44"/>
                <a:gd name="T12" fmla="*/ 2147483646 w 40"/>
                <a:gd name="T13" fmla="*/ 2147483646 h 44"/>
                <a:gd name="T14" fmla="*/ 2147483646 w 40"/>
                <a:gd name="T15" fmla="*/ 2147483646 h 44"/>
                <a:gd name="T16" fmla="*/ 2147483646 w 40"/>
                <a:gd name="T17" fmla="*/ 2147483646 h 44"/>
                <a:gd name="T18" fmla="*/ 2147483646 w 40"/>
                <a:gd name="T19" fmla="*/ 2147483646 h 44"/>
                <a:gd name="T20" fmla="*/ 2147483646 w 40"/>
                <a:gd name="T21" fmla="*/ 2147483646 h 44"/>
                <a:gd name="T22" fmla="*/ 2147483646 w 40"/>
                <a:gd name="T23" fmla="*/ 0 h 44"/>
                <a:gd name="T24" fmla="*/ 0 w 40"/>
                <a:gd name="T25" fmla="*/ 2147483646 h 44"/>
                <a:gd name="T26" fmla="*/ 2147483646 w 40"/>
                <a:gd name="T27" fmla="*/ 2147483646 h 44"/>
                <a:gd name="T28" fmla="*/ 2147483646 w 40"/>
                <a:gd name="T29" fmla="*/ 2147483646 h 44"/>
                <a:gd name="T30" fmla="*/ 2147483646 w 40"/>
                <a:gd name="T31" fmla="*/ 2147483646 h 44"/>
                <a:gd name="T32" fmla="*/ 2147483646 w 40"/>
                <a:gd name="T33" fmla="*/ 2147483646 h 44"/>
                <a:gd name="T34" fmla="*/ 2147483646 w 40"/>
                <a:gd name="T35" fmla="*/ 2147483646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0" h="44">
                  <a:moveTo>
                    <a:pt x="21" y="18"/>
                  </a:moveTo>
                  <a:cubicBezTo>
                    <a:pt x="21" y="26"/>
                    <a:pt x="21" y="26"/>
                    <a:pt x="21" y="26"/>
                  </a:cubicBezTo>
                  <a:cubicBezTo>
                    <a:pt x="31" y="26"/>
                    <a:pt x="31" y="26"/>
                    <a:pt x="31" y="26"/>
                  </a:cubicBezTo>
                  <a:cubicBezTo>
                    <a:pt x="31" y="33"/>
                    <a:pt x="31" y="33"/>
                    <a:pt x="31" y="33"/>
                  </a:cubicBezTo>
                  <a:cubicBezTo>
                    <a:pt x="29" y="35"/>
                    <a:pt x="26" y="36"/>
                    <a:pt x="22" y="36"/>
                  </a:cubicBezTo>
                  <a:cubicBezTo>
                    <a:pt x="14" y="36"/>
                    <a:pt x="8" y="31"/>
                    <a:pt x="8" y="22"/>
                  </a:cubicBezTo>
                  <a:cubicBezTo>
                    <a:pt x="8" y="13"/>
                    <a:pt x="14" y="8"/>
                    <a:pt x="22" y="8"/>
                  </a:cubicBezTo>
                  <a:cubicBezTo>
                    <a:pt x="26" y="8"/>
                    <a:pt x="30" y="9"/>
                    <a:pt x="33" y="12"/>
                  </a:cubicBezTo>
                  <a:cubicBezTo>
                    <a:pt x="33" y="12"/>
                    <a:pt x="33" y="12"/>
                    <a:pt x="33" y="12"/>
                  </a:cubicBezTo>
                  <a:cubicBezTo>
                    <a:pt x="39" y="7"/>
                    <a:pt x="39" y="7"/>
                    <a:pt x="39" y="7"/>
                  </a:cubicBezTo>
                  <a:cubicBezTo>
                    <a:pt x="38" y="7"/>
                    <a:pt x="38" y="7"/>
                    <a:pt x="38" y="7"/>
                  </a:cubicBezTo>
                  <a:cubicBezTo>
                    <a:pt x="34" y="3"/>
                    <a:pt x="29" y="0"/>
                    <a:pt x="22" y="0"/>
                  </a:cubicBezTo>
                  <a:cubicBezTo>
                    <a:pt x="9" y="0"/>
                    <a:pt x="0" y="9"/>
                    <a:pt x="0" y="22"/>
                  </a:cubicBezTo>
                  <a:cubicBezTo>
                    <a:pt x="0" y="35"/>
                    <a:pt x="9" y="44"/>
                    <a:pt x="22" y="44"/>
                  </a:cubicBezTo>
                  <a:cubicBezTo>
                    <a:pt x="29" y="44"/>
                    <a:pt x="36" y="41"/>
                    <a:pt x="40" y="36"/>
                  </a:cubicBezTo>
                  <a:cubicBezTo>
                    <a:pt x="40" y="35"/>
                    <a:pt x="40" y="35"/>
                    <a:pt x="40" y="35"/>
                  </a:cubicBezTo>
                  <a:cubicBezTo>
                    <a:pt x="40" y="18"/>
                    <a:pt x="40" y="18"/>
                    <a:pt x="40" y="18"/>
                  </a:cubicBezTo>
                  <a:lnTo>
                    <a:pt x="21"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87" name="Freeform 94">
              <a:extLst>
                <a:ext uri="{FF2B5EF4-FFF2-40B4-BE49-F238E27FC236}">
                  <a16:creationId xmlns:a16="http://schemas.microsoft.com/office/drawing/2014/main" id="{DB2C1538-23EC-212B-845D-4990D4EA0D33}"/>
                </a:ext>
              </a:extLst>
            </p:cNvPr>
            <p:cNvSpPr>
              <a:spLocks/>
            </p:cNvSpPr>
            <p:nvPr userDrawn="1"/>
          </p:nvSpPr>
          <p:spPr bwMode="auto">
            <a:xfrm>
              <a:off x="8702676" y="187326"/>
              <a:ext cx="50800" cy="66675"/>
            </a:xfrm>
            <a:custGeom>
              <a:avLst/>
              <a:gdLst>
                <a:gd name="T0" fmla="*/ 2147483646 w 32"/>
                <a:gd name="T1" fmla="*/ 2147483646 h 42"/>
                <a:gd name="T2" fmla="*/ 2147483646 w 32"/>
                <a:gd name="T3" fmla="*/ 0 h 42"/>
                <a:gd name="T4" fmla="*/ 0 w 32"/>
                <a:gd name="T5" fmla="*/ 0 h 42"/>
                <a:gd name="T6" fmla="*/ 0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2147483646 h 42"/>
                <a:gd name="T16" fmla="*/ 2147483646 w 32"/>
                <a:gd name="T17" fmla="*/ 2147483646 h 42"/>
                <a:gd name="T18" fmla="*/ 2147483646 w 32"/>
                <a:gd name="T19" fmla="*/ 2147483646 h 42"/>
                <a:gd name="T20" fmla="*/ 2147483646 w 32"/>
                <a:gd name="T21" fmla="*/ 2147483646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 h="42">
                  <a:moveTo>
                    <a:pt x="32" y="8"/>
                  </a:moveTo>
                  <a:lnTo>
                    <a:pt x="32" y="0"/>
                  </a:lnTo>
                  <a:lnTo>
                    <a:pt x="0" y="0"/>
                  </a:lnTo>
                  <a:lnTo>
                    <a:pt x="0" y="42"/>
                  </a:lnTo>
                  <a:lnTo>
                    <a:pt x="9" y="42"/>
                  </a:lnTo>
                  <a:lnTo>
                    <a:pt x="9" y="25"/>
                  </a:lnTo>
                  <a:lnTo>
                    <a:pt x="31" y="25"/>
                  </a:lnTo>
                  <a:lnTo>
                    <a:pt x="31" y="18"/>
                  </a:lnTo>
                  <a:lnTo>
                    <a:pt x="9" y="18"/>
                  </a:lnTo>
                  <a:lnTo>
                    <a:pt x="9" y="8"/>
                  </a:lnTo>
                  <a:lnTo>
                    <a:pt x="32" y="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sp>
          <p:nvSpPr>
            <p:cNvPr id="1088" name="Freeform 95">
              <a:extLst>
                <a:ext uri="{FF2B5EF4-FFF2-40B4-BE49-F238E27FC236}">
                  <a16:creationId xmlns:a16="http://schemas.microsoft.com/office/drawing/2014/main" id="{6DC055DB-DF37-58B4-2950-CC376C678DD9}"/>
                </a:ext>
              </a:extLst>
            </p:cNvPr>
            <p:cNvSpPr>
              <a:spLocks/>
            </p:cNvSpPr>
            <p:nvPr userDrawn="1"/>
          </p:nvSpPr>
          <p:spPr bwMode="auto">
            <a:xfrm>
              <a:off x="8761413" y="187326"/>
              <a:ext cx="50800" cy="66675"/>
            </a:xfrm>
            <a:custGeom>
              <a:avLst/>
              <a:gdLst>
                <a:gd name="T0" fmla="*/ 0 w 32"/>
                <a:gd name="T1" fmla="*/ 0 h 42"/>
                <a:gd name="T2" fmla="*/ 0 w 32"/>
                <a:gd name="T3" fmla="*/ 2147483646 h 42"/>
                <a:gd name="T4" fmla="*/ 2147483646 w 32"/>
                <a:gd name="T5" fmla="*/ 2147483646 h 42"/>
                <a:gd name="T6" fmla="*/ 2147483646 w 32"/>
                <a:gd name="T7" fmla="*/ 2147483646 h 42"/>
                <a:gd name="T8" fmla="*/ 2147483646 w 32"/>
                <a:gd name="T9" fmla="*/ 2147483646 h 42"/>
                <a:gd name="T10" fmla="*/ 2147483646 w 32"/>
                <a:gd name="T11" fmla="*/ 2147483646 h 42"/>
                <a:gd name="T12" fmla="*/ 2147483646 w 32"/>
                <a:gd name="T13" fmla="*/ 2147483646 h 42"/>
                <a:gd name="T14" fmla="*/ 2147483646 w 32"/>
                <a:gd name="T15" fmla="*/ 0 h 42"/>
                <a:gd name="T16" fmla="*/ 0 w 32"/>
                <a:gd name="T17" fmla="*/ 0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42">
                  <a:moveTo>
                    <a:pt x="0" y="0"/>
                  </a:moveTo>
                  <a:lnTo>
                    <a:pt x="0" y="8"/>
                  </a:lnTo>
                  <a:lnTo>
                    <a:pt x="11" y="8"/>
                  </a:lnTo>
                  <a:lnTo>
                    <a:pt x="11" y="42"/>
                  </a:lnTo>
                  <a:lnTo>
                    <a:pt x="20" y="42"/>
                  </a:lnTo>
                  <a:lnTo>
                    <a:pt x="20" y="8"/>
                  </a:lnTo>
                  <a:lnTo>
                    <a:pt x="32" y="8"/>
                  </a:lnTo>
                  <a:lnTo>
                    <a:pt x="32"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VN"/>
            </a:p>
          </p:txBody>
        </p:sp>
      </p:grpSp>
      <p:sp>
        <p:nvSpPr>
          <p:cNvPr id="3083" name="Rectangle 92">
            <a:extLst>
              <a:ext uri="{FF2B5EF4-FFF2-40B4-BE49-F238E27FC236}">
                <a16:creationId xmlns:a16="http://schemas.microsoft.com/office/drawing/2014/main" id="{5C777334-7A37-099C-46A9-C7A35ABB4E89}"/>
              </a:ext>
            </a:extLst>
          </p:cNvPr>
          <p:cNvSpPr>
            <a:spLocks noChangeArrowheads="1"/>
          </p:cNvSpPr>
          <p:nvPr/>
        </p:nvSpPr>
        <p:spPr bwMode="auto">
          <a:xfrm>
            <a:off x="8169275" y="5016500"/>
            <a:ext cx="68263" cy="66675"/>
          </a:xfrm>
          <a:prstGeom prst="rect">
            <a:avLst/>
          </a:prstGeom>
          <a:solidFill>
            <a:schemeClr val="accent1"/>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GB" altLang="en-VN">
              <a:solidFill>
                <a:srgbClr val="000000"/>
              </a:solidFill>
            </a:endParaRPr>
          </a:p>
        </p:txBody>
      </p:sp>
      <p:sp>
        <p:nvSpPr>
          <p:cNvPr id="1036" name="Textplatzhalter 66">
            <a:extLst>
              <a:ext uri="{FF2B5EF4-FFF2-40B4-BE49-F238E27FC236}">
                <a16:creationId xmlns:a16="http://schemas.microsoft.com/office/drawing/2014/main" id="{9773B63D-0CB7-CEA8-16AB-24CAD0DE1571}"/>
              </a:ext>
            </a:extLst>
          </p:cNvPr>
          <p:cNvSpPr>
            <a:spLocks noGrp="1" noChangeArrowheads="1"/>
          </p:cNvSpPr>
          <p:nvPr>
            <p:ph type="body" idx="1"/>
          </p:nvPr>
        </p:nvSpPr>
        <p:spPr bwMode="auto">
          <a:xfrm>
            <a:off x="977900" y="1263650"/>
            <a:ext cx="7186613"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GB" altLang="en-VN"/>
              <a:t>First level</a:t>
            </a:r>
          </a:p>
          <a:p>
            <a:pPr lvl="1"/>
            <a:r>
              <a:rPr lang="en-GB" altLang="en-VN"/>
              <a:t>Second level</a:t>
            </a:r>
          </a:p>
          <a:p>
            <a:pPr lvl="2"/>
            <a:r>
              <a:rPr lang="en-GB" altLang="en-VN"/>
              <a:t>Third level</a:t>
            </a:r>
          </a:p>
          <a:p>
            <a:pPr lvl="3"/>
            <a:r>
              <a:rPr lang="en-GB" altLang="en-VN"/>
              <a:t>Fourth level</a:t>
            </a:r>
          </a:p>
          <a:p>
            <a:pPr lvl="4"/>
            <a:r>
              <a:rPr lang="en-GB" altLang="en-VN"/>
              <a:t>Fifth level</a:t>
            </a:r>
          </a:p>
        </p:txBody>
      </p:sp>
      <p:sp>
        <p:nvSpPr>
          <p:cNvPr id="58" name="Textfeld 63">
            <a:extLst>
              <a:ext uri="{FF2B5EF4-FFF2-40B4-BE49-F238E27FC236}">
                <a16:creationId xmlns:a16="http://schemas.microsoft.com/office/drawing/2014/main" id="{6BC82039-42CA-8EED-FBB3-A73AE118C0BB}"/>
              </a:ext>
            </a:extLst>
          </p:cNvPr>
          <p:cNvSpPr txBox="1">
            <a:spLocks/>
          </p:cNvSpPr>
          <p:nvPr/>
        </p:nvSpPr>
        <p:spPr>
          <a:xfrm>
            <a:off x="982663" y="92075"/>
            <a:ext cx="798512" cy="249238"/>
          </a:xfrm>
          <a:prstGeom prst="rect">
            <a:avLst/>
          </a:prstGeom>
          <a:noFill/>
        </p:spPr>
        <p:txBody>
          <a:bodyPr lIns="0" tIns="0" rIns="0" bIns="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90000"/>
              </a:lnSpc>
              <a:spcBef>
                <a:spcPts val="0"/>
              </a:spcBef>
              <a:spcAft>
                <a:spcPts val="0"/>
              </a:spcAft>
              <a:defRPr/>
            </a:pPr>
            <a:r>
              <a:rPr lang="en-GB" sz="600" b="1" dirty="0">
                <a:solidFill>
                  <a:schemeClr val="accent1"/>
                </a:solidFill>
              </a:rPr>
              <a:t>Shaping the </a:t>
            </a:r>
            <a:br>
              <a:rPr lang="en-GB" sz="600" b="1" dirty="0">
                <a:solidFill>
                  <a:schemeClr val="accent1"/>
                </a:solidFill>
              </a:rPr>
            </a:br>
            <a:r>
              <a:rPr lang="en-GB" sz="600" b="1" dirty="0">
                <a:solidFill>
                  <a:schemeClr val="accent1"/>
                </a:solidFill>
              </a:rPr>
              <a:t>future of digital </a:t>
            </a:r>
            <a:br>
              <a:rPr lang="en-GB" sz="600" b="1" dirty="0">
                <a:solidFill>
                  <a:schemeClr val="accent1"/>
                </a:solidFill>
              </a:rPr>
            </a:br>
            <a:r>
              <a:rPr lang="en-GB" sz="600" b="1" dirty="0">
                <a:solidFill>
                  <a:schemeClr val="accent1"/>
                </a:solidFill>
              </a:rPr>
              <a:t>business</a:t>
            </a:r>
          </a:p>
        </p:txBody>
      </p:sp>
      <p:sp>
        <p:nvSpPr>
          <p:cNvPr id="64" name="Textfeld 63">
            <a:extLst>
              <a:ext uri="{FF2B5EF4-FFF2-40B4-BE49-F238E27FC236}">
                <a16:creationId xmlns:a16="http://schemas.microsoft.com/office/drawing/2014/main" id="{1A9C8FAE-667C-D688-9C70-609A4FB1772E}"/>
              </a:ext>
            </a:extLst>
          </p:cNvPr>
          <p:cNvSpPr txBox="1">
            <a:spLocks/>
          </p:cNvSpPr>
          <p:nvPr/>
        </p:nvSpPr>
        <p:spPr>
          <a:xfrm>
            <a:off x="1781175" y="92075"/>
            <a:ext cx="720725" cy="249238"/>
          </a:xfrm>
          <a:prstGeom prst="rect">
            <a:avLst/>
          </a:prstGeom>
        </p:spPr>
        <p:txBody>
          <a:bodyPr lIns="0" tIns="0" rIns="0" bIns="0"/>
          <a:lstStyle>
            <a:defPPr>
              <a:defRPr lang="de-DE"/>
            </a:defPPr>
            <a:lvl1pPr>
              <a:lnSpc>
                <a:spcPct val="90000"/>
              </a:lnSpc>
              <a:defRPr sz="600" b="1">
                <a:solidFill>
                  <a:schemeClr val="accent1"/>
                </a:solidFill>
              </a:defRPr>
            </a:lvl1pPr>
          </a:lstStyle>
          <a:p>
            <a:pPr eaLnBrk="1" fontAlgn="auto" hangingPunct="1">
              <a:spcBef>
                <a:spcPts val="0"/>
              </a:spcBef>
              <a:spcAft>
                <a:spcPts val="0"/>
              </a:spcAft>
              <a:defRPr/>
            </a:pPr>
            <a:r>
              <a:rPr lang="en-GB" dirty="0">
                <a:latin typeface="+mn-lt"/>
              </a:rPr>
              <a:t> </a:t>
            </a:r>
          </a:p>
        </p:txBody>
      </p:sp>
      <p:grpSp>
        <p:nvGrpSpPr>
          <p:cNvPr id="1039" name="Gruppieren 8">
            <a:extLst>
              <a:ext uri="{FF2B5EF4-FFF2-40B4-BE49-F238E27FC236}">
                <a16:creationId xmlns:a16="http://schemas.microsoft.com/office/drawing/2014/main" id="{99A785CE-838C-A0D8-1179-C8316341B1EB}"/>
              </a:ext>
            </a:extLst>
          </p:cNvPr>
          <p:cNvGrpSpPr>
            <a:grpSpLocks/>
          </p:cNvGrpSpPr>
          <p:nvPr userDrawn="1"/>
        </p:nvGrpSpPr>
        <p:grpSpPr bwMode="auto">
          <a:xfrm>
            <a:off x="-274638" y="-292100"/>
            <a:ext cx="9701213" cy="5749925"/>
            <a:chOff x="-275113" y="-292561"/>
            <a:chExt cx="9702165" cy="5750386"/>
          </a:xfrm>
        </p:grpSpPr>
        <p:grpSp>
          <p:nvGrpSpPr>
            <p:cNvPr id="1043" name="Gruppieren 110">
              <a:extLst>
                <a:ext uri="{FF2B5EF4-FFF2-40B4-BE49-F238E27FC236}">
                  <a16:creationId xmlns:a16="http://schemas.microsoft.com/office/drawing/2014/main" id="{DA19EC91-B5E0-535D-5120-ECB046165F04}"/>
                </a:ext>
              </a:extLst>
            </p:cNvPr>
            <p:cNvGrpSpPr>
              <a:grpSpLocks/>
            </p:cNvGrpSpPr>
            <p:nvPr userDrawn="1"/>
          </p:nvGrpSpPr>
          <p:grpSpPr bwMode="auto">
            <a:xfrm>
              <a:off x="186532" y="5290185"/>
              <a:ext cx="8772525" cy="167640"/>
              <a:chOff x="186532" y="-281940"/>
              <a:chExt cx="8772525" cy="708660"/>
            </a:xfrm>
          </p:grpSpPr>
          <p:cxnSp>
            <p:nvCxnSpPr>
              <p:cNvPr id="132" name="Gerade Verbindung 45">
                <a:extLst>
                  <a:ext uri="{FF2B5EF4-FFF2-40B4-BE49-F238E27FC236}">
                    <a16:creationId xmlns:a16="http://schemas.microsoft.com/office/drawing/2014/main" id="{4E316020-087F-A32F-600D-986C08BB556F}"/>
                  </a:ext>
                </a:extLst>
              </p:cNvPr>
              <p:cNvCxnSpPr/>
              <p:nvPr userDrawn="1"/>
            </p:nvCxnSpPr>
            <p:spPr bwMode="gray">
              <a:xfrm>
                <a:off x="97913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Gerade Verbindung 46">
                <a:extLst>
                  <a:ext uri="{FF2B5EF4-FFF2-40B4-BE49-F238E27FC236}">
                    <a16:creationId xmlns:a16="http://schemas.microsoft.com/office/drawing/2014/main" id="{13A22850-D226-4797-E5E0-850BD93F3B60}"/>
                  </a:ext>
                </a:extLst>
              </p:cNvPr>
              <p:cNvCxnSpPr/>
              <p:nvPr userDrawn="1"/>
            </p:nvCxnSpPr>
            <p:spPr bwMode="gray">
              <a:xfrm>
                <a:off x="1777726"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Gerade Verbindung 47">
                <a:extLst>
                  <a:ext uri="{FF2B5EF4-FFF2-40B4-BE49-F238E27FC236}">
                    <a16:creationId xmlns:a16="http://schemas.microsoft.com/office/drawing/2014/main" id="{F11BB0F8-B5C4-7741-09E3-82BAAA433420}"/>
                  </a:ext>
                </a:extLst>
              </p:cNvPr>
              <p:cNvCxnSpPr/>
              <p:nvPr userDrawn="1"/>
            </p:nvCxnSpPr>
            <p:spPr bwMode="gray">
              <a:xfrm>
                <a:off x="257631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Gerade Verbindung 48">
                <a:extLst>
                  <a:ext uri="{FF2B5EF4-FFF2-40B4-BE49-F238E27FC236}">
                    <a16:creationId xmlns:a16="http://schemas.microsoft.com/office/drawing/2014/main" id="{F57A1695-F01D-939B-2574-7E682A267AE9}"/>
                  </a:ext>
                </a:extLst>
              </p:cNvPr>
              <p:cNvCxnSpPr/>
              <p:nvPr userDrawn="1"/>
            </p:nvCxnSpPr>
            <p:spPr bwMode="gray">
              <a:xfrm>
                <a:off x="3374908"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Gerade Verbindung 49">
                <a:extLst>
                  <a:ext uri="{FF2B5EF4-FFF2-40B4-BE49-F238E27FC236}">
                    <a16:creationId xmlns:a16="http://schemas.microsoft.com/office/drawing/2014/main" id="{53924EAD-AE2D-BF02-5BC2-38F2A267F81E}"/>
                  </a:ext>
                </a:extLst>
              </p:cNvPr>
              <p:cNvCxnSpPr/>
              <p:nvPr userDrawn="1"/>
            </p:nvCxnSpPr>
            <p:spPr bwMode="gray">
              <a:xfrm>
                <a:off x="4173499"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Gerade Verbindung 50">
                <a:extLst>
                  <a:ext uri="{FF2B5EF4-FFF2-40B4-BE49-F238E27FC236}">
                    <a16:creationId xmlns:a16="http://schemas.microsoft.com/office/drawing/2014/main" id="{26648C71-ACA4-D51C-D4BC-A15B868CCF1F}"/>
                  </a:ext>
                </a:extLst>
              </p:cNvPr>
              <p:cNvCxnSpPr/>
              <p:nvPr userDrawn="1"/>
            </p:nvCxnSpPr>
            <p:spPr bwMode="gray">
              <a:xfrm>
                <a:off x="4972090"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Gerade Verbindung 51">
                <a:extLst>
                  <a:ext uri="{FF2B5EF4-FFF2-40B4-BE49-F238E27FC236}">
                    <a16:creationId xmlns:a16="http://schemas.microsoft.com/office/drawing/2014/main" id="{98288D96-4A89-E1E2-815C-8E9B61322E7C}"/>
                  </a:ext>
                </a:extLst>
              </p:cNvPr>
              <p:cNvCxnSpPr/>
              <p:nvPr userDrawn="1"/>
            </p:nvCxnSpPr>
            <p:spPr bwMode="gray">
              <a:xfrm>
                <a:off x="577068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Gerade Verbindung 52">
                <a:extLst>
                  <a:ext uri="{FF2B5EF4-FFF2-40B4-BE49-F238E27FC236}">
                    <a16:creationId xmlns:a16="http://schemas.microsoft.com/office/drawing/2014/main" id="{597131D5-BCD8-3BE0-E528-FB9358EB68B6}"/>
                  </a:ext>
                </a:extLst>
              </p:cNvPr>
              <p:cNvCxnSpPr/>
              <p:nvPr userDrawn="1"/>
            </p:nvCxnSpPr>
            <p:spPr bwMode="gray">
              <a:xfrm>
                <a:off x="6569271"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Gerade Verbindung 53">
                <a:extLst>
                  <a:ext uri="{FF2B5EF4-FFF2-40B4-BE49-F238E27FC236}">
                    <a16:creationId xmlns:a16="http://schemas.microsoft.com/office/drawing/2014/main" id="{174A02FC-DD13-C83A-CC24-6631D519BDC4}"/>
                  </a:ext>
                </a:extLst>
              </p:cNvPr>
              <p:cNvCxnSpPr/>
              <p:nvPr userDrawn="1"/>
            </p:nvCxnSpPr>
            <p:spPr bwMode="gray">
              <a:xfrm>
                <a:off x="736786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Gerade Verbindung 54">
                <a:extLst>
                  <a:ext uri="{FF2B5EF4-FFF2-40B4-BE49-F238E27FC236}">
                    <a16:creationId xmlns:a16="http://schemas.microsoft.com/office/drawing/2014/main" id="{E67C8C5F-305B-E089-6547-740231610B8D}"/>
                  </a:ext>
                </a:extLst>
              </p:cNvPr>
              <p:cNvCxnSpPr/>
              <p:nvPr userDrawn="1"/>
            </p:nvCxnSpPr>
            <p:spPr bwMode="gray">
              <a:xfrm>
                <a:off x="8166453"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2" name="Gerade Verbindung 55">
                <a:extLst>
                  <a:ext uri="{FF2B5EF4-FFF2-40B4-BE49-F238E27FC236}">
                    <a16:creationId xmlns:a16="http://schemas.microsoft.com/office/drawing/2014/main" id="{9A40A0DF-4B4F-860A-F309-293D8661ECFA}"/>
                  </a:ext>
                </a:extLst>
              </p:cNvPr>
              <p:cNvCxnSpPr/>
              <p:nvPr userDrawn="1"/>
            </p:nvCxnSpPr>
            <p:spPr bwMode="gray">
              <a:xfrm>
                <a:off x="186895"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Gerade Verbindung 56">
                <a:extLst>
                  <a:ext uri="{FF2B5EF4-FFF2-40B4-BE49-F238E27FC236}">
                    <a16:creationId xmlns:a16="http://schemas.microsoft.com/office/drawing/2014/main" id="{5AF1D10B-05A5-272D-D27A-68F5AE848466}"/>
                  </a:ext>
                </a:extLst>
              </p:cNvPr>
              <p:cNvCxnSpPr/>
              <p:nvPr userDrawn="1"/>
            </p:nvCxnSpPr>
            <p:spPr bwMode="gray">
              <a:xfrm>
                <a:off x="8958694" y="-284679"/>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8" name="Gerade Verbindung 31">
              <a:extLst>
                <a:ext uri="{FF2B5EF4-FFF2-40B4-BE49-F238E27FC236}">
                  <a16:creationId xmlns:a16="http://schemas.microsoft.com/office/drawing/2014/main" id="{F6E6F5F0-EA92-AAA0-3AE9-A01EEF13A1FB}"/>
                </a:ext>
              </a:extLst>
            </p:cNvPr>
            <p:cNvCxnSpPr/>
            <p:nvPr userDrawn="1"/>
          </p:nvCxnSpPr>
          <p:spPr bwMode="gray">
            <a:xfrm rot="16200000">
              <a:off x="-190967" y="35518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Gerade Verbindung 32">
              <a:extLst>
                <a:ext uri="{FF2B5EF4-FFF2-40B4-BE49-F238E27FC236}">
                  <a16:creationId xmlns:a16="http://schemas.microsoft.com/office/drawing/2014/main" id="{AC37691A-ED6A-3CDB-7CA7-62F2EB008EC1}"/>
                </a:ext>
              </a:extLst>
            </p:cNvPr>
            <p:cNvCxnSpPr/>
            <p:nvPr userDrawn="1"/>
          </p:nvCxnSpPr>
          <p:spPr bwMode="gray">
            <a:xfrm rot="16200000">
              <a:off x="-19096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Gerade Verbindung 33">
              <a:extLst>
                <a:ext uri="{FF2B5EF4-FFF2-40B4-BE49-F238E27FC236}">
                  <a16:creationId xmlns:a16="http://schemas.microsoft.com/office/drawing/2014/main" id="{887117B8-DD16-404C-4533-78861538F518}"/>
                </a:ext>
              </a:extLst>
            </p:cNvPr>
            <p:cNvCxnSpPr/>
            <p:nvPr userDrawn="1"/>
          </p:nvCxnSpPr>
          <p:spPr bwMode="gray">
            <a:xfrm rot="16200000">
              <a:off x="-19096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Gerade Verbindung 34">
              <a:extLst>
                <a:ext uri="{FF2B5EF4-FFF2-40B4-BE49-F238E27FC236}">
                  <a16:creationId xmlns:a16="http://schemas.microsoft.com/office/drawing/2014/main" id="{C70907F1-16DC-12C6-1EFA-8DDC02916BDA}"/>
                </a:ext>
              </a:extLst>
            </p:cNvPr>
            <p:cNvCxnSpPr/>
            <p:nvPr userDrawn="1"/>
          </p:nvCxnSpPr>
          <p:spPr bwMode="gray">
            <a:xfrm rot="16200000">
              <a:off x="-19096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Gerade Verbindung 35">
              <a:extLst>
                <a:ext uri="{FF2B5EF4-FFF2-40B4-BE49-F238E27FC236}">
                  <a16:creationId xmlns:a16="http://schemas.microsoft.com/office/drawing/2014/main" id="{69862914-8EFF-7F15-7E2F-90769E230EF5}"/>
                </a:ext>
              </a:extLst>
            </p:cNvPr>
            <p:cNvCxnSpPr/>
            <p:nvPr userDrawn="1"/>
          </p:nvCxnSpPr>
          <p:spPr bwMode="gray">
            <a:xfrm rot="16200000">
              <a:off x="9342907" y="352014"/>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Gerade Verbindung 36">
              <a:extLst>
                <a:ext uri="{FF2B5EF4-FFF2-40B4-BE49-F238E27FC236}">
                  <a16:creationId xmlns:a16="http://schemas.microsoft.com/office/drawing/2014/main" id="{1D29C515-5567-E137-C94B-EAC902A771A7}"/>
                </a:ext>
              </a:extLst>
            </p:cNvPr>
            <p:cNvCxnSpPr/>
            <p:nvPr userDrawn="1"/>
          </p:nvCxnSpPr>
          <p:spPr bwMode="gray">
            <a:xfrm rot="16200000">
              <a:off x="9342907" y="54570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Gerade Verbindung 37">
              <a:extLst>
                <a:ext uri="{FF2B5EF4-FFF2-40B4-BE49-F238E27FC236}">
                  <a16:creationId xmlns:a16="http://schemas.microsoft.com/office/drawing/2014/main" id="{55936299-1940-8235-06EF-D550936693E0}"/>
                </a:ext>
              </a:extLst>
            </p:cNvPr>
            <p:cNvCxnSpPr/>
            <p:nvPr userDrawn="1"/>
          </p:nvCxnSpPr>
          <p:spPr bwMode="gray">
            <a:xfrm rot="16200000">
              <a:off x="9342907" y="4876752"/>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Gerade Verbindung 38">
              <a:extLst>
                <a:ext uri="{FF2B5EF4-FFF2-40B4-BE49-F238E27FC236}">
                  <a16:creationId xmlns:a16="http://schemas.microsoft.com/office/drawing/2014/main" id="{36FBB6CE-4834-80B8-D33C-3CC5EE629FC3}"/>
                </a:ext>
              </a:extLst>
            </p:cNvPr>
            <p:cNvCxnSpPr/>
            <p:nvPr userDrawn="1"/>
          </p:nvCxnSpPr>
          <p:spPr bwMode="gray">
            <a:xfrm rot="16200000">
              <a:off x="9342907" y="4684649"/>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Gerade Verbindung 39">
              <a:extLst>
                <a:ext uri="{FF2B5EF4-FFF2-40B4-BE49-F238E27FC236}">
                  <a16:creationId xmlns:a16="http://schemas.microsoft.com/office/drawing/2014/main" id="{6CA19867-B931-F01B-6C48-992F3CCE1C3A}"/>
                </a:ext>
              </a:extLst>
            </p:cNvPr>
            <p:cNvCxnSpPr/>
            <p:nvPr userDrawn="1"/>
          </p:nvCxnSpPr>
          <p:spPr bwMode="gray">
            <a:xfrm rot="16200000">
              <a:off x="-19096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Gerade Verbindung 40">
              <a:extLst>
                <a:ext uri="{FF2B5EF4-FFF2-40B4-BE49-F238E27FC236}">
                  <a16:creationId xmlns:a16="http://schemas.microsoft.com/office/drawing/2014/main" id="{EA867F8F-B80F-7C1A-CFCE-AC61F4EE95F4}"/>
                </a:ext>
              </a:extLst>
            </p:cNvPr>
            <p:cNvCxnSpPr/>
            <p:nvPr userDrawn="1"/>
          </p:nvCxnSpPr>
          <p:spPr bwMode="gray">
            <a:xfrm rot="16200000">
              <a:off x="-19096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Gerade Verbindung 41">
              <a:extLst>
                <a:ext uri="{FF2B5EF4-FFF2-40B4-BE49-F238E27FC236}">
                  <a16:creationId xmlns:a16="http://schemas.microsoft.com/office/drawing/2014/main" id="{37C8C1C3-A964-344F-C154-32B2BE3DB099}"/>
                </a:ext>
              </a:extLst>
            </p:cNvPr>
            <p:cNvCxnSpPr/>
            <p:nvPr userDrawn="1"/>
          </p:nvCxnSpPr>
          <p:spPr bwMode="gray">
            <a:xfrm rot="16200000">
              <a:off x="-19096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Gerade Verbindung 42">
              <a:extLst>
                <a:ext uri="{FF2B5EF4-FFF2-40B4-BE49-F238E27FC236}">
                  <a16:creationId xmlns:a16="http://schemas.microsoft.com/office/drawing/2014/main" id="{D8723972-4507-DE6D-4659-8C834CA65DA0}"/>
                </a:ext>
              </a:extLst>
            </p:cNvPr>
            <p:cNvCxnSpPr/>
            <p:nvPr userDrawn="1"/>
          </p:nvCxnSpPr>
          <p:spPr bwMode="gray">
            <a:xfrm rot="16200000">
              <a:off x="9342907" y="1179167"/>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Gerade Verbindung 43">
              <a:extLst>
                <a:ext uri="{FF2B5EF4-FFF2-40B4-BE49-F238E27FC236}">
                  <a16:creationId xmlns:a16="http://schemas.microsoft.com/office/drawing/2014/main" id="{587B37E0-01FF-118D-C61C-3EACC2E6F29F}"/>
                </a:ext>
              </a:extLst>
            </p:cNvPr>
            <p:cNvCxnSpPr/>
            <p:nvPr userDrawn="1"/>
          </p:nvCxnSpPr>
          <p:spPr bwMode="gray">
            <a:xfrm rot="16200000">
              <a:off x="9342907" y="2347661"/>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Gerade Verbindung 44">
              <a:extLst>
                <a:ext uri="{FF2B5EF4-FFF2-40B4-BE49-F238E27FC236}">
                  <a16:creationId xmlns:a16="http://schemas.microsoft.com/office/drawing/2014/main" id="{059B858A-6D76-D6FB-242C-9FC197278D73}"/>
                </a:ext>
              </a:extLst>
            </p:cNvPr>
            <p:cNvCxnSpPr/>
            <p:nvPr userDrawn="1"/>
          </p:nvCxnSpPr>
          <p:spPr bwMode="gray">
            <a:xfrm rot="16200000">
              <a:off x="9342907" y="3516155"/>
              <a:ext cx="0" cy="168292"/>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058" name="Gruppieren 143">
              <a:extLst>
                <a:ext uri="{FF2B5EF4-FFF2-40B4-BE49-F238E27FC236}">
                  <a16:creationId xmlns:a16="http://schemas.microsoft.com/office/drawing/2014/main" id="{009092C3-42AB-2D88-72F0-109E31052BC4}"/>
                </a:ext>
              </a:extLst>
            </p:cNvPr>
            <p:cNvGrpSpPr>
              <a:grpSpLocks/>
            </p:cNvGrpSpPr>
            <p:nvPr userDrawn="1"/>
          </p:nvGrpSpPr>
          <p:grpSpPr bwMode="auto">
            <a:xfrm>
              <a:off x="186532" y="-292561"/>
              <a:ext cx="8772525" cy="167640"/>
              <a:chOff x="186532" y="-281940"/>
              <a:chExt cx="8772525" cy="708660"/>
            </a:xfrm>
          </p:grpSpPr>
          <p:cxnSp>
            <p:nvCxnSpPr>
              <p:cNvPr id="145" name="Gerade Verbindung 45">
                <a:extLst>
                  <a:ext uri="{FF2B5EF4-FFF2-40B4-BE49-F238E27FC236}">
                    <a16:creationId xmlns:a16="http://schemas.microsoft.com/office/drawing/2014/main" id="{DDC66B09-0416-6D8B-DF2D-187858E1E59C}"/>
                  </a:ext>
                </a:extLst>
              </p:cNvPr>
              <p:cNvCxnSpPr/>
              <p:nvPr userDrawn="1"/>
            </p:nvCxnSpPr>
            <p:spPr bwMode="gray">
              <a:xfrm>
                <a:off x="97913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Gerade Verbindung 46">
                <a:extLst>
                  <a:ext uri="{FF2B5EF4-FFF2-40B4-BE49-F238E27FC236}">
                    <a16:creationId xmlns:a16="http://schemas.microsoft.com/office/drawing/2014/main" id="{1283C72A-51E6-669C-CCB1-9A23EE31ABC8}"/>
                  </a:ext>
                </a:extLst>
              </p:cNvPr>
              <p:cNvCxnSpPr/>
              <p:nvPr userDrawn="1"/>
            </p:nvCxnSpPr>
            <p:spPr bwMode="gray">
              <a:xfrm>
                <a:off x="1777726"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7" name="Gerade Verbindung 47">
                <a:extLst>
                  <a:ext uri="{FF2B5EF4-FFF2-40B4-BE49-F238E27FC236}">
                    <a16:creationId xmlns:a16="http://schemas.microsoft.com/office/drawing/2014/main" id="{D30B7894-0E1E-2F07-7A37-1D8D5CA6A44C}"/>
                  </a:ext>
                </a:extLst>
              </p:cNvPr>
              <p:cNvCxnSpPr/>
              <p:nvPr userDrawn="1"/>
            </p:nvCxnSpPr>
            <p:spPr bwMode="gray">
              <a:xfrm>
                <a:off x="257631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8" name="Gerade Verbindung 48">
                <a:extLst>
                  <a:ext uri="{FF2B5EF4-FFF2-40B4-BE49-F238E27FC236}">
                    <a16:creationId xmlns:a16="http://schemas.microsoft.com/office/drawing/2014/main" id="{CF1E28E4-83A8-F8B8-CB10-2CF0109F76DA}"/>
                  </a:ext>
                </a:extLst>
              </p:cNvPr>
              <p:cNvCxnSpPr/>
              <p:nvPr userDrawn="1"/>
            </p:nvCxnSpPr>
            <p:spPr bwMode="gray">
              <a:xfrm>
                <a:off x="3374908"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9" name="Gerade Verbindung 49">
                <a:extLst>
                  <a:ext uri="{FF2B5EF4-FFF2-40B4-BE49-F238E27FC236}">
                    <a16:creationId xmlns:a16="http://schemas.microsoft.com/office/drawing/2014/main" id="{12E8279A-A6F9-59BB-0D47-F296D7F7FF07}"/>
                  </a:ext>
                </a:extLst>
              </p:cNvPr>
              <p:cNvCxnSpPr/>
              <p:nvPr userDrawn="1"/>
            </p:nvCxnSpPr>
            <p:spPr bwMode="gray">
              <a:xfrm>
                <a:off x="4173499"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0" name="Gerade Verbindung 50">
                <a:extLst>
                  <a:ext uri="{FF2B5EF4-FFF2-40B4-BE49-F238E27FC236}">
                    <a16:creationId xmlns:a16="http://schemas.microsoft.com/office/drawing/2014/main" id="{BA518904-55A1-3D44-EB4C-638529C18D92}"/>
                  </a:ext>
                </a:extLst>
              </p:cNvPr>
              <p:cNvCxnSpPr/>
              <p:nvPr userDrawn="1"/>
            </p:nvCxnSpPr>
            <p:spPr bwMode="gray">
              <a:xfrm>
                <a:off x="4972090"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Gerade Verbindung 51">
                <a:extLst>
                  <a:ext uri="{FF2B5EF4-FFF2-40B4-BE49-F238E27FC236}">
                    <a16:creationId xmlns:a16="http://schemas.microsoft.com/office/drawing/2014/main" id="{ACD96825-2358-16AA-DC70-430FA48E7801}"/>
                  </a:ext>
                </a:extLst>
              </p:cNvPr>
              <p:cNvCxnSpPr/>
              <p:nvPr userDrawn="1"/>
            </p:nvCxnSpPr>
            <p:spPr bwMode="gray">
              <a:xfrm>
                <a:off x="577068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Gerade Verbindung 52">
                <a:extLst>
                  <a:ext uri="{FF2B5EF4-FFF2-40B4-BE49-F238E27FC236}">
                    <a16:creationId xmlns:a16="http://schemas.microsoft.com/office/drawing/2014/main" id="{E36D64BA-2A3A-240F-5285-4B5E9DF86D0B}"/>
                  </a:ext>
                </a:extLst>
              </p:cNvPr>
              <p:cNvCxnSpPr/>
              <p:nvPr userDrawn="1"/>
            </p:nvCxnSpPr>
            <p:spPr bwMode="gray">
              <a:xfrm>
                <a:off x="6569271"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3" name="Gerade Verbindung 53">
                <a:extLst>
                  <a:ext uri="{FF2B5EF4-FFF2-40B4-BE49-F238E27FC236}">
                    <a16:creationId xmlns:a16="http://schemas.microsoft.com/office/drawing/2014/main" id="{4B6DB4F7-A4BC-C4D8-3573-3F243BACC5A6}"/>
                  </a:ext>
                </a:extLst>
              </p:cNvPr>
              <p:cNvCxnSpPr/>
              <p:nvPr userDrawn="1"/>
            </p:nvCxnSpPr>
            <p:spPr bwMode="gray">
              <a:xfrm>
                <a:off x="736786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Gerade Verbindung 54">
                <a:extLst>
                  <a:ext uri="{FF2B5EF4-FFF2-40B4-BE49-F238E27FC236}">
                    <a16:creationId xmlns:a16="http://schemas.microsoft.com/office/drawing/2014/main" id="{D0347061-5A6F-B60B-F938-CEDEF58CC074}"/>
                  </a:ext>
                </a:extLst>
              </p:cNvPr>
              <p:cNvCxnSpPr/>
              <p:nvPr userDrawn="1"/>
            </p:nvCxnSpPr>
            <p:spPr bwMode="gray">
              <a:xfrm>
                <a:off x="8166453"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Gerade Verbindung 55">
                <a:extLst>
                  <a:ext uri="{FF2B5EF4-FFF2-40B4-BE49-F238E27FC236}">
                    <a16:creationId xmlns:a16="http://schemas.microsoft.com/office/drawing/2014/main" id="{93224249-6617-34A7-41C1-3AFB81DAD3DF}"/>
                  </a:ext>
                </a:extLst>
              </p:cNvPr>
              <p:cNvCxnSpPr/>
              <p:nvPr userDrawn="1"/>
            </p:nvCxnSpPr>
            <p:spPr bwMode="gray">
              <a:xfrm>
                <a:off x="186895"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Gerade Verbindung 56">
                <a:extLst>
                  <a:ext uri="{FF2B5EF4-FFF2-40B4-BE49-F238E27FC236}">
                    <a16:creationId xmlns:a16="http://schemas.microsoft.com/office/drawing/2014/main" id="{4479E5EE-42C7-CD44-B50A-7369DF913580}"/>
                  </a:ext>
                </a:extLst>
              </p:cNvPr>
              <p:cNvCxnSpPr/>
              <p:nvPr userDrawn="1"/>
            </p:nvCxnSpPr>
            <p:spPr bwMode="gray">
              <a:xfrm>
                <a:off x="8958694" y="-281940"/>
                <a:ext cx="0" cy="711399"/>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2" name="Fußzeilenplatzhalter 1">
            <a:extLst>
              <a:ext uri="{FF2B5EF4-FFF2-40B4-BE49-F238E27FC236}">
                <a16:creationId xmlns:a16="http://schemas.microsoft.com/office/drawing/2014/main" id="{BA7F8F4E-32A1-C7BD-CE9C-1260A03D4752}"/>
              </a:ext>
            </a:extLst>
          </p:cNvPr>
          <p:cNvSpPr>
            <a:spLocks noGrp="1"/>
          </p:cNvSpPr>
          <p:nvPr>
            <p:ph type="ftr" sz="quarter" idx="3"/>
          </p:nvPr>
        </p:nvSpPr>
        <p:spPr>
          <a:xfrm>
            <a:off x="2574925" y="85725"/>
            <a:ext cx="720725" cy="249238"/>
          </a:xfrm>
          <a:prstGeom prst="rect">
            <a:avLst/>
          </a:prstGeom>
        </p:spPr>
        <p:txBody>
          <a:bodyPr vert="horz" lIns="0" tIns="0" rIns="0" bIns="0" rtlCol="0" anchor="t" anchorCtr="0"/>
          <a:lstStyle>
            <a:lvl1pPr algn="l" rtl="0" eaLnBrk="1" fontAlgn="auto" hangingPunct="1">
              <a:lnSpc>
                <a:spcPct val="90000"/>
              </a:lnSpc>
              <a:spcBef>
                <a:spcPts val="0"/>
              </a:spcBef>
              <a:spcAft>
                <a:spcPts val="0"/>
              </a:spcAft>
              <a:defRPr sz="600" b="1">
                <a:solidFill>
                  <a:schemeClr val="bg1"/>
                </a:solidFill>
                <a:latin typeface="+mn-lt"/>
              </a:defRPr>
            </a:lvl1pPr>
          </a:lstStyle>
          <a:p>
            <a:pPr>
              <a:defRPr/>
            </a:pPr>
            <a:r>
              <a:rPr lang="en-GB"/>
              <a:t>Type here if </a:t>
            </a:r>
          </a:p>
          <a:p>
            <a:pPr>
              <a:defRPr/>
            </a:pPr>
            <a:r>
              <a:rPr lang="en-GB"/>
              <a:t>add info needed </a:t>
            </a:r>
          </a:p>
          <a:p>
            <a:pPr>
              <a:defRPr/>
            </a:pPr>
            <a:r>
              <a:rPr lang="en-GB"/>
              <a:t>for every slide</a:t>
            </a:r>
          </a:p>
        </p:txBody>
      </p:sp>
      <p:sp>
        <p:nvSpPr>
          <p:cNvPr id="73" name="Fußzeilenplatzhalter 2">
            <a:extLst>
              <a:ext uri="{FF2B5EF4-FFF2-40B4-BE49-F238E27FC236}">
                <a16:creationId xmlns:a16="http://schemas.microsoft.com/office/drawing/2014/main" id="{F3625116-D74A-0B73-0D42-4B25A87FE08D}"/>
              </a:ext>
            </a:extLst>
          </p:cNvPr>
          <p:cNvSpPr txBox="1">
            <a:spLocks/>
          </p:cNvSpPr>
          <p:nvPr userDrawn="1"/>
        </p:nvSpPr>
        <p:spPr>
          <a:xfrm flipH="1">
            <a:off x="1036638" y="5003800"/>
            <a:ext cx="1504950" cy="92075"/>
          </a:xfrm>
          <a:prstGeom prst="rect">
            <a:avLst/>
          </a:prstGeom>
          <a:noFill/>
          <a:ln w="9525">
            <a:noFill/>
            <a:miter lim="800000"/>
            <a:headEnd/>
            <a:tailEnd/>
          </a:ln>
        </p:spPr>
        <p:txBody>
          <a:bodyPr lIns="0" tIns="0" rIns="0" bIns="0" anchor="ctr">
            <a:spAutoFit/>
          </a:bodyPr>
          <a:lstStyle>
            <a:defPPr>
              <a:defRPr lang="de-DE"/>
            </a:defPPr>
            <a:lvl1pPr marL="0" algn="l" defTabSz="914400" rtl="0" eaLnBrk="1" latinLnBrk="0" hangingPunct="1">
              <a:defRPr lang="de-DE" sz="600" b="1" kern="1200" cap="all" baseline="0" dirty="0">
                <a:solidFill>
                  <a:srgbClr val="00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r>
              <a:rPr lang="en-GB" cap="none"/>
              <a:t>gft.com</a:t>
            </a:r>
          </a:p>
        </p:txBody>
      </p:sp>
      <p:sp>
        <p:nvSpPr>
          <p:cNvPr id="74" name="Rechteck 50">
            <a:extLst>
              <a:ext uri="{FF2B5EF4-FFF2-40B4-BE49-F238E27FC236}">
                <a16:creationId xmlns:a16="http://schemas.microsoft.com/office/drawing/2014/main" id="{22896FA0-AEC7-5E8E-BB6B-CD7152816C6E}"/>
              </a:ext>
            </a:extLst>
          </p:cNvPr>
          <p:cNvSpPr>
            <a:spLocks noChangeAspect="1"/>
          </p:cNvSpPr>
          <p:nvPr userDrawn="1"/>
        </p:nvSpPr>
        <p:spPr bwMode="gray">
          <a:xfrm rot="2700000">
            <a:off x="976313" y="5037138"/>
            <a:ext cx="31750" cy="31750"/>
          </a:xfrm>
          <a:custGeom>
            <a:avLst/>
            <a:gdLst/>
            <a:ahLst/>
            <a:cxnLst/>
            <a:rect l="l" t="t" r="r" b="b"/>
            <a:pathLst>
              <a:path w="379268" h="379268">
                <a:moveTo>
                  <a:pt x="0" y="0"/>
                </a:moveTo>
                <a:lnTo>
                  <a:pt x="379268" y="0"/>
                </a:lnTo>
                <a:lnTo>
                  <a:pt x="379268" y="379268"/>
                </a:lnTo>
                <a:lnTo>
                  <a:pt x="250681" y="379268"/>
                </a:lnTo>
                <a:lnTo>
                  <a:pt x="250681" y="128587"/>
                </a:lnTo>
                <a:lnTo>
                  <a:pt x="0" y="128587"/>
                </a:ln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GB" sz="1200" dirty="0">
              <a:solidFill>
                <a:schemeClr val="tx1"/>
              </a:solidFill>
            </a:endParaRPr>
          </a:p>
        </p:txBody>
      </p:sp>
    </p:spTree>
    <p:custDataLst>
      <p:tags r:id="rId45"/>
    </p:custData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 id="2147484066" r:id="rId18"/>
    <p:sldLayoutId id="2147484067" r:id="rId19"/>
    <p:sldLayoutId id="2147484068" r:id="rId20"/>
    <p:sldLayoutId id="2147484069" r:id="rId21"/>
    <p:sldLayoutId id="2147484070" r:id="rId22"/>
    <p:sldLayoutId id="2147484071" r:id="rId23"/>
    <p:sldLayoutId id="2147484072" r:id="rId24"/>
    <p:sldLayoutId id="2147484073" r:id="rId25"/>
    <p:sldLayoutId id="2147484074" r:id="rId26"/>
    <p:sldLayoutId id="2147484075" r:id="rId27"/>
    <p:sldLayoutId id="2147484076" r:id="rId28"/>
    <p:sldLayoutId id="2147484077" r:id="rId29"/>
    <p:sldLayoutId id="2147484078" r:id="rId30"/>
    <p:sldLayoutId id="2147484079" r:id="rId31"/>
    <p:sldLayoutId id="2147484080" r:id="rId32"/>
    <p:sldLayoutId id="2147484081" r:id="rId33"/>
    <p:sldLayoutId id="2147484082" r:id="rId34"/>
    <p:sldLayoutId id="2147484083" r:id="rId35"/>
    <p:sldLayoutId id="2147484084" r:id="rId36"/>
    <p:sldLayoutId id="2147484085" r:id="rId37"/>
    <p:sldLayoutId id="2147484086" r:id="rId38"/>
    <p:sldLayoutId id="2147484087" r:id="rId39"/>
    <p:sldLayoutId id="2147484088" r:id="rId40"/>
    <p:sldLayoutId id="2147484089" r:id="rId41"/>
    <p:sldLayoutId id="2147484090" r:id="rId42"/>
    <p:sldLayoutId id="2147484091" r:id="rId43"/>
  </p:sldLayoutIdLst>
  <p:hf sldNum="0" hdr="0"/>
  <p:txStyles>
    <p:titleStyle>
      <a:lvl1pPr algn="l" rtl="0" eaLnBrk="0" fontAlgn="base" hangingPunct="0">
        <a:lnSpc>
          <a:spcPct val="90000"/>
        </a:lnSpc>
        <a:spcBef>
          <a:spcPct val="0"/>
        </a:spcBef>
        <a:spcAft>
          <a:spcPct val="0"/>
        </a:spcAft>
        <a:defRPr lang="de-DE" sz="2000" b="1" kern="1200" dirty="0">
          <a:solidFill>
            <a:schemeClr val="tx1"/>
          </a:solidFill>
          <a:latin typeface="+mn-lt"/>
          <a:ea typeface="Geneva" pitchFamily="-128" charset="-128"/>
          <a:cs typeface="Geneva" panose="020B0503030404040204" pitchFamily="34" charset="0"/>
        </a:defRPr>
      </a:lvl1pPr>
      <a:lvl2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2pPr>
      <a:lvl3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3pPr>
      <a:lvl4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4pPr>
      <a:lvl5pPr algn="l" rtl="0" eaLnBrk="0" fontAlgn="base" hangingPunct="0">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5pPr>
      <a:lvl6pPr marL="4572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6pPr>
      <a:lvl7pPr marL="9144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7pPr>
      <a:lvl8pPr marL="13716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8pPr>
      <a:lvl9pPr marL="1828800" algn="l" rtl="0" fontAlgn="base">
        <a:lnSpc>
          <a:spcPct val="90000"/>
        </a:lnSpc>
        <a:spcBef>
          <a:spcPct val="0"/>
        </a:spcBef>
        <a:spcAft>
          <a:spcPct val="0"/>
        </a:spcAft>
        <a:defRPr sz="2000" b="1">
          <a:solidFill>
            <a:schemeClr val="tx1"/>
          </a:solidFill>
          <a:latin typeface="Arial" panose="020B0604020202020204" pitchFamily="34" charset="0"/>
          <a:ea typeface="Geneva" panose="020B0503030404040204" pitchFamily="34" charset="0"/>
          <a:cs typeface="Geneva" panose="020B0503030404040204" pitchFamily="34" charset="0"/>
        </a:defRPr>
      </a:lvl9pPr>
    </p:titleStyle>
    <p:bodyStyle>
      <a:lvl1pPr marL="17780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400" kern="1200">
          <a:solidFill>
            <a:schemeClr val="tx1"/>
          </a:solidFill>
          <a:latin typeface="+mn-lt"/>
          <a:ea typeface="Geneva" pitchFamily="-128" charset="-128"/>
          <a:cs typeface="Geneva" panose="020B0503030404040204" pitchFamily="34" charset="0"/>
        </a:defRPr>
      </a:lvl1pPr>
      <a:lvl2pPr marL="361950" indent="-18415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2pPr>
      <a:lvl3pPr marL="5397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3pPr>
      <a:lvl4pPr marL="7175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4pPr>
      <a:lvl5pPr marL="895350" indent="-177800" algn="l" defTabSz="685800" rtl="0" eaLnBrk="0" fontAlgn="base" hangingPunct="0">
        <a:lnSpc>
          <a:spcPct val="90000"/>
        </a:lnSpc>
        <a:spcBef>
          <a:spcPts val="600"/>
        </a:spcBef>
        <a:spcAft>
          <a:spcPct val="0"/>
        </a:spcAft>
        <a:buClr>
          <a:srgbClr val="000000"/>
        </a:buClr>
        <a:buFont typeface="Wingdings" pitchFamily="2" charset="2"/>
        <a:buChar char="§"/>
        <a:defRPr lang="de-DE" sz="1200" kern="1200">
          <a:solidFill>
            <a:schemeClr val="tx1"/>
          </a:solidFill>
          <a:latin typeface="+mn-lt"/>
          <a:ea typeface="Geneva" pitchFamily="-128" charset="-128"/>
          <a:cs typeface="Geneva" panose="020B05030304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tags" Target="../tags/tag50.xml"/><Relationship Id="rId7" Type="http://schemas.openxmlformats.org/officeDocument/2006/relationships/image" Target="../media/image6.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45.bin"/><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51.x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kt 6" hidden="1">
            <a:extLst>
              <a:ext uri="{FF2B5EF4-FFF2-40B4-BE49-F238E27FC236}">
                <a16:creationId xmlns:a16="http://schemas.microsoft.com/office/drawing/2014/main" id="{A9041526-4B3A-40A2-EA3B-BC6527EB4803}"/>
              </a:ext>
            </a:extLst>
          </p:cNvPr>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6" imgW="38100" imgH="38100" progId="TCLayout.ActiveDocument.1">
                  <p:embed/>
                </p:oleObj>
              </mc:Choice>
              <mc:Fallback>
                <p:oleObj name="think-cell Folie" r:id="rId6" imgW="38100" imgH="38100" progId="TCLayout.ActiveDocument.1">
                  <p:embed/>
                  <p:pic>
                    <p:nvPicPr>
                      <p:cNvPr id="0" name="Objekt 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hteck 5" hidden="1">
            <a:extLst>
              <a:ext uri="{FF2B5EF4-FFF2-40B4-BE49-F238E27FC236}">
                <a16:creationId xmlns:a16="http://schemas.microsoft.com/office/drawing/2014/main" id="{2316A5AD-615F-DBE3-5F91-7137B932B132}"/>
              </a:ext>
            </a:extLst>
          </p:cNvPr>
          <p:cNvSpPr/>
          <p:nvPr>
            <p:custDataLst>
              <p:tags r:id="rId3"/>
            </p:custDataLst>
          </p:nvPr>
        </p:nvSpPr>
        <p:spPr bwMode="gray">
          <a:xfrm>
            <a:off x="0" y="0"/>
            <a:ext cx="158750" cy="15875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eaLnBrk="1" fontAlgn="auto" hangingPunct="1">
              <a:lnSpc>
                <a:spcPct val="80000"/>
              </a:lnSpc>
              <a:defRPr/>
            </a:pPr>
            <a:endParaRPr lang="en-GB" sz="4400" b="1" dirty="0">
              <a:solidFill>
                <a:schemeClr val="tx1"/>
              </a:solidFill>
              <a:ea typeface="Geneva"/>
              <a:cs typeface="+mj-cs"/>
              <a:sym typeface="Arial" panose="020B0604020202020204" pitchFamily="34" charset="0"/>
            </a:endParaRPr>
          </a:p>
        </p:txBody>
      </p:sp>
      <p:pic>
        <p:nvPicPr>
          <p:cNvPr id="8" name="Picture Placeholder 7">
            <a:extLst>
              <a:ext uri="{FF2B5EF4-FFF2-40B4-BE49-F238E27FC236}">
                <a16:creationId xmlns:a16="http://schemas.microsoft.com/office/drawing/2014/main" id="{8C9B7E64-EA59-B1C0-E632-CDF5D655BB00}"/>
              </a:ext>
            </a:extLst>
          </p:cNvPr>
          <p:cNvPicPr>
            <a:picLocks noGrp="1" noChangeAspect="1"/>
          </p:cNvPicPr>
          <p:nvPr>
            <p:ph type="pic" sz="quarter" idx="14"/>
          </p:nvPr>
        </p:nvPicPr>
        <p:blipFill>
          <a:blip r:embed="rId8"/>
          <a:srcRect l="5" r="5"/>
          <a:stretch>
            <a:fillRect/>
          </a:stretch>
        </p:blipFill>
        <p:spPr>
          <a:xfrm>
            <a:off x="188913" y="441325"/>
            <a:ext cx="8772525" cy="4519613"/>
          </a:xfrm>
        </p:spPr>
      </p:pic>
      <p:sp>
        <p:nvSpPr>
          <p:cNvPr id="48132" name="Titel 2">
            <a:extLst>
              <a:ext uri="{FF2B5EF4-FFF2-40B4-BE49-F238E27FC236}">
                <a16:creationId xmlns:a16="http://schemas.microsoft.com/office/drawing/2014/main" id="{18781A8A-E8A2-153F-4052-EC2F6EB53060}"/>
              </a:ext>
            </a:extLst>
          </p:cNvPr>
          <p:cNvSpPr>
            <a:spLocks noGrp="1" noChangeArrowheads="1"/>
          </p:cNvSpPr>
          <p:nvPr>
            <p:ph type="ctrTitle"/>
          </p:nvPr>
        </p:nvSpPr>
        <p:spPr bwMode="gray">
          <a:xfrm>
            <a:off x="977900" y="3486150"/>
            <a:ext cx="7191375" cy="542925"/>
          </a:xfrm>
        </p:spPr>
        <p:txBody>
          <a:bodyPr/>
          <a:lstStyle/>
          <a:p>
            <a:r>
              <a:rPr lang="en-US" dirty="0"/>
              <a:t>Automation Framework</a:t>
            </a:r>
          </a:p>
        </p:txBody>
      </p:sp>
      <p:sp>
        <p:nvSpPr>
          <p:cNvPr id="48133" name="Textplatzhalter 1">
            <a:extLst>
              <a:ext uri="{FF2B5EF4-FFF2-40B4-BE49-F238E27FC236}">
                <a16:creationId xmlns:a16="http://schemas.microsoft.com/office/drawing/2014/main" id="{BC30F90E-A009-1922-9B2C-EC7786181301}"/>
              </a:ext>
            </a:extLst>
          </p:cNvPr>
          <p:cNvSpPr>
            <a:spLocks noGrp="1" noChangeArrowheads="1"/>
          </p:cNvSpPr>
          <p:nvPr>
            <p:ph type="subTitle" idx="1"/>
          </p:nvPr>
        </p:nvSpPr>
        <p:spPr bwMode="gray">
          <a:xfrm>
            <a:off x="982663" y="4162425"/>
            <a:ext cx="7191375" cy="464743"/>
          </a:xfrm>
        </p:spPr>
        <p:txBody>
          <a:bodyPr/>
          <a:lstStyle/>
          <a:p>
            <a:pPr eaLnBrk="1" hangingPunct="1"/>
            <a:r>
              <a:rPr lang="en-GB" altLang="en-VN" dirty="0">
                <a:ea typeface="Geneva" panose="020B0503030404040204" pitchFamily="34" charset="0"/>
              </a:rPr>
              <a:t>Matthew Hoang</a:t>
            </a:r>
          </a:p>
          <a:p>
            <a:pPr eaLnBrk="1" hangingPunct="1"/>
            <a:r>
              <a:rPr lang="en-GB" altLang="en-VN" dirty="0">
                <a:ea typeface="Geneva" panose="020B0503030404040204" pitchFamily="34" charset="0"/>
              </a:rPr>
              <a:t>Khai Tran</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3F70E5CD-EECE-EC9F-9EB5-ADFF1D420B97}"/>
              </a:ext>
            </a:extLst>
          </p:cNvPr>
          <p:cNvSpPr>
            <a:spLocks noGrp="1" noChangeArrowheads="1"/>
          </p:cNvSpPr>
          <p:nvPr>
            <p:ph type="title"/>
          </p:nvPr>
        </p:nvSpPr>
        <p:spPr/>
        <p:txBody>
          <a:bodyPr/>
          <a:lstStyle/>
          <a:p>
            <a:r>
              <a:rPr lang="en-GB" altLang="en-VN">
                <a:ea typeface="Geneva" panose="020B0503030404040204" pitchFamily="34" charset="0"/>
              </a:rPr>
              <a:t>Agenda</a:t>
            </a:r>
            <a:endParaRPr lang="en-VN" altLang="en-VN">
              <a:ea typeface="Geneva" panose="020B0503030404040204" pitchFamily="34" charset="0"/>
            </a:endParaRPr>
          </a:p>
        </p:txBody>
      </p:sp>
      <p:sp>
        <p:nvSpPr>
          <p:cNvPr id="50178" name="Text Placeholder 2">
            <a:extLst>
              <a:ext uri="{FF2B5EF4-FFF2-40B4-BE49-F238E27FC236}">
                <a16:creationId xmlns:a16="http://schemas.microsoft.com/office/drawing/2014/main" id="{75A3FCF5-9E64-BDE4-9B13-5F8C589BDC0A}"/>
              </a:ext>
            </a:extLst>
          </p:cNvPr>
          <p:cNvSpPr>
            <a:spLocks noGrp="1" noChangeArrowheads="1"/>
          </p:cNvSpPr>
          <p:nvPr>
            <p:ph type="body" sz="quarter" idx="10"/>
          </p:nvPr>
        </p:nvSpPr>
        <p:spPr>
          <a:xfrm>
            <a:off x="977900" y="1263650"/>
            <a:ext cx="7191375" cy="3168650"/>
          </a:xfrm>
        </p:spPr>
        <p:txBody>
          <a:bodyPr/>
          <a:lstStyle/>
          <a:p>
            <a:pPr marL="0" indent="0" eaLnBrk="1" hangingPunct="1">
              <a:buNone/>
            </a:pPr>
            <a:r>
              <a:rPr lang="en-US" dirty="0"/>
              <a:t>1 – Project Overview</a:t>
            </a:r>
          </a:p>
          <a:p>
            <a:pPr marL="0" indent="0" eaLnBrk="1" hangingPunct="1">
              <a:buNone/>
            </a:pPr>
            <a:r>
              <a:rPr lang="en-US" dirty="0"/>
              <a:t>2 – Selected Solution: </a:t>
            </a:r>
            <a:r>
              <a:rPr lang="en-US" dirty="0" err="1"/>
              <a:t>WebdriverIO</a:t>
            </a:r>
            <a:endParaRPr lang="en-US" dirty="0"/>
          </a:p>
          <a:p>
            <a:pPr marL="0" indent="0" eaLnBrk="1" hangingPunct="1">
              <a:buNone/>
            </a:pPr>
            <a:r>
              <a:rPr lang="en-US" dirty="0"/>
              <a:t>3 – Why </a:t>
            </a:r>
            <a:r>
              <a:rPr lang="en-US" dirty="0" err="1"/>
              <a:t>WebdriverIO</a:t>
            </a:r>
            <a:endParaRPr lang="en-US" dirty="0"/>
          </a:p>
          <a:p>
            <a:pPr marL="0" indent="0" eaLnBrk="1" hangingPunct="1">
              <a:buNone/>
            </a:pPr>
            <a:r>
              <a:rPr lang="en-US" dirty="0"/>
              <a:t>4 – Project Structure</a:t>
            </a:r>
          </a:p>
          <a:p>
            <a:pPr marL="0" indent="0" eaLnBrk="1" hangingPunct="1">
              <a:buNone/>
            </a:pPr>
            <a:r>
              <a:rPr lang="en-US" dirty="0"/>
              <a:t>5 – Test Execution &amp; Commands</a:t>
            </a:r>
          </a:p>
          <a:p>
            <a:pPr marL="0" indent="0" eaLnBrk="1" hangingPunct="1">
              <a:buNone/>
            </a:pPr>
            <a:r>
              <a:rPr lang="en-US" dirty="0"/>
              <a:t>6 – Demo</a:t>
            </a:r>
          </a:p>
          <a:p>
            <a:pPr marL="0" indent="0" eaLnBrk="1" hangingPunct="1">
              <a:buNone/>
            </a:pPr>
            <a:r>
              <a:rPr lang="en-US" altLang="en-VN" dirty="0">
                <a:ea typeface="Geneva" panose="020B0503030404040204" pitchFamily="34" charset="0"/>
              </a:rPr>
              <a:t>7 – Q&amp;A</a:t>
            </a: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lvl="1" eaLnBrk="1" hangingPunct="1"/>
            <a:endParaRPr lang="en-VN" altLang="en-VN" dirty="0">
              <a:ea typeface="Geneva" panose="020B0503030404040204" pitchFamily="34" charset="0"/>
            </a:endParaRPr>
          </a:p>
          <a:p>
            <a:pPr eaLnBrk="1" hangingPunct="1"/>
            <a:endParaRPr lang="en-VN" altLang="en-VN" dirty="0">
              <a:ea typeface="Geneva" panose="020B0503030404040204" pitchFamily="34" charset="0"/>
            </a:endParaRPr>
          </a:p>
          <a:p>
            <a:endParaRPr lang="en-VN" altLang="en-VN" dirty="0">
              <a:ea typeface="Geneva" panose="020B0503030404040204" pitchFamily="34" charset="0"/>
            </a:endParaRPr>
          </a:p>
          <a:p>
            <a:endParaRPr lang="en-VN" altLang="en-VN" dirty="0">
              <a:ea typeface="Geneva" panose="020B0503030404040204" pitchFamily="34" charset="0"/>
            </a:endParaRPr>
          </a:p>
          <a:p>
            <a:endParaRPr lang="en-VN" altLang="en-VN" dirty="0">
              <a:ea typeface="Geneva" panose="020B0503030404040204" pitchFamily="34" charset="0"/>
            </a:endParaRPr>
          </a:p>
        </p:txBody>
      </p:sp>
      <p:sp>
        <p:nvSpPr>
          <p:cNvPr id="50179" name="Text Placeholder 3">
            <a:extLst>
              <a:ext uri="{FF2B5EF4-FFF2-40B4-BE49-F238E27FC236}">
                <a16:creationId xmlns:a16="http://schemas.microsoft.com/office/drawing/2014/main" id="{E09B12B8-E2EE-FDCF-61D5-C1ADD484F83D}"/>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A56626FD-4792-3D05-2D45-8A28D5B00B14}"/>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D33083F-5456-0B12-C0CE-86DBBD8B4F68}"/>
              </a:ext>
            </a:extLst>
          </p:cNvPr>
          <p:cNvSpPr>
            <a:spLocks noGrp="1"/>
          </p:cNvSpPr>
          <p:nvPr>
            <p:ph type="dt" sz="quarter" idx="14"/>
          </p:nvPr>
        </p:nvSpPr>
        <p:spPr/>
        <p:txBody>
          <a:bodyPr/>
          <a:lstStyle/>
          <a:p>
            <a:pPr>
              <a:defRPr/>
            </a:pPr>
            <a:fld id="{5CA1536B-93B8-AE42-B480-83E07752318D}" type="datetime4">
              <a:rPr lang="en-GB" smtClean="0"/>
              <a:pPr>
                <a:defRPr/>
              </a:pPr>
              <a:t>29 October 2025</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62E498B2-9D90-76C0-0803-DE027B8DA52D}"/>
              </a:ext>
            </a:extLst>
          </p:cNvPr>
          <p:cNvSpPr>
            <a:spLocks noGrp="1" noChangeArrowheads="1"/>
          </p:cNvSpPr>
          <p:nvPr>
            <p:ph type="title"/>
          </p:nvPr>
        </p:nvSpPr>
        <p:spPr/>
        <p:txBody>
          <a:bodyPr/>
          <a:lstStyle/>
          <a:p>
            <a:pPr eaLnBrk="1" hangingPunct="1"/>
            <a:r>
              <a:rPr lang="en-US" dirty="0"/>
              <a:t>1 – Project Overview</a:t>
            </a:r>
          </a:p>
        </p:txBody>
      </p:sp>
      <p:sp>
        <p:nvSpPr>
          <p:cNvPr id="105474" name="Text Placeholder 2">
            <a:extLst>
              <a:ext uri="{FF2B5EF4-FFF2-40B4-BE49-F238E27FC236}">
                <a16:creationId xmlns:a16="http://schemas.microsoft.com/office/drawing/2014/main" id="{F1DC917E-7A04-36C2-D101-F46C2F136C20}"/>
              </a:ext>
            </a:extLst>
          </p:cNvPr>
          <p:cNvSpPr>
            <a:spLocks noGrp="1" noChangeArrowheads="1"/>
          </p:cNvSpPr>
          <p:nvPr>
            <p:ph type="body" sz="quarter" idx="10"/>
          </p:nvPr>
        </p:nvSpPr>
        <p:spPr>
          <a:xfrm>
            <a:off x="977900" y="1331914"/>
            <a:ext cx="7191375" cy="2899278"/>
          </a:xfrm>
        </p:spPr>
        <p:txBody>
          <a:bodyPr/>
          <a:lstStyle/>
          <a:p>
            <a:pPr marL="0" indent="0">
              <a:buNone/>
            </a:pPr>
            <a:endParaRPr lang="en-US" b="1" dirty="0"/>
          </a:p>
          <a:p>
            <a:pPr marL="0" indent="0">
              <a:buNone/>
            </a:pPr>
            <a:r>
              <a:rPr lang="en-US" b="1" dirty="0"/>
              <a:t>Goal:</a:t>
            </a:r>
            <a:br>
              <a:rPr lang="en-US" dirty="0"/>
            </a:br>
            <a:r>
              <a:rPr lang="en-US" sz="1200" dirty="0"/>
              <a:t>Build a </a:t>
            </a:r>
            <a:r>
              <a:rPr lang="en-US" sz="1200" b="1" dirty="0"/>
              <a:t>Unified Automation Testing Framework</a:t>
            </a:r>
            <a:r>
              <a:rPr lang="en-US" sz="1200" dirty="0"/>
              <a:t> for</a:t>
            </a:r>
            <a:br>
              <a:rPr lang="en-US" sz="1200" dirty="0"/>
            </a:br>
            <a:r>
              <a:rPr lang="en-VN" sz="1200" dirty="0"/>
              <a:t>🌐 </a:t>
            </a:r>
            <a:r>
              <a:rPr lang="en-US" sz="1200" dirty="0"/>
              <a:t>Web, </a:t>
            </a:r>
            <a:r>
              <a:rPr lang="en-VN" sz="1200" dirty="0"/>
              <a:t>📱 </a:t>
            </a:r>
            <a:r>
              <a:rPr lang="en-US" sz="1200" dirty="0"/>
              <a:t>Mobile (Android/iOS), and </a:t>
            </a:r>
            <a:r>
              <a:rPr lang="en-VN" sz="1200" dirty="0"/>
              <a:t>🔄 </a:t>
            </a:r>
            <a:r>
              <a:rPr lang="en-US" sz="1200" dirty="0"/>
              <a:t>Cross-platform testing.</a:t>
            </a:r>
          </a:p>
          <a:p>
            <a:pPr marL="0" indent="0">
              <a:buNone/>
            </a:pPr>
            <a:endParaRPr lang="en-US" dirty="0"/>
          </a:p>
          <a:p>
            <a:pPr marL="0" indent="0">
              <a:buNone/>
            </a:pPr>
            <a:r>
              <a:rPr lang="en-US" b="1" dirty="0"/>
              <a:t>Requirements:</a:t>
            </a:r>
            <a:endParaRPr lang="en-US" dirty="0"/>
          </a:p>
          <a:p>
            <a:r>
              <a:rPr lang="en-US" dirty="0"/>
              <a:t>Multi-browser &amp; multi-device support</a:t>
            </a:r>
          </a:p>
          <a:p>
            <a:r>
              <a:rPr lang="en-US" dirty="0"/>
              <a:t>Combine Web &amp; Mobile scenarios</a:t>
            </a:r>
          </a:p>
          <a:p>
            <a:r>
              <a:rPr lang="en-US" dirty="0"/>
              <a:t>Auto Allure reports</a:t>
            </a:r>
          </a:p>
          <a:p>
            <a:r>
              <a:rPr lang="en-US" dirty="0"/>
              <a:t>Parallel execution</a:t>
            </a:r>
          </a:p>
          <a:p>
            <a:r>
              <a:rPr lang="en-US" dirty="0"/>
              <a:t>CI/CD</a:t>
            </a:r>
          </a:p>
        </p:txBody>
      </p:sp>
      <p:sp>
        <p:nvSpPr>
          <p:cNvPr id="105475" name="Text Placeholder 3">
            <a:extLst>
              <a:ext uri="{FF2B5EF4-FFF2-40B4-BE49-F238E27FC236}">
                <a16:creationId xmlns:a16="http://schemas.microsoft.com/office/drawing/2014/main" id="{F83D1E0E-57C0-C257-2207-448B111AC250}"/>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EF4A2351-37A2-75AA-AE3B-0404426344BB}"/>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DC02DEEB-DA78-49D9-C6F1-D88184A9EC59}"/>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0F59D-85C3-B78E-C491-08F13F8F5700}"/>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12FF7E06-46A6-4249-659E-5A2E7B540116}"/>
              </a:ext>
            </a:extLst>
          </p:cNvPr>
          <p:cNvSpPr>
            <a:spLocks noGrp="1" noChangeArrowheads="1"/>
          </p:cNvSpPr>
          <p:nvPr>
            <p:ph type="title"/>
          </p:nvPr>
        </p:nvSpPr>
        <p:spPr/>
        <p:txBody>
          <a:bodyPr/>
          <a:lstStyle/>
          <a:p>
            <a:pPr eaLnBrk="1" hangingPunct="1"/>
            <a:r>
              <a:rPr lang="en-US" dirty="0"/>
              <a:t>2 – Selected Solution: </a:t>
            </a:r>
            <a:r>
              <a:rPr lang="en-US" dirty="0" err="1"/>
              <a:t>WebdriverIO</a:t>
            </a:r>
            <a:endParaRPr lang="en-US" dirty="0"/>
          </a:p>
        </p:txBody>
      </p:sp>
      <p:sp>
        <p:nvSpPr>
          <p:cNvPr id="105474" name="Text Placeholder 2">
            <a:extLst>
              <a:ext uri="{FF2B5EF4-FFF2-40B4-BE49-F238E27FC236}">
                <a16:creationId xmlns:a16="http://schemas.microsoft.com/office/drawing/2014/main" id="{75257087-F1F2-07B8-AE75-DC42656D3969}"/>
              </a:ext>
            </a:extLst>
          </p:cNvPr>
          <p:cNvSpPr>
            <a:spLocks noGrp="1" noChangeArrowheads="1"/>
          </p:cNvSpPr>
          <p:nvPr>
            <p:ph type="body" sz="quarter" idx="10"/>
          </p:nvPr>
        </p:nvSpPr>
        <p:spPr>
          <a:xfrm>
            <a:off x="977900" y="1724277"/>
            <a:ext cx="7191375" cy="1694946"/>
          </a:xfrm>
        </p:spPr>
        <p:txBody>
          <a:bodyPr/>
          <a:lstStyle/>
          <a:p>
            <a:pPr marL="0" indent="0">
              <a:buNone/>
            </a:pPr>
            <a:endParaRPr lang="en-US" b="1" dirty="0"/>
          </a:p>
          <a:p>
            <a:pPr marL="0" indent="0">
              <a:buNone/>
            </a:pPr>
            <a:r>
              <a:rPr lang="en-US" b="1" dirty="0"/>
              <a:t>Framework Stack:</a:t>
            </a:r>
            <a:endParaRPr lang="en-US" dirty="0"/>
          </a:p>
          <a:p>
            <a:r>
              <a:rPr lang="en-US" sz="1200" dirty="0" err="1"/>
              <a:t>WebdriverIO</a:t>
            </a:r>
            <a:r>
              <a:rPr lang="en-US" sz="1200" dirty="0"/>
              <a:t> v9+</a:t>
            </a:r>
          </a:p>
          <a:p>
            <a:r>
              <a:rPr lang="en-US" sz="1200" dirty="0"/>
              <a:t>Mocha + TypeScript</a:t>
            </a:r>
          </a:p>
          <a:p>
            <a:r>
              <a:rPr lang="en-US" sz="1200" dirty="0"/>
              <a:t>Appium Service (Android/iOS)</a:t>
            </a:r>
          </a:p>
          <a:p>
            <a:r>
              <a:rPr lang="en-US" sz="1200" dirty="0"/>
              <a:t>Allure Reporter</a:t>
            </a:r>
          </a:p>
          <a:p>
            <a:endParaRPr lang="en-VN" dirty="0"/>
          </a:p>
          <a:p>
            <a:pPr marL="0" indent="0">
              <a:buNone/>
            </a:pPr>
            <a:endParaRPr lang="en-US" b="1" dirty="0"/>
          </a:p>
          <a:p>
            <a:pPr marL="0" indent="0">
              <a:buNone/>
            </a:pPr>
            <a:br>
              <a:rPr lang="en-US" dirty="0"/>
            </a:br>
            <a:endParaRPr lang="en-VN" altLang="en-VN" dirty="0">
              <a:ea typeface="Geneva" panose="020B0503030404040204" pitchFamily="34" charset="0"/>
            </a:endParaRPr>
          </a:p>
        </p:txBody>
      </p:sp>
      <p:sp>
        <p:nvSpPr>
          <p:cNvPr id="105475" name="Text Placeholder 3">
            <a:extLst>
              <a:ext uri="{FF2B5EF4-FFF2-40B4-BE49-F238E27FC236}">
                <a16:creationId xmlns:a16="http://schemas.microsoft.com/office/drawing/2014/main" id="{E56D6511-469E-CEC9-22EB-B63BDCE618D5}"/>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085251E3-69C8-0BEC-FA1E-C1AA50849800}"/>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76BCFF07-6516-AE57-E7D8-D2771BEF7E47}"/>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spTree>
    <p:extLst>
      <p:ext uri="{BB962C8B-B14F-4D97-AF65-F5344CB8AC3E}">
        <p14:creationId xmlns:p14="http://schemas.microsoft.com/office/powerpoint/2010/main" val="310158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F850-D5F3-498C-99ED-72095AC4EC53}"/>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C1D6325A-3AFD-3414-FFEF-2AD14218A12C}"/>
              </a:ext>
            </a:extLst>
          </p:cNvPr>
          <p:cNvSpPr>
            <a:spLocks noGrp="1" noChangeArrowheads="1"/>
          </p:cNvSpPr>
          <p:nvPr>
            <p:ph type="title"/>
          </p:nvPr>
        </p:nvSpPr>
        <p:spPr/>
        <p:txBody>
          <a:bodyPr/>
          <a:lstStyle/>
          <a:p>
            <a:pPr eaLnBrk="1" hangingPunct="1"/>
            <a:r>
              <a:rPr lang="en-US" dirty="0"/>
              <a:t>3 – Why </a:t>
            </a:r>
            <a:r>
              <a:rPr lang="en-US" dirty="0" err="1"/>
              <a:t>WebdriverIO</a:t>
            </a:r>
            <a:endParaRPr lang="en-US" dirty="0"/>
          </a:p>
        </p:txBody>
      </p:sp>
      <p:sp>
        <p:nvSpPr>
          <p:cNvPr id="105475" name="Text Placeholder 3">
            <a:extLst>
              <a:ext uri="{FF2B5EF4-FFF2-40B4-BE49-F238E27FC236}">
                <a16:creationId xmlns:a16="http://schemas.microsoft.com/office/drawing/2014/main" id="{CB737B66-F741-959D-A787-2C212F6607D8}"/>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AF32A5C2-ABE2-FAFD-E880-C3FD89F0F160}"/>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9DB984BB-55CD-6FCF-F5C7-3AD9E2B12CFB}"/>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sp>
        <p:nvSpPr>
          <p:cNvPr id="2" name="TextBox 1">
            <a:extLst>
              <a:ext uri="{FF2B5EF4-FFF2-40B4-BE49-F238E27FC236}">
                <a16:creationId xmlns:a16="http://schemas.microsoft.com/office/drawing/2014/main" id="{B686E4F6-7581-A420-DE21-2D75CBEDFB1A}"/>
              </a:ext>
            </a:extLst>
          </p:cNvPr>
          <p:cNvSpPr txBox="1"/>
          <p:nvPr/>
        </p:nvSpPr>
        <p:spPr>
          <a:xfrm>
            <a:off x="-1306286" y="-896587"/>
            <a:ext cx="1410643" cy="215444"/>
          </a:xfrm>
          <a:prstGeom prst="rect">
            <a:avLst/>
          </a:prstGeom>
          <a:noFill/>
        </p:spPr>
        <p:txBody>
          <a:bodyPr wrap="none" lIns="0" tIns="0" rIns="0" bIns="0" rtlCol="0">
            <a:spAutoFit/>
          </a:bodyPr>
          <a:lstStyle/>
          <a:p>
            <a:r>
              <a:rPr lang="en-US" sz="1400" dirty="0"/>
              <a:t>Why </a:t>
            </a:r>
            <a:r>
              <a:rPr lang="en-US" sz="1400" dirty="0" err="1"/>
              <a:t>WebdriverIO</a:t>
            </a:r>
            <a:endParaRPr lang="en-VN" sz="1400" dirty="0" err="1"/>
          </a:p>
        </p:txBody>
      </p:sp>
      <p:graphicFrame>
        <p:nvGraphicFramePr>
          <p:cNvPr id="4" name="Table 3">
            <a:extLst>
              <a:ext uri="{FF2B5EF4-FFF2-40B4-BE49-F238E27FC236}">
                <a16:creationId xmlns:a16="http://schemas.microsoft.com/office/drawing/2014/main" id="{0EE75437-8C35-B4CA-9DAA-772900FB4034}"/>
              </a:ext>
            </a:extLst>
          </p:cNvPr>
          <p:cNvGraphicFramePr>
            <a:graphicFrameLocks noGrp="1"/>
          </p:cNvGraphicFramePr>
          <p:nvPr>
            <p:extLst>
              <p:ext uri="{D42A27DB-BD31-4B8C-83A1-F6EECF244321}">
                <p14:modId xmlns:p14="http://schemas.microsoft.com/office/powerpoint/2010/main" val="4194360692"/>
              </p:ext>
            </p:extLst>
          </p:nvPr>
        </p:nvGraphicFramePr>
        <p:xfrm>
          <a:off x="977900" y="1415759"/>
          <a:ext cx="7181232" cy="2566800"/>
        </p:xfrm>
        <a:graphic>
          <a:graphicData uri="http://schemas.openxmlformats.org/drawingml/2006/table">
            <a:tbl>
              <a:tblPr/>
              <a:tblGrid>
                <a:gridCol w="3157539">
                  <a:extLst>
                    <a:ext uri="{9D8B030D-6E8A-4147-A177-3AD203B41FA5}">
                      <a16:colId xmlns:a16="http://schemas.microsoft.com/office/drawing/2014/main" val="2607192638"/>
                    </a:ext>
                  </a:extLst>
                </a:gridCol>
                <a:gridCol w="4023693">
                  <a:extLst>
                    <a:ext uri="{9D8B030D-6E8A-4147-A177-3AD203B41FA5}">
                      <a16:colId xmlns:a16="http://schemas.microsoft.com/office/drawing/2014/main" val="2247347763"/>
                    </a:ext>
                  </a:extLst>
                </a:gridCol>
              </a:tblGrid>
              <a:tr h="330283">
                <a:tc>
                  <a:txBody>
                    <a:bodyPr/>
                    <a:lstStyle/>
                    <a:p>
                      <a:pPr>
                        <a:buNone/>
                      </a:pPr>
                      <a:r>
                        <a:rPr lang="en-US" sz="1200" b="1" dirty="0">
                          <a:latin typeface="Arial" panose="020B0604020202020204" pitchFamily="34" charset="0"/>
                          <a:cs typeface="Arial" panose="020B0604020202020204" pitchFamily="34" charset="0"/>
                        </a:rPr>
                        <a:t>Feature</a:t>
                      </a:r>
                    </a:p>
                  </a:txBody>
                  <a:tcPr marL="36463" marR="36463" marT="18231" marB="18231" anchor="ctr">
                    <a:lnL>
                      <a:noFill/>
                    </a:lnL>
                    <a:lnR>
                      <a:noFill/>
                    </a:lnR>
                    <a:lnT>
                      <a:noFill/>
                    </a:lnT>
                    <a:lnB>
                      <a:noFill/>
                    </a:lnB>
                    <a:noFill/>
                  </a:tcPr>
                </a:tc>
                <a:tc>
                  <a:txBody>
                    <a:bodyPr/>
                    <a:lstStyle/>
                    <a:p>
                      <a:pPr>
                        <a:buNone/>
                      </a:pPr>
                      <a:r>
                        <a:rPr lang="en-US" sz="1200" b="1" dirty="0">
                          <a:latin typeface="Arial" panose="020B0604020202020204" pitchFamily="34" charset="0"/>
                          <a:cs typeface="Arial" panose="020B0604020202020204" pitchFamily="34" charset="0"/>
                        </a:rPr>
                        <a:t>Benefit</a:t>
                      </a:r>
                    </a:p>
                  </a:txBody>
                  <a:tcPr marL="36463" marR="36463" marT="18231" marB="18231" anchor="ctr">
                    <a:lnL>
                      <a:noFill/>
                    </a:lnL>
                    <a:lnR>
                      <a:noFill/>
                    </a:lnR>
                    <a:lnT>
                      <a:noFill/>
                    </a:lnT>
                    <a:lnB>
                      <a:noFill/>
                    </a:lnB>
                    <a:noFill/>
                  </a:tcPr>
                </a:tc>
                <a:extLst>
                  <a:ext uri="{0D108BD9-81ED-4DB2-BD59-A6C34878D82A}">
                    <a16:rowId xmlns:a16="http://schemas.microsoft.com/office/drawing/2014/main" val="428745965"/>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Web + Mobile mix support</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One framework for all platforms</a:t>
                      </a:r>
                    </a:p>
                  </a:txBody>
                  <a:tcPr marL="36463" marR="36463" marT="18231" marB="18231" anchor="ctr">
                    <a:lnL>
                      <a:noFill/>
                    </a:lnL>
                    <a:lnR>
                      <a:noFill/>
                    </a:lnR>
                    <a:lnT>
                      <a:noFill/>
                    </a:lnT>
                    <a:lnB>
                      <a:noFill/>
                    </a:lnB>
                    <a:noFill/>
                  </a:tcPr>
                </a:tc>
                <a:extLst>
                  <a:ext uri="{0D108BD9-81ED-4DB2-BD59-A6C34878D82A}">
                    <a16:rowId xmlns:a16="http://schemas.microsoft.com/office/drawing/2014/main" val="1148130599"/>
                  </a:ext>
                </a:extLst>
              </a:tr>
              <a:tr h="330283">
                <a:tc>
                  <a:txBody>
                    <a:bodyPr/>
                    <a:lstStyle/>
                    <a:p>
                      <a:pPr>
                        <a:buNone/>
                      </a:pPr>
                      <a:r>
                        <a:rPr lang="en-US" sz="1200" dirty="0">
                          <a:latin typeface="Arial" panose="020B0604020202020204" pitchFamily="34" charset="0"/>
                          <a:cs typeface="Arial" panose="020B0604020202020204" pitchFamily="34" charset="0"/>
                        </a:rPr>
                        <a:t>⚙️ Easy to learn</a:t>
                      </a:r>
                    </a:p>
                  </a:txBody>
                  <a:tcPr marL="36463" marR="36463" marT="18231" marB="18231" anchor="ctr">
                    <a:lnL>
                      <a:noFill/>
                    </a:lnL>
                    <a:lnR>
                      <a:noFill/>
                    </a:lnR>
                    <a:lnT>
                      <a:noFill/>
                    </a:lnT>
                    <a:lnB>
                      <a:noFill/>
                    </a:lnB>
                    <a:noFill/>
                  </a:tcPr>
                </a:tc>
                <a:tc>
                  <a:txBody>
                    <a:bodyPr/>
                    <a:lstStyle/>
                    <a:p>
                      <a:pPr marL="171450" indent="-171450">
                        <a:buFont typeface="Arial" panose="020B0604020202020204" pitchFamily="34" charset="0"/>
                        <a:buChar char="•"/>
                      </a:pPr>
                      <a:r>
                        <a:rPr lang="en-US" sz="1200" dirty="0"/>
                        <a:t>Simple and Modern Syntax</a:t>
                      </a:r>
                    </a:p>
                    <a:p>
                      <a:pPr marL="171450" indent="-171450">
                        <a:buFont typeface="Arial" panose="020B0604020202020204" pitchFamily="34" charset="0"/>
                        <a:buChar char="•"/>
                      </a:pPr>
                      <a:r>
                        <a:rPr lang="en-US" sz="1200" dirty="0"/>
                        <a:t>Excellent Documentation and Community Support</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t>Fast Setup and Easy Maintenance</a:t>
                      </a:r>
                    </a:p>
                  </a:txBody>
                  <a:tcPr marL="36463" marR="36463" marT="18231" marB="18231" anchor="ctr">
                    <a:lnL>
                      <a:noFill/>
                    </a:lnL>
                    <a:lnR>
                      <a:noFill/>
                    </a:lnR>
                    <a:lnT>
                      <a:noFill/>
                    </a:lnT>
                    <a:lnB>
                      <a:noFill/>
                    </a:lnB>
                    <a:noFill/>
                  </a:tcPr>
                </a:tc>
                <a:extLst>
                  <a:ext uri="{0D108BD9-81ED-4DB2-BD59-A6C34878D82A}">
                    <a16:rowId xmlns:a16="http://schemas.microsoft.com/office/drawing/2014/main" val="264435725"/>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Parallel execution</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Faster test cycles</a:t>
                      </a:r>
                    </a:p>
                  </a:txBody>
                  <a:tcPr marL="36463" marR="36463" marT="18231" marB="18231" anchor="ctr">
                    <a:lnL>
                      <a:noFill/>
                    </a:lnL>
                    <a:lnR>
                      <a:noFill/>
                    </a:lnR>
                    <a:lnT>
                      <a:noFill/>
                    </a:lnT>
                    <a:lnB>
                      <a:noFill/>
                    </a:lnB>
                    <a:noFill/>
                  </a:tcPr>
                </a:tc>
                <a:extLst>
                  <a:ext uri="{0D108BD9-81ED-4DB2-BD59-A6C34878D82A}">
                    <a16:rowId xmlns:a16="http://schemas.microsoft.com/office/drawing/2014/main" val="3379392684"/>
                  </a:ext>
                </a:extLst>
              </a:tr>
              <a:tr h="330283">
                <a:tc>
                  <a:txBody>
                    <a:bodyPr/>
                    <a:lstStyle/>
                    <a:p>
                      <a:pPr>
                        <a:buNone/>
                      </a:pPr>
                      <a:r>
                        <a:rPr lang="en-VN"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Allure reporting</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Beautiful visual reports</a:t>
                      </a:r>
                    </a:p>
                  </a:txBody>
                  <a:tcPr marL="36463" marR="36463" marT="18231" marB="18231" anchor="ctr">
                    <a:lnL>
                      <a:noFill/>
                    </a:lnL>
                    <a:lnR>
                      <a:noFill/>
                    </a:lnR>
                    <a:lnT>
                      <a:noFill/>
                    </a:lnT>
                    <a:lnB>
                      <a:noFill/>
                    </a:lnB>
                    <a:noFill/>
                  </a:tcPr>
                </a:tc>
                <a:extLst>
                  <a:ext uri="{0D108BD9-81ED-4DB2-BD59-A6C34878D82A}">
                    <a16:rowId xmlns:a16="http://schemas.microsoft.com/office/drawing/2014/main" val="1778075290"/>
                  </a:ext>
                </a:extLst>
              </a:tr>
              <a:tr h="330283">
                <a:tc>
                  <a:txBody>
                    <a:bodyPr/>
                    <a:lstStyle/>
                    <a:p>
                      <a:pPr>
                        <a:buNone/>
                      </a:pPr>
                      <a:r>
                        <a:rPr lang="en-VN"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Strong open-source</a:t>
                      </a:r>
                    </a:p>
                  </a:txBody>
                  <a:tcPr marL="36463" marR="36463" marT="18231" marB="18231" anchor="ctr">
                    <a:lnL>
                      <a:noFill/>
                    </a:lnL>
                    <a:lnR>
                      <a:noFill/>
                    </a:lnR>
                    <a:lnT>
                      <a:noFill/>
                    </a:lnT>
                    <a:lnB>
                      <a:noFill/>
                    </a:lnB>
                    <a:noFill/>
                  </a:tcPr>
                </a:tc>
                <a:tc>
                  <a:txBody>
                    <a:bodyPr/>
                    <a:lstStyle/>
                    <a:p>
                      <a:pPr>
                        <a:buNone/>
                      </a:pPr>
                      <a:r>
                        <a:rPr lang="en-US" sz="1200">
                          <a:latin typeface="Arial" panose="020B0604020202020204" pitchFamily="34" charset="0"/>
                          <a:cs typeface="Arial" panose="020B0604020202020204" pitchFamily="34" charset="0"/>
                        </a:rPr>
                        <a:t>Reliable documentation</a:t>
                      </a:r>
                    </a:p>
                  </a:txBody>
                  <a:tcPr marL="36463" marR="36463" marT="18231" marB="18231" anchor="ctr">
                    <a:lnL>
                      <a:noFill/>
                    </a:lnL>
                    <a:lnR>
                      <a:noFill/>
                    </a:lnR>
                    <a:lnT>
                      <a:noFill/>
                    </a:lnT>
                    <a:lnB>
                      <a:noFill/>
                    </a:lnB>
                    <a:noFill/>
                  </a:tcPr>
                </a:tc>
                <a:extLst>
                  <a:ext uri="{0D108BD9-81ED-4DB2-BD59-A6C34878D82A}">
                    <a16:rowId xmlns:a16="http://schemas.microsoft.com/office/drawing/2014/main" val="2626819754"/>
                  </a:ext>
                </a:extLst>
              </a:tr>
              <a:tr h="330283">
                <a:tc>
                  <a:txBody>
                    <a:bodyPr/>
                    <a:lstStyle/>
                    <a:p>
                      <a:pPr>
                        <a:buNone/>
                      </a:pPr>
                      <a:r>
                        <a:rPr lang="en-VN" sz="1200">
                          <a:latin typeface="Arial" panose="020B0604020202020204" pitchFamily="34" charset="0"/>
                          <a:cs typeface="Arial" panose="020B0604020202020204" pitchFamily="34" charset="0"/>
                        </a:rPr>
                        <a:t>🔄 </a:t>
                      </a:r>
                      <a:r>
                        <a:rPr lang="en-US" sz="1200">
                          <a:latin typeface="Arial" panose="020B0604020202020204" pitchFamily="34" charset="0"/>
                          <a:cs typeface="Arial" panose="020B0604020202020204" pitchFamily="34" charset="0"/>
                        </a:rPr>
                        <a:t>CI/CD friendly</a:t>
                      </a:r>
                    </a:p>
                  </a:txBody>
                  <a:tcPr marL="36463" marR="36463" marT="18231" marB="18231" anchor="ctr">
                    <a:lnL>
                      <a:noFill/>
                    </a:lnL>
                    <a:lnR>
                      <a:noFill/>
                    </a:lnR>
                    <a:lnT>
                      <a:noFill/>
                    </a:lnT>
                    <a:lnB>
                      <a:noFill/>
                    </a:lnB>
                    <a:noFill/>
                  </a:tcPr>
                </a:tc>
                <a:tc>
                  <a:txBody>
                    <a:bodyPr/>
                    <a:lstStyle/>
                    <a:p>
                      <a:pPr>
                        <a:buNone/>
                      </a:pPr>
                      <a:r>
                        <a:rPr lang="en-US" sz="1200" dirty="0">
                          <a:latin typeface="Arial" panose="020B0604020202020204" pitchFamily="34" charset="0"/>
                          <a:cs typeface="Arial" panose="020B0604020202020204" pitchFamily="34" charset="0"/>
                        </a:rPr>
                        <a:t>Works with Jenkins/GitHub</a:t>
                      </a:r>
                    </a:p>
                  </a:txBody>
                  <a:tcPr marL="36463" marR="36463" marT="18231" marB="18231" anchor="ctr">
                    <a:lnL>
                      <a:noFill/>
                    </a:lnL>
                    <a:lnR>
                      <a:noFill/>
                    </a:lnR>
                    <a:lnT>
                      <a:noFill/>
                    </a:lnT>
                    <a:lnB>
                      <a:noFill/>
                    </a:lnB>
                    <a:noFill/>
                  </a:tcPr>
                </a:tc>
                <a:extLst>
                  <a:ext uri="{0D108BD9-81ED-4DB2-BD59-A6C34878D82A}">
                    <a16:rowId xmlns:a16="http://schemas.microsoft.com/office/drawing/2014/main" val="1448056771"/>
                  </a:ext>
                </a:extLst>
              </a:tr>
            </a:tbl>
          </a:graphicData>
        </a:graphic>
      </p:graphicFrame>
    </p:spTree>
    <p:extLst>
      <p:ext uri="{BB962C8B-B14F-4D97-AF65-F5344CB8AC3E}">
        <p14:creationId xmlns:p14="http://schemas.microsoft.com/office/powerpoint/2010/main" val="262218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71BDC-EA66-C860-58AB-59CF7496F267}"/>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FA8FD5D7-C8A0-587D-795C-BE6752EDFDCA}"/>
              </a:ext>
            </a:extLst>
          </p:cNvPr>
          <p:cNvSpPr>
            <a:spLocks noGrp="1" noChangeArrowheads="1"/>
          </p:cNvSpPr>
          <p:nvPr>
            <p:ph type="title"/>
          </p:nvPr>
        </p:nvSpPr>
        <p:spPr/>
        <p:txBody>
          <a:bodyPr/>
          <a:lstStyle/>
          <a:p>
            <a:pPr eaLnBrk="1" hangingPunct="1"/>
            <a:r>
              <a:rPr lang="en-US" dirty="0"/>
              <a:t>4 – Project Structure</a:t>
            </a:r>
          </a:p>
        </p:txBody>
      </p:sp>
      <p:sp>
        <p:nvSpPr>
          <p:cNvPr id="105474" name="Text Placeholder 2">
            <a:extLst>
              <a:ext uri="{FF2B5EF4-FFF2-40B4-BE49-F238E27FC236}">
                <a16:creationId xmlns:a16="http://schemas.microsoft.com/office/drawing/2014/main" id="{6C1E910C-3C93-5045-4B9C-72B6FC3A5511}"/>
              </a:ext>
            </a:extLst>
          </p:cNvPr>
          <p:cNvSpPr>
            <a:spLocks noGrp="1" noChangeArrowheads="1"/>
          </p:cNvSpPr>
          <p:nvPr>
            <p:ph type="body" sz="quarter" idx="10"/>
          </p:nvPr>
        </p:nvSpPr>
        <p:spPr>
          <a:xfrm>
            <a:off x="973138" y="1055688"/>
            <a:ext cx="7191375" cy="3679825"/>
          </a:xfrm>
        </p:spPr>
        <p:txBody>
          <a:bodyPr/>
          <a:lstStyle/>
          <a:p>
            <a:pPr marL="0" indent="0">
              <a:buNone/>
            </a:pPr>
            <a:r>
              <a:rPr lang="en-US" altLang="en-VN" sz="1200" b="1" dirty="0">
                <a:ea typeface="Geneva" panose="020B0503030404040204" pitchFamily="34" charset="0"/>
              </a:rPr>
              <a:t>project-root/</a:t>
            </a:r>
          </a:p>
          <a:p>
            <a:pPr marL="0" indent="0">
              <a:buNone/>
            </a:pPr>
            <a:r>
              <a:rPr lang="en-US" altLang="en-VN" sz="1200" dirty="0">
                <a:ea typeface="Geneva" panose="020B0503030404040204" pitchFamily="34" charset="0"/>
              </a:rPr>
              <a:t> ├── config/</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wdio.shared.conf.ts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wdio.browser.conf.ts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wdio.ios.app.conf.ts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wdio.combine.conf.ts</a:t>
            </a:r>
            <a:endParaRPr lang="en-US" altLang="en-VN" sz="1200" dirty="0">
              <a:ea typeface="Geneva" panose="020B0503030404040204" pitchFamily="34" charset="0"/>
            </a:endParaRPr>
          </a:p>
          <a:p>
            <a:pPr marL="0" indent="0">
              <a:buNone/>
            </a:pPr>
            <a:r>
              <a:rPr lang="en-US" altLang="en-VN" sz="1200" dirty="0">
                <a:ea typeface="Geneva" panose="020B0503030404040204" pitchFamily="34" charset="0"/>
              </a:rPr>
              <a:t> │</a:t>
            </a:r>
          </a:p>
          <a:p>
            <a:pPr marL="0" indent="0">
              <a:buNone/>
            </a:pPr>
            <a:r>
              <a:rPr lang="en-US" altLang="en-VN" sz="1200" dirty="0">
                <a:ea typeface="Geneva" panose="020B0503030404040204" pitchFamily="34" charset="0"/>
              </a:rPr>
              <a:t> ├── test/</a:t>
            </a:r>
          </a:p>
          <a:p>
            <a:pPr marL="0" indent="0">
              <a:buNone/>
            </a:pPr>
            <a:r>
              <a:rPr lang="en-US" altLang="en-VN" sz="1200" dirty="0">
                <a:ea typeface="Geneva" panose="020B0503030404040204" pitchFamily="34" charset="0"/>
              </a:rPr>
              <a:t> │    ├── specs/ (web, </a:t>
            </a:r>
            <a:r>
              <a:rPr lang="en-US" altLang="en-VN" sz="1200" dirty="0" err="1">
                <a:ea typeface="Geneva" panose="020B0503030404040204" pitchFamily="34" charset="0"/>
              </a:rPr>
              <a:t>ios</a:t>
            </a:r>
            <a:r>
              <a:rPr lang="en-US" altLang="en-VN" sz="1200" dirty="0">
                <a:ea typeface="Geneva" panose="020B0503030404040204" pitchFamily="34" charset="0"/>
              </a:rPr>
              <a:t>, combine)</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pageobjects</a:t>
            </a:r>
            <a:r>
              <a:rPr lang="en-US" altLang="en-VN" sz="1200" dirty="0">
                <a:ea typeface="Geneva" panose="020B0503030404040204" pitchFamily="34" charset="0"/>
              </a:rPr>
              <a:t>/</a:t>
            </a:r>
          </a:p>
          <a:p>
            <a:pPr marL="0" indent="0">
              <a:buNone/>
            </a:pPr>
            <a:r>
              <a:rPr lang="en-US" altLang="en-VN" sz="1200" dirty="0">
                <a:ea typeface="Geneva" panose="020B0503030404040204" pitchFamily="34" charset="0"/>
              </a:rPr>
              <a:t> │    └── </a:t>
            </a:r>
            <a:r>
              <a:rPr lang="en-US" altLang="en-VN" sz="1200" dirty="0" err="1">
                <a:ea typeface="Geneva" panose="020B0503030404040204" pitchFamily="34" charset="0"/>
              </a:rPr>
              <a:t>screenobjects</a:t>
            </a:r>
            <a:r>
              <a:rPr lang="en-US" altLang="en-VN" sz="1200" dirty="0">
                <a:ea typeface="Geneva" panose="020B0503030404040204" pitchFamily="34" charset="0"/>
              </a:rPr>
              <a:t>/│</a:t>
            </a:r>
          </a:p>
          <a:p>
            <a:pPr marL="0" indent="0">
              <a:buNone/>
            </a:pPr>
            <a:r>
              <a:rPr lang="en-US" altLang="en-VN" sz="1200" dirty="0">
                <a:ea typeface="Geneva" panose="020B0503030404040204" pitchFamily="34" charset="0"/>
              </a:rPr>
              <a:t> └── allure-report/</a:t>
            </a:r>
          </a:p>
          <a:p>
            <a:pPr marL="0" indent="0">
              <a:buNone/>
            </a:pPr>
            <a:r>
              <a:rPr lang="en-US" altLang="en-VN" sz="1200" dirty="0">
                <a:ea typeface="Geneva" panose="020B0503030404040204" pitchFamily="34" charset="0"/>
              </a:rPr>
              <a:t> └── reports/allure-results/</a:t>
            </a:r>
          </a:p>
          <a:p>
            <a:pPr marL="0" indent="0">
              <a:buNone/>
            </a:pPr>
            <a:endParaRPr lang="en-VN" altLang="en-VN" sz="1200" dirty="0">
              <a:ea typeface="Geneva" panose="020B0503030404040204" pitchFamily="34" charset="0"/>
            </a:endParaRPr>
          </a:p>
        </p:txBody>
      </p:sp>
      <p:sp>
        <p:nvSpPr>
          <p:cNvPr id="105475" name="Text Placeholder 3">
            <a:extLst>
              <a:ext uri="{FF2B5EF4-FFF2-40B4-BE49-F238E27FC236}">
                <a16:creationId xmlns:a16="http://schemas.microsoft.com/office/drawing/2014/main" id="{B54F095D-1CEB-D999-AA48-47074DC18F89}"/>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9448029C-0C5A-2520-62B5-6274AB9E2091}"/>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A23A5DD-4DB1-2B45-66BA-C6718970AAB6}"/>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spTree>
    <p:extLst>
      <p:ext uri="{BB962C8B-B14F-4D97-AF65-F5344CB8AC3E}">
        <p14:creationId xmlns:p14="http://schemas.microsoft.com/office/powerpoint/2010/main" val="100260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40C60-D51B-310A-5188-6CA13B24BB1A}"/>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C5435071-6A19-776C-01F5-1E20775384A7}"/>
              </a:ext>
            </a:extLst>
          </p:cNvPr>
          <p:cNvSpPr>
            <a:spLocks noGrp="1" noChangeArrowheads="1"/>
          </p:cNvSpPr>
          <p:nvPr>
            <p:ph type="title"/>
          </p:nvPr>
        </p:nvSpPr>
        <p:spPr/>
        <p:txBody>
          <a:bodyPr/>
          <a:lstStyle/>
          <a:p>
            <a:pPr eaLnBrk="1" hangingPunct="1"/>
            <a:r>
              <a:rPr lang="en-US" dirty="0"/>
              <a:t>Slide 5 – Test Execution &amp; Commands</a:t>
            </a:r>
          </a:p>
        </p:txBody>
      </p:sp>
      <p:sp>
        <p:nvSpPr>
          <p:cNvPr id="105475" name="Text Placeholder 3">
            <a:extLst>
              <a:ext uri="{FF2B5EF4-FFF2-40B4-BE49-F238E27FC236}">
                <a16:creationId xmlns:a16="http://schemas.microsoft.com/office/drawing/2014/main" id="{BF78250E-2CAE-87A8-CB81-4E4D618747F1}"/>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EC3ADC2D-9B84-3A24-DDE7-F4C72DC71A62}"/>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2032FDBE-AD12-2DC8-5C42-90E8FCC02D7C}"/>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graphicFrame>
        <p:nvGraphicFramePr>
          <p:cNvPr id="3" name="Table 2">
            <a:extLst>
              <a:ext uri="{FF2B5EF4-FFF2-40B4-BE49-F238E27FC236}">
                <a16:creationId xmlns:a16="http://schemas.microsoft.com/office/drawing/2014/main" id="{ED6A9645-49EC-6C0B-1BD5-64F11D316D93}"/>
              </a:ext>
            </a:extLst>
          </p:cNvPr>
          <p:cNvGraphicFramePr>
            <a:graphicFrameLocks noGrp="1"/>
          </p:cNvGraphicFramePr>
          <p:nvPr>
            <p:extLst>
              <p:ext uri="{D42A27DB-BD31-4B8C-83A1-F6EECF244321}">
                <p14:modId xmlns:p14="http://schemas.microsoft.com/office/powerpoint/2010/main" val="3111352513"/>
              </p:ext>
            </p:extLst>
          </p:nvPr>
        </p:nvGraphicFramePr>
        <p:xfrm>
          <a:off x="977900" y="1618882"/>
          <a:ext cx="7549067" cy="1905735"/>
        </p:xfrm>
        <a:graphic>
          <a:graphicData uri="http://schemas.openxmlformats.org/drawingml/2006/table">
            <a:tbl>
              <a:tblPr/>
              <a:tblGrid>
                <a:gridCol w="1932423">
                  <a:extLst>
                    <a:ext uri="{9D8B030D-6E8A-4147-A177-3AD203B41FA5}">
                      <a16:colId xmlns:a16="http://schemas.microsoft.com/office/drawing/2014/main" val="3706307103"/>
                    </a:ext>
                  </a:extLst>
                </a:gridCol>
                <a:gridCol w="5616644">
                  <a:extLst>
                    <a:ext uri="{9D8B030D-6E8A-4147-A177-3AD203B41FA5}">
                      <a16:colId xmlns:a16="http://schemas.microsoft.com/office/drawing/2014/main" val="2249506227"/>
                    </a:ext>
                  </a:extLst>
                </a:gridCol>
              </a:tblGrid>
              <a:tr h="174339">
                <a:tc>
                  <a:txBody>
                    <a:bodyPr/>
                    <a:lstStyle/>
                    <a:p>
                      <a:pPr>
                        <a:buNone/>
                      </a:pPr>
                      <a:r>
                        <a:rPr lang="en-US" sz="1200" b="1" dirty="0"/>
                        <a:t>Scenario</a:t>
                      </a:r>
                    </a:p>
                  </a:txBody>
                  <a:tcPr marL="30706" marR="30706" marT="15353" marB="15353" anchor="ctr">
                    <a:lnL>
                      <a:noFill/>
                    </a:lnL>
                    <a:lnR>
                      <a:noFill/>
                    </a:lnR>
                    <a:lnT>
                      <a:noFill/>
                    </a:lnT>
                    <a:lnB>
                      <a:noFill/>
                    </a:lnB>
                    <a:noFill/>
                  </a:tcPr>
                </a:tc>
                <a:tc>
                  <a:txBody>
                    <a:bodyPr/>
                    <a:lstStyle/>
                    <a:p>
                      <a:pPr>
                        <a:buNone/>
                      </a:pPr>
                      <a:r>
                        <a:rPr lang="en-US" sz="1200" b="1" dirty="0"/>
                        <a:t>Command</a:t>
                      </a:r>
                    </a:p>
                  </a:txBody>
                  <a:tcPr marL="30706" marR="30706" marT="15353" marB="15353" anchor="ctr">
                    <a:lnL>
                      <a:noFill/>
                    </a:lnL>
                    <a:lnR>
                      <a:noFill/>
                    </a:lnR>
                    <a:lnT>
                      <a:noFill/>
                    </a:lnT>
                    <a:lnB>
                      <a:noFill/>
                    </a:lnB>
                    <a:noFill/>
                  </a:tcPr>
                </a:tc>
                <a:extLst>
                  <a:ext uri="{0D108BD9-81ED-4DB2-BD59-A6C34878D82A}">
                    <a16:rowId xmlns:a16="http://schemas.microsoft.com/office/drawing/2014/main" val="1967201224"/>
                  </a:ext>
                </a:extLst>
              </a:tr>
              <a:tr h="422375">
                <a:tc>
                  <a:txBody>
                    <a:bodyPr/>
                    <a:lstStyle/>
                    <a:p>
                      <a:pPr>
                        <a:buNone/>
                      </a:pPr>
                      <a:r>
                        <a:rPr lang="en-VN" sz="1200" dirty="0"/>
                        <a:t>🖥️ </a:t>
                      </a:r>
                      <a:r>
                        <a:rPr lang="en-US" sz="1200" dirty="0"/>
                        <a:t>Web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browser -- --spec=test/specs/web.sample.e2e.ts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2727628104"/>
                  </a:ext>
                </a:extLst>
              </a:tr>
              <a:tr h="422375">
                <a:tc>
                  <a:txBody>
                    <a:bodyPr/>
                    <a:lstStyle/>
                    <a:p>
                      <a:pPr>
                        <a:buNone/>
                      </a:pPr>
                      <a:r>
                        <a:rPr lang="en-VN" sz="1200" dirty="0"/>
                        <a:t>📱 </a:t>
                      </a:r>
                      <a:r>
                        <a:rPr lang="en-US" sz="1200" dirty="0"/>
                        <a:t>iOS App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a:t>
                      </a:r>
                      <a:r>
                        <a:rPr lang="en-US" sz="1200" dirty="0" err="1">
                          <a:latin typeface="Courier New" panose="02070309020205020404" pitchFamily="49" charset="0"/>
                        </a:rPr>
                        <a:t>ios.app</a:t>
                      </a:r>
                      <a:r>
                        <a:rPr lang="en-US" sz="1200" dirty="0">
                          <a:latin typeface="Courier New" panose="02070309020205020404" pitchFamily="49" charset="0"/>
                        </a:rPr>
                        <a:t> -- --spec=test/specs/ios.sample.e2e.ts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2819158876"/>
                  </a:ext>
                </a:extLst>
              </a:tr>
              <a:tr h="422375">
                <a:tc>
                  <a:txBody>
                    <a:bodyPr/>
                    <a:lstStyle/>
                    <a:p>
                      <a:pPr>
                        <a:buNone/>
                      </a:pPr>
                      <a:r>
                        <a:rPr lang="en-VN" sz="1200" dirty="0"/>
                        <a:t>🔄 </a:t>
                      </a:r>
                      <a:r>
                        <a:rPr lang="en-US" sz="1200" dirty="0"/>
                        <a:t>Combined Test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combine -- --spec=test/specs/combine.sample.e2e.ts</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4131297518"/>
                  </a:ext>
                </a:extLst>
              </a:tr>
              <a:tr h="425024">
                <a:tc>
                  <a:txBody>
                    <a:bodyPr/>
                    <a:lstStyle/>
                    <a:p>
                      <a:pPr>
                        <a:buNone/>
                      </a:pPr>
                      <a:r>
                        <a:rPr lang="en-VN" sz="1200" dirty="0"/>
                        <a:t>📊 </a:t>
                      </a:r>
                      <a:r>
                        <a:rPr lang="en-US" sz="1200" dirty="0"/>
                        <a:t>Generate Report</a:t>
                      </a:r>
                    </a:p>
                  </a:txBody>
                  <a:tcPr marL="30706" marR="30706" marT="15353" marB="15353" anchor="ctr">
                    <a:lnL>
                      <a:noFill/>
                    </a:lnL>
                    <a:lnR>
                      <a:noFill/>
                    </a:lnR>
                    <a:lnT>
                      <a:noFill/>
                    </a:lnT>
                    <a:lnB>
                      <a:noFill/>
                    </a:lnB>
                    <a:noFill/>
                  </a:tcPr>
                </a:tc>
                <a:tc>
                  <a:txBody>
                    <a:bodyPr/>
                    <a:lstStyle/>
                    <a:p>
                      <a:pPr>
                        <a:buNone/>
                      </a:pPr>
                      <a:r>
                        <a:rPr lang="en-US" sz="1200" dirty="0" err="1">
                          <a:latin typeface="Courier New" panose="02070309020205020404" pitchFamily="49" charset="0"/>
                        </a:rPr>
                        <a:t>npm</a:t>
                      </a:r>
                      <a:r>
                        <a:rPr lang="en-US" sz="1200" dirty="0">
                          <a:latin typeface="Courier New" panose="02070309020205020404" pitchFamily="49" charset="0"/>
                        </a:rPr>
                        <a:t> run allure-report</a:t>
                      </a:r>
                      <a:endParaRPr lang="en-US" sz="1200" dirty="0"/>
                    </a:p>
                  </a:txBody>
                  <a:tcPr marL="30706" marR="30706" marT="15353" marB="15353" anchor="ctr">
                    <a:lnL>
                      <a:noFill/>
                    </a:lnL>
                    <a:lnR>
                      <a:noFill/>
                    </a:lnR>
                    <a:lnT>
                      <a:noFill/>
                    </a:lnT>
                    <a:lnB>
                      <a:noFill/>
                    </a:lnB>
                    <a:noFill/>
                  </a:tcPr>
                </a:tc>
                <a:extLst>
                  <a:ext uri="{0D108BD9-81ED-4DB2-BD59-A6C34878D82A}">
                    <a16:rowId xmlns:a16="http://schemas.microsoft.com/office/drawing/2014/main" val="1927945261"/>
                  </a:ext>
                </a:extLst>
              </a:tr>
            </a:tbl>
          </a:graphicData>
        </a:graphic>
      </p:graphicFrame>
    </p:spTree>
    <p:extLst>
      <p:ext uri="{BB962C8B-B14F-4D97-AF65-F5344CB8AC3E}">
        <p14:creationId xmlns:p14="http://schemas.microsoft.com/office/powerpoint/2010/main" val="364149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17406-2A25-6A9B-E7FB-7D689337822C}"/>
            </a:ext>
          </a:extLst>
        </p:cNvPr>
        <p:cNvGrpSpPr/>
        <p:nvPr/>
      </p:nvGrpSpPr>
      <p:grpSpPr>
        <a:xfrm>
          <a:off x="0" y="0"/>
          <a:ext cx="0" cy="0"/>
          <a:chOff x="0" y="0"/>
          <a:chExt cx="0" cy="0"/>
        </a:xfrm>
      </p:grpSpPr>
      <p:sp>
        <p:nvSpPr>
          <p:cNvPr id="105473" name="Title 1">
            <a:extLst>
              <a:ext uri="{FF2B5EF4-FFF2-40B4-BE49-F238E27FC236}">
                <a16:creationId xmlns:a16="http://schemas.microsoft.com/office/drawing/2014/main" id="{AF5D549C-717A-9D0F-D0CE-AC82268BEA81}"/>
              </a:ext>
            </a:extLst>
          </p:cNvPr>
          <p:cNvSpPr>
            <a:spLocks noGrp="1" noChangeArrowheads="1"/>
          </p:cNvSpPr>
          <p:nvPr>
            <p:ph type="title"/>
          </p:nvPr>
        </p:nvSpPr>
        <p:spPr>
          <a:xfrm>
            <a:off x="3103148" y="2493929"/>
            <a:ext cx="2931353" cy="276225"/>
          </a:xfrm>
        </p:spPr>
        <p:txBody>
          <a:bodyPr/>
          <a:lstStyle/>
          <a:p>
            <a:pPr algn="ctr" eaLnBrk="1" hangingPunct="1"/>
            <a:r>
              <a:rPr lang="en-US" dirty="0"/>
              <a:t>6 – Demo</a:t>
            </a:r>
          </a:p>
        </p:txBody>
      </p:sp>
      <p:sp>
        <p:nvSpPr>
          <p:cNvPr id="105474" name="Text Placeholder 2">
            <a:extLst>
              <a:ext uri="{FF2B5EF4-FFF2-40B4-BE49-F238E27FC236}">
                <a16:creationId xmlns:a16="http://schemas.microsoft.com/office/drawing/2014/main" id="{6B01B862-B61E-45E7-9646-2E7E68C830E0}"/>
              </a:ext>
            </a:extLst>
          </p:cNvPr>
          <p:cNvSpPr>
            <a:spLocks noGrp="1" noChangeArrowheads="1"/>
          </p:cNvSpPr>
          <p:nvPr>
            <p:ph type="body" sz="quarter" idx="10"/>
          </p:nvPr>
        </p:nvSpPr>
        <p:spPr>
          <a:xfrm>
            <a:off x="973138" y="1055688"/>
            <a:ext cx="7191375" cy="3679825"/>
          </a:xfrm>
        </p:spPr>
        <p:txBody>
          <a:bodyPr/>
          <a:lstStyle/>
          <a:p>
            <a:pPr marL="0" indent="0">
              <a:buNone/>
            </a:pPr>
            <a:endParaRPr lang="en-US" i="1" dirty="0">
              <a:solidFill>
                <a:schemeClr val="bg2">
                  <a:lumMod val="50000"/>
                </a:schemeClr>
              </a:solidFill>
            </a:endParaRPr>
          </a:p>
          <a:p>
            <a:pPr marL="0" indent="0">
              <a:buNone/>
            </a:pPr>
            <a:endParaRPr lang="en-VN" altLang="en-VN" dirty="0">
              <a:ea typeface="Geneva" panose="020B0503030404040204" pitchFamily="34" charset="0"/>
            </a:endParaRPr>
          </a:p>
        </p:txBody>
      </p:sp>
      <p:sp>
        <p:nvSpPr>
          <p:cNvPr id="105475" name="Text Placeholder 3">
            <a:extLst>
              <a:ext uri="{FF2B5EF4-FFF2-40B4-BE49-F238E27FC236}">
                <a16:creationId xmlns:a16="http://schemas.microsoft.com/office/drawing/2014/main" id="{9AE5DB88-5F45-412F-61BE-D825B2A86D42}"/>
              </a:ext>
            </a:extLst>
          </p:cNvPr>
          <p:cNvSpPr>
            <a:spLocks noGrp="1" noChangeArrowheads="1"/>
          </p:cNvSpPr>
          <p:nvPr>
            <p:ph type="body" sz="quarter" idx="12"/>
          </p:nvPr>
        </p:nvSpPr>
        <p:spPr>
          <a:xfrm>
            <a:off x="3371850" y="85725"/>
            <a:ext cx="720725" cy="249238"/>
          </a:xfrm>
        </p:spPr>
        <p:txBody>
          <a:bodyPr/>
          <a:lstStyle/>
          <a:p>
            <a:pPr>
              <a:spcBef>
                <a:spcPct val="0"/>
              </a:spcBef>
            </a:pPr>
            <a:endParaRPr lang="en-VN" altLang="en-VN">
              <a:ea typeface="Geneva" panose="020B0503030404040204" pitchFamily="34" charset="0"/>
            </a:endParaRPr>
          </a:p>
        </p:txBody>
      </p:sp>
      <p:sp>
        <p:nvSpPr>
          <p:cNvPr id="5" name="Footer Placeholder 4">
            <a:extLst>
              <a:ext uri="{FF2B5EF4-FFF2-40B4-BE49-F238E27FC236}">
                <a16:creationId xmlns:a16="http://schemas.microsoft.com/office/drawing/2014/main" id="{83B94017-3BA3-CD4A-4709-13E035126F92}"/>
              </a:ext>
            </a:extLst>
          </p:cNvPr>
          <p:cNvSpPr>
            <a:spLocks noGrp="1"/>
          </p:cNvSpPr>
          <p:nvPr>
            <p:ph type="ftr" sz="quarter" idx="13"/>
          </p:nvPr>
        </p:nvSpPr>
        <p:spPr/>
        <p:txBody>
          <a:bodyPr/>
          <a:lstStyle/>
          <a:p>
            <a:pPr>
              <a:defRPr/>
            </a:pPr>
            <a:r>
              <a:rPr lang="en-GB"/>
              <a:t>Type here if  add info needed  for every slide</a:t>
            </a:r>
          </a:p>
        </p:txBody>
      </p:sp>
      <p:sp>
        <p:nvSpPr>
          <p:cNvPr id="6" name="Date Placeholder 5">
            <a:extLst>
              <a:ext uri="{FF2B5EF4-FFF2-40B4-BE49-F238E27FC236}">
                <a16:creationId xmlns:a16="http://schemas.microsoft.com/office/drawing/2014/main" id="{A9015C44-B06F-9CF9-D885-C9CFC87757A3}"/>
              </a:ext>
            </a:extLst>
          </p:cNvPr>
          <p:cNvSpPr>
            <a:spLocks noGrp="1"/>
          </p:cNvSpPr>
          <p:nvPr>
            <p:ph type="dt" sz="quarter" idx="14"/>
          </p:nvPr>
        </p:nvSpPr>
        <p:spPr/>
        <p:txBody>
          <a:bodyPr/>
          <a:lstStyle/>
          <a:p>
            <a:pPr>
              <a:defRPr/>
            </a:pPr>
            <a:fld id="{4B5B1FFF-5B18-C443-BA38-A2B00367752F}" type="datetime4">
              <a:rPr lang="en-GB" smtClean="0"/>
              <a:pPr>
                <a:defRPr/>
              </a:pPr>
              <a:t>29 October 2025</a:t>
            </a:fld>
            <a:endParaRPr lang="en-GB" dirty="0"/>
          </a:p>
        </p:txBody>
      </p:sp>
    </p:spTree>
    <p:extLst>
      <p:ext uri="{BB962C8B-B14F-4D97-AF65-F5344CB8AC3E}">
        <p14:creationId xmlns:p14="http://schemas.microsoft.com/office/powerpoint/2010/main" val="109443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49" name="Objekt 11" hidden="1">
            <a:extLst>
              <a:ext uri="{FF2B5EF4-FFF2-40B4-BE49-F238E27FC236}">
                <a16:creationId xmlns:a16="http://schemas.microsoft.com/office/drawing/2014/main" id="{85B4EF65-DE67-9C55-58B8-9D65F1C9AB97}"/>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8100" imgH="38100" progId="TCLayout.ActiveDocument.1">
                  <p:embed/>
                </p:oleObj>
              </mc:Choice>
              <mc:Fallback>
                <p:oleObj name="think-cell Folie" r:id="rId4" imgW="38100" imgH="38100" progId="TCLayout.ActiveDocument.1">
                  <p:embed/>
                  <p:pic>
                    <p:nvPicPr>
                      <p:cNvPr id="0" name="Objek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0" name="Textplatzhalter 8">
            <a:extLst>
              <a:ext uri="{FF2B5EF4-FFF2-40B4-BE49-F238E27FC236}">
                <a16:creationId xmlns:a16="http://schemas.microsoft.com/office/drawing/2014/main" id="{02C6C3EF-D868-92F3-097F-A113FA273CFF}"/>
              </a:ext>
            </a:extLst>
          </p:cNvPr>
          <p:cNvSpPr>
            <a:spLocks noGrp="1" noChangeArrowheads="1"/>
          </p:cNvSpPr>
          <p:nvPr>
            <p:ph type="body" sz="quarter" idx="12"/>
          </p:nvPr>
        </p:nvSpPr>
        <p:spPr>
          <a:xfrm>
            <a:off x="3371850" y="85725"/>
            <a:ext cx="720725" cy="249238"/>
          </a:xfrm>
        </p:spPr>
        <p:txBody>
          <a:bodyPr/>
          <a:lstStyle/>
          <a:p>
            <a:pPr eaLnBrk="1" hangingPunct="1">
              <a:spcBef>
                <a:spcPct val="0"/>
              </a:spcBef>
            </a:pPr>
            <a:endParaRPr lang="en-GB" altLang="en-VN">
              <a:ea typeface="Geneva" panose="020B0503030404040204" pitchFamily="34" charset="0"/>
            </a:endParaRPr>
          </a:p>
        </p:txBody>
      </p:sp>
      <p:sp>
        <p:nvSpPr>
          <p:cNvPr id="53251" name="Fußzeilenplatzhalter 5">
            <a:extLst>
              <a:ext uri="{FF2B5EF4-FFF2-40B4-BE49-F238E27FC236}">
                <a16:creationId xmlns:a16="http://schemas.microsoft.com/office/drawing/2014/main" id="{C7F7C59B-BC5A-CCA3-679E-8D3E639C0B2B}"/>
              </a:ext>
            </a:extLst>
          </p:cNvPr>
          <p:cNvSpPr>
            <a:spLocks noGrp="1" noChangeArrowheads="1"/>
          </p:cNvSpPr>
          <p:nvPr>
            <p:ph type="ftr"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GB" altLang="en-VN">
                <a:solidFill>
                  <a:schemeClr val="bg1"/>
                </a:solidFill>
              </a:rPr>
              <a:t>Type here if  add info needed  for every slide</a:t>
            </a:r>
          </a:p>
        </p:txBody>
      </p:sp>
      <p:sp>
        <p:nvSpPr>
          <p:cNvPr id="53252" name="Datumsplatzhalter 6">
            <a:extLst>
              <a:ext uri="{FF2B5EF4-FFF2-40B4-BE49-F238E27FC236}">
                <a16:creationId xmlns:a16="http://schemas.microsoft.com/office/drawing/2014/main" id="{6E3C4DEB-8BE3-C499-2B8E-83D67395BDB8}"/>
              </a:ext>
            </a:extLst>
          </p:cNvPr>
          <p:cNvSpPr>
            <a:spLocks noGrp="1" noChangeArrowheads="1"/>
          </p:cNvSpPr>
          <p:nvPr>
            <p:ph type="dt" sz="quarter" idx="17"/>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lvl1pPr defTabSz="685800">
              <a:lnSpc>
                <a:spcPct val="90000"/>
              </a:lnSpc>
              <a:spcBef>
                <a:spcPts val="600"/>
              </a:spcBef>
              <a:buClr>
                <a:srgbClr val="000000"/>
              </a:buClr>
              <a:buFont typeface="Wingdings" pitchFamily="2" charset="2"/>
              <a:buChar char="§"/>
              <a:defRPr sz="1400">
                <a:solidFill>
                  <a:schemeClr val="tx1"/>
                </a:solidFill>
                <a:latin typeface="Arial" panose="020B0604020202020204" pitchFamily="34" charset="0"/>
                <a:ea typeface="Geneva" panose="020B0503030404040204" pitchFamily="34" charset="0"/>
                <a:cs typeface="Geneva" panose="020B0503030404040204" pitchFamily="34" charset="0"/>
              </a:defRPr>
            </a:lvl1pPr>
            <a:lvl2pPr marL="742950" indent="-28575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2pPr>
            <a:lvl3pPr marL="11430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3pPr>
            <a:lvl4pPr marL="16002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4pPr>
            <a:lvl5pPr marL="2057400" indent="-228600" defTabSz="685800">
              <a:lnSpc>
                <a:spcPct val="90000"/>
              </a:lnSpc>
              <a:spcBef>
                <a:spcPts val="600"/>
              </a:spcBef>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5pPr>
            <a:lvl6pPr marL="25146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6pPr>
            <a:lvl7pPr marL="29718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7pPr>
            <a:lvl8pPr marL="34290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8pPr>
            <a:lvl9pPr marL="3886200" indent="-228600" defTabSz="685800" eaLnBrk="0" fontAlgn="base" hangingPunct="0">
              <a:lnSpc>
                <a:spcPct val="90000"/>
              </a:lnSpc>
              <a:spcBef>
                <a:spcPts val="600"/>
              </a:spcBef>
              <a:spcAft>
                <a:spcPct val="0"/>
              </a:spcAft>
              <a:buClr>
                <a:srgbClr val="000000"/>
              </a:buClr>
              <a:buFont typeface="Wingdings" pitchFamily="2" charset="2"/>
              <a:buChar char="§"/>
              <a:defRPr sz="1200">
                <a:solidFill>
                  <a:schemeClr val="tx1"/>
                </a:solidFill>
                <a:latin typeface="Arial" panose="020B0604020202020204" pitchFamily="34" charset="0"/>
                <a:ea typeface="Geneva" panose="020B0503030404040204" pitchFamily="34" charset="0"/>
                <a:cs typeface="Geneva" panose="020B0503030404040204" pitchFamily="34" charset="0"/>
              </a:defRPr>
            </a:lvl9pPr>
          </a:lstStyle>
          <a:p>
            <a:pPr fontAlgn="base">
              <a:lnSpc>
                <a:spcPct val="100000"/>
              </a:lnSpc>
              <a:spcBef>
                <a:spcPct val="0"/>
              </a:spcBef>
              <a:spcAft>
                <a:spcPct val="0"/>
              </a:spcAft>
              <a:buClrTx/>
              <a:buFontTx/>
              <a:buNone/>
            </a:pPr>
            <a:fld id="{8495E6DD-BD67-454D-8498-D0A3A70E4C54}" type="datetime4">
              <a:rPr lang="en-GB" altLang="en-VN" sz="600" smtClean="0">
                <a:solidFill>
                  <a:srgbClr val="000000"/>
                </a:solidFill>
              </a:rPr>
              <a:pPr fontAlgn="base">
                <a:lnSpc>
                  <a:spcPct val="100000"/>
                </a:lnSpc>
                <a:spcBef>
                  <a:spcPct val="0"/>
                </a:spcBef>
                <a:spcAft>
                  <a:spcPct val="0"/>
                </a:spcAft>
                <a:buClrTx/>
                <a:buFontTx/>
                <a:buNone/>
              </a:pPr>
              <a:t>29 October 2025</a:t>
            </a:fld>
            <a:endParaRPr lang="en-GB" altLang="en-VN" sz="600">
              <a:solidFill>
                <a:srgbClr val="000000"/>
              </a:solidFill>
            </a:endParaRPr>
          </a:p>
        </p:txBody>
      </p:sp>
      <p:sp>
        <p:nvSpPr>
          <p:cNvPr id="53253" name="Titel 7">
            <a:extLst>
              <a:ext uri="{FF2B5EF4-FFF2-40B4-BE49-F238E27FC236}">
                <a16:creationId xmlns:a16="http://schemas.microsoft.com/office/drawing/2014/main" id="{8D276167-5E20-A113-12C4-BCE7C8DBD9DA}"/>
              </a:ext>
            </a:extLst>
          </p:cNvPr>
          <p:cNvSpPr>
            <a:spLocks noGrp="1" noChangeArrowheads="1"/>
          </p:cNvSpPr>
          <p:nvPr>
            <p:ph type="title"/>
          </p:nvPr>
        </p:nvSpPr>
        <p:spPr>
          <a:xfrm>
            <a:off x="976313" y="2041525"/>
            <a:ext cx="3282950" cy="277813"/>
          </a:xfrm>
        </p:spPr>
        <p:txBody>
          <a:bodyPr/>
          <a:lstStyle/>
          <a:p>
            <a:pPr eaLnBrk="1" hangingPunct="1"/>
            <a:r>
              <a:rPr lang="en-GB" altLang="en-VN">
                <a:ea typeface="Geneva" panose="020B0503030404040204" pitchFamily="34" charset="0"/>
              </a:rPr>
              <a:t>Thank you!</a:t>
            </a:r>
          </a:p>
        </p:txBody>
      </p:sp>
      <p:pic>
        <p:nvPicPr>
          <p:cNvPr id="53254" name="Picture 2" descr="Q&amp;a - Free education icons">
            <a:extLst>
              <a:ext uri="{FF2B5EF4-FFF2-40B4-BE49-F238E27FC236}">
                <a16:creationId xmlns:a16="http://schemas.microsoft.com/office/drawing/2014/main" id="{E1C1921B-9111-49AD-649E-CB9A3D63A707}"/>
              </a:ext>
            </a:extLst>
          </p:cNvPr>
          <p:cNvPicPr>
            <a:picLocks noGrp="1" noChangeAspect="1" noChangeArrowheads="1"/>
          </p:cNvPicPr>
          <p:nvPr>
            <p:ph type="pic" sz="quarter" idx="14"/>
          </p:nvPr>
        </p:nvPicPr>
        <p:blipFill>
          <a:blip r:embed="rId6">
            <a:extLst>
              <a:ext uri="{28A0092B-C50C-407E-A947-70E740481C1C}">
                <a14:useLocalDpi xmlns:a14="http://schemas.microsoft.com/office/drawing/2010/main" val="0"/>
              </a:ext>
            </a:extLst>
          </a:blip>
          <a:srcRect t="14571" b="14571"/>
          <a:stretch>
            <a:fillRect/>
          </a:stretch>
        </p:blipFill>
        <p:spPr>
          <a:xfrm>
            <a:off x="3643313" y="1136650"/>
            <a:ext cx="4278312" cy="3033713"/>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SP_AGENDA" val="SectionNumber SlideNumber"/>
  <p:tag name="ARTICULATE_SLIDE_COUNT" val="18"/>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U4mHTXcS1uBQTMaLk1vX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FT_PPT_Template_16_9">
  <a:themeElements>
    <a:clrScheme name="GFT_colors">
      <a:dk1>
        <a:srgbClr val="000000"/>
      </a:dk1>
      <a:lt1>
        <a:sysClr val="window" lastClr="FFFFFF"/>
      </a:lt1>
      <a:dk2>
        <a:srgbClr val="4D4D4D"/>
      </a:dk2>
      <a:lt2>
        <a:srgbClr val="EDEDED"/>
      </a:lt2>
      <a:accent1>
        <a:srgbClr val="213E7F"/>
      </a:accent1>
      <a:accent2>
        <a:srgbClr val="0097D9"/>
      </a:accent2>
      <a:accent3>
        <a:srgbClr val="5082BE"/>
      </a:accent3>
      <a:accent4>
        <a:srgbClr val="59BBE6"/>
      </a:accent4>
      <a:accent5>
        <a:srgbClr val="969696"/>
      </a:accent5>
      <a:accent6>
        <a:srgbClr val="B9B9B9"/>
      </a:accent6>
      <a:hlink>
        <a:srgbClr val="0097D9"/>
      </a:hlink>
      <a:folHlink>
        <a:srgbClr val="0097D9"/>
      </a:folHlink>
    </a:clrScheme>
    <a:fontScheme name="GF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a:noFill/>
        </a:ln>
      </a:spPr>
      <a:bodyPr lIns="108000" tIns="108000" rIns="108000" bIns="108000"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custClrLst>
    <a:custClr name="Orange">
      <a:srgbClr val="EC6601"/>
    </a:custClr>
    <a:custClr>
      <a:srgbClr val="FFFFFF"/>
    </a:custClr>
    <a:custClr>
      <a:srgbClr val="FFFFFF"/>
    </a:custClr>
    <a:custClr>
      <a:srgbClr val="FFFFFF"/>
    </a:custClr>
    <a:custClr name="Blue 40%">
      <a:srgbClr val="73ACE1"/>
    </a:custClr>
    <a:custClr name="Light Blue 40%">
      <a:srgbClr val="99D5F0"/>
    </a:custClr>
    <a:custClr>
      <a:srgbClr val="FFFFFF"/>
    </a:custClr>
    <a:custClr>
      <a:srgbClr val="FFFFFF"/>
    </a:custClr>
    <a:custClr>
      <a:srgbClr val="FFFFFF"/>
    </a:custClr>
    <a:custClr name="Red">
      <a:srgbClr val="CC1000"/>
    </a:custClr>
    <a:custClr name="Fresh Berry">
      <a:srgbClr val="B02A87"/>
    </a:custClr>
    <a:custClr>
      <a:srgbClr val="FFFFFF"/>
    </a:custClr>
    <a:custClr>
      <a:srgbClr val="FFFFFF"/>
    </a:custClr>
    <a:custClr>
      <a:srgbClr val="FFFFFF"/>
    </a:custClr>
    <a:custClr name="Blue 25%">
      <a:srgbClr val="AAC8E6"/>
    </a:custClr>
    <a:custClr name="Light Blue 25%">
      <a:srgbClr val="BAE3F5"/>
    </a:custClr>
    <a:custClr>
      <a:srgbClr val="FFFFFF"/>
    </a:custClr>
    <a:custClr>
      <a:srgbClr val="FFFFFF"/>
    </a:custClr>
    <a:custClr>
      <a:srgbClr val="FFFFFF"/>
    </a:custClr>
    <a:custClr name="Yellow">
      <a:srgbClr val="FDC800"/>
    </a:custClr>
    <a:custClr name="Raspberry">
      <a:srgbClr val="EC628B"/>
    </a:custClr>
    <a:custClr>
      <a:srgbClr val="FFFFFF"/>
    </a:custClr>
    <a:custClr>
      <a:srgbClr val="FFFFFF"/>
    </a:custClr>
    <a:custClr>
      <a:srgbClr val="FFFFFF"/>
    </a:custClr>
    <a:custClr name="Background Blue">
      <a:srgbClr val="E1EBF5"/>
    </a:custClr>
    <a:custClr name="Background Light Blue">
      <a:srgbClr val="E3F4FB"/>
    </a:custClr>
    <a:custClr>
      <a:srgbClr val="FFFFFF"/>
    </a:custClr>
    <a:custClr>
      <a:srgbClr val="FFFFFF"/>
    </a:custClr>
    <a:custClr name="ESG Green">
      <a:srgbClr val="A2C617"/>
    </a:custClr>
    <a:custClr name="Green">
      <a:srgbClr val="339C3A"/>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GFT_PPT_template_16x9.potx" id="{F4D896FC-F236-4E8D-AB07-742089B01D13}" vid="{96521ED1-ED5A-4FD0-8ECD-27910A735BF6}"/>
    </a:ext>
  </a:extLst>
</a:theme>
</file>

<file path=ppt/theme/theme2.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GFT_colors_new">
      <a:dk1>
        <a:srgbClr val="000000"/>
      </a:dk1>
      <a:lt1>
        <a:sysClr val="window" lastClr="FFFFFF"/>
      </a:lt1>
      <a:dk2>
        <a:srgbClr val="4D4D4D"/>
      </a:dk2>
      <a:lt2>
        <a:srgbClr val="EDEDED"/>
      </a:lt2>
      <a:accent1>
        <a:srgbClr val="213E7F"/>
      </a:accent1>
      <a:accent2>
        <a:srgbClr val="0097D9"/>
      </a:accent2>
      <a:accent3>
        <a:srgbClr val="0098B0"/>
      </a:accent3>
      <a:accent4>
        <a:srgbClr val="969696"/>
      </a:accent4>
      <a:accent5>
        <a:srgbClr val="B9B9B9"/>
      </a:accent5>
      <a:accent6>
        <a:srgbClr val="E6E6E6"/>
      </a:accent6>
      <a:hlink>
        <a:srgbClr val="213E7F"/>
      </a:hlink>
      <a:folHlink>
        <a:srgbClr val="0097D9"/>
      </a:folHlink>
    </a:clrScheme>
    <a:fontScheme name="GFT_fon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e930175-6877-432e-af3b-be5d40f1289f">
      <Terms xmlns="http://schemas.microsoft.com/office/infopath/2007/PartnerControls"/>
    </lcf76f155ced4ddcb4097134ff3c332f>
    <TaxCatchAll xmlns="eab1a015-43cb-460e-a6ce-fcfb47fb7ef3" xsi:nil="true"/>
    <Status xmlns="de930175-6877-432e-af3b-be5d40f1289f" xsi:nil="true"/>
    <w9ny xmlns="de930175-6877-432e-af3b-be5d40f1289f" xsi:nil="true"/>
    <Pic xmlns="de930175-6877-432e-af3b-be5d40f1289f">
      <Url xsi:nil="true"/>
      <Description xsi:nil="true"/>
    </Pic>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27DA180EF940498313B5104FD8EFE4" ma:contentTypeVersion="19" ma:contentTypeDescription="Create a new document." ma:contentTypeScope="" ma:versionID="b050d483593eb03663ae29a848289b6a">
  <xsd:schema xmlns:xsd="http://www.w3.org/2001/XMLSchema" xmlns:xs="http://www.w3.org/2001/XMLSchema" xmlns:p="http://schemas.microsoft.com/office/2006/metadata/properties" xmlns:ns2="de930175-6877-432e-af3b-be5d40f1289f" xmlns:ns3="eab1a015-43cb-460e-a6ce-fcfb47fb7ef3" targetNamespace="http://schemas.microsoft.com/office/2006/metadata/properties" ma:root="true" ma:fieldsID="8f1c220f478e78138a93ce24dba60140" ns2:_="" ns3:_="">
    <xsd:import namespace="de930175-6877-432e-af3b-be5d40f1289f"/>
    <xsd:import namespace="eab1a015-43cb-460e-a6ce-fcfb47fb7ef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w9ny"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Pic" minOccurs="0"/>
                <xsd:element ref="ns2:MediaServiceLocation" minOccurs="0"/>
                <xsd:element ref="ns2:Statu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930175-6877-432e-af3b-be5d40f128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w9ny" ma:index="12" nillable="true" ma:displayName="Zahl" ma:internalName="w9ny">
      <xsd:simpleType>
        <xsd:restriction base="dms:Number"/>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Pic" ma:index="20" nillable="true" ma:displayName="Pic" ma:format="Image" ma:internalName="Pic">
      <xsd:complexType>
        <xsd:complexContent>
          <xsd:extension base="dms:URL">
            <xsd:sequence>
              <xsd:element name="Url" type="dms:ValidUrl" minOccurs="0" nillable="true"/>
              <xsd:element name="Description" type="xsd:string" nillable="true"/>
            </xsd:sequence>
          </xsd:extension>
        </xsd:complexContent>
      </xsd:complexType>
    </xsd:element>
    <xsd:element name="MediaServiceLocation" ma:index="21" nillable="true" ma:displayName="Location" ma:internalName="MediaServiceLocation" ma:readOnly="true">
      <xsd:simpleType>
        <xsd:restriction base="dms:Text"/>
      </xsd:simpleType>
    </xsd:element>
    <xsd:element name="Status" ma:index="22" nillable="true" ma:displayName="Status" ma:format="Dropdown" ma:internalName="Status">
      <xsd:simpleType>
        <xsd:restriction base="dms:Choice">
          <xsd:enumeration value="new"/>
          <xsd:enumeration value="in progress"/>
          <xsd:enumeration value="done"/>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ec5108a4-8a36-43d3-9d3c-e88c5c8bdb3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b1a015-43cb-460e-a6ce-fcfb47fb7ef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87a82a27-093f-46b0-aee6-6dc65d6c5fb6}" ma:internalName="TaxCatchAll" ma:showField="CatchAllData" ma:web="eab1a015-43cb-460e-a6ce-fcfb47fb7e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CF358B-D261-4C11-8413-BEFE06920C04}">
  <ds:schemaRefs>
    <ds:schemaRef ds:uri="de930175-6877-432e-af3b-be5d40f1289f"/>
    <ds:schemaRef ds:uri="http://schemas.microsoft.com/office/2006/documentManagement/types"/>
    <ds:schemaRef ds:uri="http://schemas.openxmlformats.org/package/2006/metadata/core-properties"/>
    <ds:schemaRef ds:uri="http://schemas.microsoft.com/office/infopath/2007/PartnerControls"/>
    <ds:schemaRef ds:uri="eab1a015-43cb-460e-a6ce-fcfb47fb7ef3"/>
    <ds:schemaRef ds:uri="http://purl.org/dc/terms/"/>
    <ds:schemaRef ds:uri="http://schemas.microsoft.com/office/2006/metadata/properti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FB0A51E4-2E05-4E81-BF25-95A2262F9B4A}">
  <ds:schemaRefs>
    <ds:schemaRef ds:uri="http://schemas.microsoft.com/sharepoint/v3/contenttype/forms"/>
  </ds:schemaRefs>
</ds:datastoreItem>
</file>

<file path=customXml/itemProps3.xml><?xml version="1.0" encoding="utf-8"?>
<ds:datastoreItem xmlns:ds="http://schemas.openxmlformats.org/officeDocument/2006/customXml" ds:itemID="{87BE62EF-4970-4065-857A-ABC3368E5D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930175-6877-432e-af3b-be5d40f1289f"/>
    <ds:schemaRef ds:uri="eab1a015-43cb-460e-a6ce-fcfb47fb7e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GFT_PPT_Template_16_9</Template>
  <TotalTime>7602</TotalTime>
  <Words>437</Words>
  <Application>Microsoft Macintosh PowerPoint</Application>
  <PresentationFormat>On-screen Show (16:9)</PresentationFormat>
  <Paragraphs>101</Paragraphs>
  <Slides>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Courier New</vt:lpstr>
      <vt:lpstr>Geneva</vt:lpstr>
      <vt:lpstr>Wingdings</vt:lpstr>
      <vt:lpstr>GFT_PPT_Template_16_9</vt:lpstr>
      <vt:lpstr>think-cell Folie</vt:lpstr>
      <vt:lpstr>Automation Framework</vt:lpstr>
      <vt:lpstr>Agenda</vt:lpstr>
      <vt:lpstr>1 – Project Overview</vt:lpstr>
      <vt:lpstr>2 – Selected Solution: WebdriverIO</vt:lpstr>
      <vt:lpstr>3 – Why WebdriverIO</vt:lpstr>
      <vt:lpstr>4 – Project Structure</vt:lpstr>
      <vt:lpstr>Slide 5 – Test Execution &amp; Commands</vt:lpstr>
      <vt:lpstr>6 –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PPT template</dc:title>
  <dc:creator>Hoang, Hieu</dc:creator>
  <cp:lastModifiedBy>Tran, Khai</cp:lastModifiedBy>
  <cp:revision>43</cp:revision>
  <dcterms:created xsi:type="dcterms:W3CDTF">2023-12-01T13:41:36Z</dcterms:created>
  <dcterms:modified xsi:type="dcterms:W3CDTF">2025-10-29T06:42:24Z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10F26842-5C4B-49D6-9954-1FF7DA29193C</vt:lpwstr>
  </property>
  <property fmtid="{D5CDD505-2E9C-101B-9397-08002B2CF9AE}" pid="3" name="ArticulatePath">
    <vt:lpwstr>Präsentation3</vt:lpwstr>
  </property>
  <property fmtid="{D5CDD505-2E9C-101B-9397-08002B2CF9AE}" pid="4" name="ContentTypeId">
    <vt:lpwstr>0x010100D327DA180EF940498313B5104FD8EFE4</vt:lpwstr>
  </property>
  <property fmtid="{D5CDD505-2E9C-101B-9397-08002B2CF9AE}" pid="5" name="MediaServiceImageTags">
    <vt:lpwstr/>
  </property>
</Properties>
</file>