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75" r:id="rId11"/>
    <p:sldId id="276" r:id="rId12"/>
    <p:sldId id="277" r:id="rId13"/>
    <p:sldId id="274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jBxxPadxrnWgd4bC4ImwqbkGG8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91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47110B-CCA2-44A1-B0C0-412F577AD33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8A87C7B-5592-47E6-80FB-15BCDDD48346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3000" err="1">
              <a:latin typeface="Times New Roman" panose="02020603050405020304" pitchFamily="18" charset="0"/>
              <a:cs typeface="Times New Roman" panose="02020603050405020304" pitchFamily="18" charset="0"/>
            </a:rPr>
            <a:t>Tổng</a:t>
          </a:r>
          <a:r>
            <a:rPr lang="en-US" sz="30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err="1">
              <a:latin typeface="Times New Roman" panose="02020603050405020304" pitchFamily="18" charset="0"/>
              <a:cs typeface="Times New Roman" panose="02020603050405020304" pitchFamily="18" charset="0"/>
            </a:rPr>
            <a:t>quan</a:t>
          </a:r>
          <a:r>
            <a:rPr lang="en-US" sz="30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30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err="1">
              <a:latin typeface="Times New Roman" panose="02020603050405020304" pitchFamily="18" charset="0"/>
              <a:cs typeface="Times New Roman" panose="02020603050405020304" pitchFamily="18" charset="0"/>
            </a:rPr>
            <a:t>nghiên</a:t>
          </a:r>
          <a:r>
            <a:rPr lang="en-US" sz="30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err="1">
              <a:latin typeface="Times New Roman" panose="02020603050405020304" pitchFamily="18" charset="0"/>
              <a:cs typeface="Times New Roman" panose="02020603050405020304" pitchFamily="18" charset="0"/>
            </a:rPr>
            <a:t>cứu</a:t>
          </a:r>
          <a:endParaRPr lang="en-GB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985D18-6273-4945-8170-C4C06E31EF1F}" type="parTrans" cxnId="{7F020557-7210-459D-94E6-D0881F0DF183}">
      <dgm:prSet/>
      <dgm:spPr/>
      <dgm:t>
        <a:bodyPr/>
        <a:lstStyle/>
        <a:p>
          <a:endParaRPr lang="en-GB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7F74CE3-3BD2-44A3-99CE-D953BFF00E4B}" type="sibTrans" cxnId="{7F020557-7210-459D-94E6-D0881F0DF183}">
      <dgm:prSet/>
      <dgm:spPr/>
      <dgm:t>
        <a:bodyPr/>
        <a:lstStyle/>
        <a:p>
          <a:endParaRPr lang="en-GB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5E732C6-752A-4961-9ED1-402DDC46A8B7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3000">
              <a:latin typeface="Times New Roman" panose="02020603050405020304" pitchFamily="18" charset="0"/>
              <a:cs typeface="Times New Roman" panose="02020603050405020304" pitchFamily="18" charset="0"/>
            </a:rPr>
            <a:t>Cơ sở lý thuyết</a:t>
          </a:r>
          <a:endParaRPr lang="en-GB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A20D06-006B-4F8C-9609-A4EFBB46F47E}" type="parTrans" cxnId="{2852649B-014C-44FD-8DAC-09897D2E8729}">
      <dgm:prSet/>
      <dgm:spPr/>
      <dgm:t>
        <a:bodyPr/>
        <a:lstStyle/>
        <a:p>
          <a:endParaRPr lang="en-GB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E600A8B-1A52-4FA9-8CE3-31074F69CB0B}" type="sibTrans" cxnId="{2852649B-014C-44FD-8DAC-09897D2E8729}">
      <dgm:prSet/>
      <dgm:spPr/>
      <dgm:t>
        <a:bodyPr/>
        <a:lstStyle/>
        <a:p>
          <a:endParaRPr lang="en-GB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94D713-2096-4FD1-AAA7-10A95331DDF7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3000">
              <a:latin typeface="Times New Roman" panose="02020603050405020304" pitchFamily="18" charset="0"/>
              <a:cs typeface="Times New Roman" panose="02020603050405020304" pitchFamily="18" charset="0"/>
            </a:rPr>
            <a:t>Kiến trúc và thiết kế hệ thống</a:t>
          </a:r>
          <a:endParaRPr lang="en-GB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B6AAB92-8B00-4B0B-B992-85851DD515F7}" type="parTrans" cxnId="{17154151-AF17-47B2-84AC-5044EEE542D5}">
      <dgm:prSet/>
      <dgm:spPr/>
      <dgm:t>
        <a:bodyPr/>
        <a:lstStyle/>
        <a:p>
          <a:endParaRPr lang="en-GB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FC78B52-1134-4C11-97C2-A1FE5DFFD90B}" type="sibTrans" cxnId="{17154151-AF17-47B2-84AC-5044EEE542D5}">
      <dgm:prSet/>
      <dgm:spPr/>
      <dgm:t>
        <a:bodyPr/>
        <a:lstStyle/>
        <a:p>
          <a:endParaRPr lang="en-GB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C3BC756-57DC-48C6-82F8-F50520E3A3CA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3000">
              <a:latin typeface="Times New Roman" panose="02020603050405020304" pitchFamily="18" charset="0"/>
              <a:cs typeface="Times New Roman" panose="02020603050405020304" pitchFamily="18" charset="0"/>
            </a:rPr>
            <a:t>Demo</a:t>
          </a:r>
          <a:endParaRPr lang="en-GB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BE668B9-F5A8-4B4A-AC83-E4C72D21D1B3}" type="parTrans" cxnId="{E250D416-02E2-4954-BD1F-26AF1AC9D585}">
      <dgm:prSet/>
      <dgm:spPr/>
      <dgm:t>
        <a:bodyPr/>
        <a:lstStyle/>
        <a:p>
          <a:endParaRPr lang="en-GB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A64A3AD-5676-4E30-9639-57B1C5C6F922}" type="sibTrans" cxnId="{E250D416-02E2-4954-BD1F-26AF1AC9D585}">
      <dgm:prSet/>
      <dgm:spPr/>
      <dgm:t>
        <a:bodyPr/>
        <a:lstStyle/>
        <a:p>
          <a:endParaRPr lang="en-GB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5BB827-589A-4185-8A36-44D78F6B4FBD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300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30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err="1">
              <a:latin typeface="Times New Roman" panose="02020603050405020304" pitchFamily="18" charset="0"/>
              <a:cs typeface="Times New Roman" panose="02020603050405020304" pitchFamily="18" charset="0"/>
            </a:rPr>
            <a:t>luận</a:t>
          </a:r>
          <a:endParaRPr lang="en-GB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3199DE7-7DAE-42D6-A96A-15823F4B4602}" type="parTrans" cxnId="{E9A518D0-5A60-43A7-9875-3260864C4BCE}">
      <dgm:prSet/>
      <dgm:spPr/>
      <dgm:t>
        <a:bodyPr/>
        <a:lstStyle/>
        <a:p>
          <a:endParaRPr lang="en-GB"/>
        </a:p>
      </dgm:t>
    </dgm:pt>
    <dgm:pt modelId="{EEF97BB2-01A7-4A4C-A838-BFD9FA0A165A}" type="sibTrans" cxnId="{E9A518D0-5A60-43A7-9875-3260864C4BCE}">
      <dgm:prSet/>
      <dgm:spPr/>
      <dgm:t>
        <a:bodyPr/>
        <a:lstStyle/>
        <a:p>
          <a:endParaRPr lang="en-GB"/>
        </a:p>
      </dgm:t>
    </dgm:pt>
    <dgm:pt modelId="{18DFD6FF-CA24-4947-AFD4-5D1A9CDC0416}" type="pres">
      <dgm:prSet presAssocID="{9947110B-CCA2-44A1-B0C0-412F577AD338}" presName="Name0" presStyleCnt="0">
        <dgm:presLayoutVars>
          <dgm:chMax val="7"/>
          <dgm:chPref val="7"/>
          <dgm:dir/>
        </dgm:presLayoutVars>
      </dgm:prSet>
      <dgm:spPr/>
    </dgm:pt>
    <dgm:pt modelId="{655B0D16-2EDD-4289-89A3-01B51E65E452}" type="pres">
      <dgm:prSet presAssocID="{9947110B-CCA2-44A1-B0C0-412F577AD338}" presName="Name1" presStyleCnt="0"/>
      <dgm:spPr/>
    </dgm:pt>
    <dgm:pt modelId="{FD5A1311-0840-4088-803C-7C958FE26BB1}" type="pres">
      <dgm:prSet presAssocID="{9947110B-CCA2-44A1-B0C0-412F577AD338}" presName="cycle" presStyleCnt="0"/>
      <dgm:spPr/>
    </dgm:pt>
    <dgm:pt modelId="{0362C5AC-D2BA-4E97-8B9B-1AA1FCBE3B69}" type="pres">
      <dgm:prSet presAssocID="{9947110B-CCA2-44A1-B0C0-412F577AD338}" presName="srcNode" presStyleLbl="node1" presStyleIdx="0" presStyleCnt="5"/>
      <dgm:spPr/>
    </dgm:pt>
    <dgm:pt modelId="{7C860D02-A391-4A1A-876E-6D3F1DD72580}" type="pres">
      <dgm:prSet presAssocID="{9947110B-CCA2-44A1-B0C0-412F577AD338}" presName="conn" presStyleLbl="parChTrans1D2" presStyleIdx="0" presStyleCnt="1"/>
      <dgm:spPr/>
    </dgm:pt>
    <dgm:pt modelId="{627D585B-4276-4705-A849-5D670D982847}" type="pres">
      <dgm:prSet presAssocID="{9947110B-CCA2-44A1-B0C0-412F577AD338}" presName="extraNode" presStyleLbl="node1" presStyleIdx="0" presStyleCnt="5"/>
      <dgm:spPr/>
    </dgm:pt>
    <dgm:pt modelId="{B17DC4CB-61E6-44B5-9C3F-79842F8F3248}" type="pres">
      <dgm:prSet presAssocID="{9947110B-CCA2-44A1-B0C0-412F577AD338}" presName="dstNode" presStyleLbl="node1" presStyleIdx="0" presStyleCnt="5"/>
      <dgm:spPr/>
    </dgm:pt>
    <dgm:pt modelId="{B277B929-9CBE-4466-BEF1-EEEA4E0D2825}" type="pres">
      <dgm:prSet presAssocID="{98A87C7B-5592-47E6-80FB-15BCDDD48346}" presName="text_1" presStyleLbl="node1" presStyleIdx="0" presStyleCnt="5">
        <dgm:presLayoutVars>
          <dgm:bulletEnabled val="1"/>
        </dgm:presLayoutVars>
      </dgm:prSet>
      <dgm:spPr/>
    </dgm:pt>
    <dgm:pt modelId="{3DC1AD29-C1C3-4169-891D-E9E37169F56E}" type="pres">
      <dgm:prSet presAssocID="{98A87C7B-5592-47E6-80FB-15BCDDD48346}" presName="accent_1" presStyleCnt="0"/>
      <dgm:spPr/>
    </dgm:pt>
    <dgm:pt modelId="{F7266184-FCB1-46BC-96D4-36BC5DA7FFE7}" type="pres">
      <dgm:prSet presAssocID="{98A87C7B-5592-47E6-80FB-15BCDDD48346}" presName="accentRepeatNode" presStyleLbl="solidFgAcc1" presStyleIdx="0" presStyleCnt="5"/>
      <dgm:spPr/>
    </dgm:pt>
    <dgm:pt modelId="{0959E329-78D3-4948-A7CD-990CE1421713}" type="pres">
      <dgm:prSet presAssocID="{95E732C6-752A-4961-9ED1-402DDC46A8B7}" presName="text_2" presStyleLbl="node1" presStyleIdx="1" presStyleCnt="5">
        <dgm:presLayoutVars>
          <dgm:bulletEnabled val="1"/>
        </dgm:presLayoutVars>
      </dgm:prSet>
      <dgm:spPr/>
    </dgm:pt>
    <dgm:pt modelId="{F0C3AEC8-FC42-4BD2-9E2D-40DA2846D375}" type="pres">
      <dgm:prSet presAssocID="{95E732C6-752A-4961-9ED1-402DDC46A8B7}" presName="accent_2" presStyleCnt="0"/>
      <dgm:spPr/>
    </dgm:pt>
    <dgm:pt modelId="{8F728A43-C027-4B7B-A01F-573C05CE4E98}" type="pres">
      <dgm:prSet presAssocID="{95E732C6-752A-4961-9ED1-402DDC46A8B7}" presName="accentRepeatNode" presStyleLbl="solidFgAcc1" presStyleIdx="1" presStyleCnt="5"/>
      <dgm:spPr/>
    </dgm:pt>
    <dgm:pt modelId="{AA4E5E54-AC13-4F4D-8876-8FAA7F105DFC}" type="pres">
      <dgm:prSet presAssocID="{9F94D713-2096-4FD1-AAA7-10A95331DDF7}" presName="text_3" presStyleLbl="node1" presStyleIdx="2" presStyleCnt="5">
        <dgm:presLayoutVars>
          <dgm:bulletEnabled val="1"/>
        </dgm:presLayoutVars>
      </dgm:prSet>
      <dgm:spPr/>
    </dgm:pt>
    <dgm:pt modelId="{FB48EEE7-9A60-4605-9403-C5992FCB3164}" type="pres">
      <dgm:prSet presAssocID="{9F94D713-2096-4FD1-AAA7-10A95331DDF7}" presName="accent_3" presStyleCnt="0"/>
      <dgm:spPr/>
    </dgm:pt>
    <dgm:pt modelId="{576DBF70-B66E-4642-A233-0217EDC50D6B}" type="pres">
      <dgm:prSet presAssocID="{9F94D713-2096-4FD1-AAA7-10A95331DDF7}" presName="accentRepeatNode" presStyleLbl="solidFgAcc1" presStyleIdx="2" presStyleCnt="5"/>
      <dgm:spPr/>
    </dgm:pt>
    <dgm:pt modelId="{D6F9E7BA-E983-4CF5-8E97-0A78D02EBCFC}" type="pres">
      <dgm:prSet presAssocID="{2C3BC756-57DC-48C6-82F8-F50520E3A3CA}" presName="text_4" presStyleLbl="node1" presStyleIdx="3" presStyleCnt="5">
        <dgm:presLayoutVars>
          <dgm:bulletEnabled val="1"/>
        </dgm:presLayoutVars>
      </dgm:prSet>
      <dgm:spPr/>
    </dgm:pt>
    <dgm:pt modelId="{8DC5A28F-E935-49EF-B90D-6953617258A8}" type="pres">
      <dgm:prSet presAssocID="{2C3BC756-57DC-48C6-82F8-F50520E3A3CA}" presName="accent_4" presStyleCnt="0"/>
      <dgm:spPr/>
    </dgm:pt>
    <dgm:pt modelId="{4F2E4F1C-F0C4-4C8C-9C64-EDE24B6D18FB}" type="pres">
      <dgm:prSet presAssocID="{2C3BC756-57DC-48C6-82F8-F50520E3A3CA}" presName="accentRepeatNode" presStyleLbl="solidFgAcc1" presStyleIdx="3" presStyleCnt="5"/>
      <dgm:spPr/>
    </dgm:pt>
    <dgm:pt modelId="{524AEDA6-0878-440F-A0A0-D0A9770BF331}" type="pres">
      <dgm:prSet presAssocID="{C65BB827-589A-4185-8A36-44D78F6B4FBD}" presName="text_5" presStyleLbl="node1" presStyleIdx="4" presStyleCnt="5">
        <dgm:presLayoutVars>
          <dgm:bulletEnabled val="1"/>
        </dgm:presLayoutVars>
      </dgm:prSet>
      <dgm:spPr/>
    </dgm:pt>
    <dgm:pt modelId="{B47F5346-02C8-46C2-83F0-315DC20B2CC6}" type="pres">
      <dgm:prSet presAssocID="{C65BB827-589A-4185-8A36-44D78F6B4FBD}" presName="accent_5" presStyleCnt="0"/>
      <dgm:spPr/>
    </dgm:pt>
    <dgm:pt modelId="{FBB3871F-6A54-47C4-925F-F5535764D956}" type="pres">
      <dgm:prSet presAssocID="{C65BB827-589A-4185-8A36-44D78F6B4FBD}" presName="accentRepeatNode" presStyleLbl="solidFgAcc1" presStyleIdx="4" presStyleCnt="5"/>
      <dgm:spPr/>
    </dgm:pt>
  </dgm:ptLst>
  <dgm:cxnLst>
    <dgm:cxn modelId="{E250D416-02E2-4954-BD1F-26AF1AC9D585}" srcId="{9947110B-CCA2-44A1-B0C0-412F577AD338}" destId="{2C3BC756-57DC-48C6-82F8-F50520E3A3CA}" srcOrd="3" destOrd="0" parTransId="{5BE668B9-F5A8-4B4A-AC83-E4C72D21D1B3}" sibTransId="{3A64A3AD-5676-4E30-9639-57B1C5C6F922}"/>
    <dgm:cxn modelId="{BECB7823-764E-4FCB-9D79-EF867FA14E60}" type="presOf" srcId="{77F74CE3-3BD2-44A3-99CE-D953BFF00E4B}" destId="{7C860D02-A391-4A1A-876E-6D3F1DD72580}" srcOrd="0" destOrd="0" presId="urn:microsoft.com/office/officeart/2008/layout/VerticalCurvedList"/>
    <dgm:cxn modelId="{F93E0270-8142-4D45-9A52-51C25C5D51F2}" type="presOf" srcId="{2C3BC756-57DC-48C6-82F8-F50520E3A3CA}" destId="{D6F9E7BA-E983-4CF5-8E97-0A78D02EBCFC}" srcOrd="0" destOrd="0" presId="urn:microsoft.com/office/officeart/2008/layout/VerticalCurvedList"/>
    <dgm:cxn modelId="{17154151-AF17-47B2-84AC-5044EEE542D5}" srcId="{9947110B-CCA2-44A1-B0C0-412F577AD338}" destId="{9F94D713-2096-4FD1-AAA7-10A95331DDF7}" srcOrd="2" destOrd="0" parTransId="{0B6AAB92-8B00-4B0B-B992-85851DD515F7}" sibTransId="{5FC78B52-1134-4C11-97C2-A1FE5DFFD90B}"/>
    <dgm:cxn modelId="{7F020557-7210-459D-94E6-D0881F0DF183}" srcId="{9947110B-CCA2-44A1-B0C0-412F577AD338}" destId="{98A87C7B-5592-47E6-80FB-15BCDDD48346}" srcOrd="0" destOrd="0" parTransId="{59985D18-6273-4945-8170-C4C06E31EF1F}" sibTransId="{77F74CE3-3BD2-44A3-99CE-D953BFF00E4B}"/>
    <dgm:cxn modelId="{6E775D7C-2541-448F-8E05-64214C776224}" type="presOf" srcId="{95E732C6-752A-4961-9ED1-402DDC46A8B7}" destId="{0959E329-78D3-4948-A7CD-990CE1421713}" srcOrd="0" destOrd="0" presId="urn:microsoft.com/office/officeart/2008/layout/VerticalCurvedList"/>
    <dgm:cxn modelId="{56C57496-847F-43E7-BFC2-AF43A3AC0885}" type="presOf" srcId="{98A87C7B-5592-47E6-80FB-15BCDDD48346}" destId="{B277B929-9CBE-4466-BEF1-EEEA4E0D2825}" srcOrd="0" destOrd="0" presId="urn:microsoft.com/office/officeart/2008/layout/VerticalCurvedList"/>
    <dgm:cxn modelId="{2852649B-014C-44FD-8DAC-09897D2E8729}" srcId="{9947110B-CCA2-44A1-B0C0-412F577AD338}" destId="{95E732C6-752A-4961-9ED1-402DDC46A8B7}" srcOrd="1" destOrd="0" parTransId="{B0A20D06-006B-4F8C-9609-A4EFBB46F47E}" sibTransId="{3E600A8B-1A52-4FA9-8CE3-31074F69CB0B}"/>
    <dgm:cxn modelId="{C36810C9-D4F4-45C1-95E7-8E768ADCACFA}" type="presOf" srcId="{9947110B-CCA2-44A1-B0C0-412F577AD338}" destId="{18DFD6FF-CA24-4947-AFD4-5D1A9CDC0416}" srcOrd="0" destOrd="0" presId="urn:microsoft.com/office/officeart/2008/layout/VerticalCurvedList"/>
    <dgm:cxn modelId="{E9A518D0-5A60-43A7-9875-3260864C4BCE}" srcId="{9947110B-CCA2-44A1-B0C0-412F577AD338}" destId="{C65BB827-589A-4185-8A36-44D78F6B4FBD}" srcOrd="4" destOrd="0" parTransId="{B3199DE7-7DAE-42D6-A96A-15823F4B4602}" sibTransId="{EEF97BB2-01A7-4A4C-A838-BFD9FA0A165A}"/>
    <dgm:cxn modelId="{B8A340E4-5B65-462C-A996-982ED14CEFEE}" type="presOf" srcId="{C65BB827-589A-4185-8A36-44D78F6B4FBD}" destId="{524AEDA6-0878-440F-A0A0-D0A9770BF331}" srcOrd="0" destOrd="0" presId="urn:microsoft.com/office/officeart/2008/layout/VerticalCurvedList"/>
    <dgm:cxn modelId="{1C5DD6EC-595B-4A63-BED0-F9F7A606B216}" type="presOf" srcId="{9F94D713-2096-4FD1-AAA7-10A95331DDF7}" destId="{AA4E5E54-AC13-4F4D-8876-8FAA7F105DFC}" srcOrd="0" destOrd="0" presId="urn:microsoft.com/office/officeart/2008/layout/VerticalCurvedList"/>
    <dgm:cxn modelId="{DA0EB023-20D1-458F-8F4C-BE7A74CF7226}" type="presParOf" srcId="{18DFD6FF-CA24-4947-AFD4-5D1A9CDC0416}" destId="{655B0D16-2EDD-4289-89A3-01B51E65E452}" srcOrd="0" destOrd="0" presId="urn:microsoft.com/office/officeart/2008/layout/VerticalCurvedList"/>
    <dgm:cxn modelId="{E5CEA32E-AC20-4A2F-80BE-E631C60DAA10}" type="presParOf" srcId="{655B0D16-2EDD-4289-89A3-01B51E65E452}" destId="{FD5A1311-0840-4088-803C-7C958FE26BB1}" srcOrd="0" destOrd="0" presId="urn:microsoft.com/office/officeart/2008/layout/VerticalCurvedList"/>
    <dgm:cxn modelId="{FEE49245-3172-4BB8-A7D9-A07969DFD1CF}" type="presParOf" srcId="{FD5A1311-0840-4088-803C-7C958FE26BB1}" destId="{0362C5AC-D2BA-4E97-8B9B-1AA1FCBE3B69}" srcOrd="0" destOrd="0" presId="urn:microsoft.com/office/officeart/2008/layout/VerticalCurvedList"/>
    <dgm:cxn modelId="{7ED5DED6-F541-4310-B62C-A55A678491ED}" type="presParOf" srcId="{FD5A1311-0840-4088-803C-7C958FE26BB1}" destId="{7C860D02-A391-4A1A-876E-6D3F1DD72580}" srcOrd="1" destOrd="0" presId="urn:microsoft.com/office/officeart/2008/layout/VerticalCurvedList"/>
    <dgm:cxn modelId="{507E24E1-BDBC-4982-9A24-450FE243A518}" type="presParOf" srcId="{FD5A1311-0840-4088-803C-7C958FE26BB1}" destId="{627D585B-4276-4705-A849-5D670D982847}" srcOrd="2" destOrd="0" presId="urn:microsoft.com/office/officeart/2008/layout/VerticalCurvedList"/>
    <dgm:cxn modelId="{36F1C522-A295-42D7-BDB3-1C470C0E44CF}" type="presParOf" srcId="{FD5A1311-0840-4088-803C-7C958FE26BB1}" destId="{B17DC4CB-61E6-44B5-9C3F-79842F8F3248}" srcOrd="3" destOrd="0" presId="urn:microsoft.com/office/officeart/2008/layout/VerticalCurvedList"/>
    <dgm:cxn modelId="{DFCD4272-D67F-45CF-8DD0-223783869238}" type="presParOf" srcId="{655B0D16-2EDD-4289-89A3-01B51E65E452}" destId="{B277B929-9CBE-4466-BEF1-EEEA4E0D2825}" srcOrd="1" destOrd="0" presId="urn:microsoft.com/office/officeart/2008/layout/VerticalCurvedList"/>
    <dgm:cxn modelId="{E7C2519A-695D-478E-8229-54FC5D7CE197}" type="presParOf" srcId="{655B0D16-2EDD-4289-89A3-01B51E65E452}" destId="{3DC1AD29-C1C3-4169-891D-E9E37169F56E}" srcOrd="2" destOrd="0" presId="urn:microsoft.com/office/officeart/2008/layout/VerticalCurvedList"/>
    <dgm:cxn modelId="{34E601CF-A33C-4147-B3F1-13E75E48DAFB}" type="presParOf" srcId="{3DC1AD29-C1C3-4169-891D-E9E37169F56E}" destId="{F7266184-FCB1-46BC-96D4-36BC5DA7FFE7}" srcOrd="0" destOrd="0" presId="urn:microsoft.com/office/officeart/2008/layout/VerticalCurvedList"/>
    <dgm:cxn modelId="{FBB61F7E-F8D5-4F9F-A818-60CAFBE00898}" type="presParOf" srcId="{655B0D16-2EDD-4289-89A3-01B51E65E452}" destId="{0959E329-78D3-4948-A7CD-990CE1421713}" srcOrd="3" destOrd="0" presId="urn:microsoft.com/office/officeart/2008/layout/VerticalCurvedList"/>
    <dgm:cxn modelId="{9F6487FD-F155-4B27-9D82-14793D560FCD}" type="presParOf" srcId="{655B0D16-2EDD-4289-89A3-01B51E65E452}" destId="{F0C3AEC8-FC42-4BD2-9E2D-40DA2846D375}" srcOrd="4" destOrd="0" presId="urn:microsoft.com/office/officeart/2008/layout/VerticalCurvedList"/>
    <dgm:cxn modelId="{79C43158-26DC-4482-94FC-00F1F9762AAF}" type="presParOf" srcId="{F0C3AEC8-FC42-4BD2-9E2D-40DA2846D375}" destId="{8F728A43-C027-4B7B-A01F-573C05CE4E98}" srcOrd="0" destOrd="0" presId="urn:microsoft.com/office/officeart/2008/layout/VerticalCurvedList"/>
    <dgm:cxn modelId="{F3DDAD0C-AFAF-46E4-ADFF-367BED331AD4}" type="presParOf" srcId="{655B0D16-2EDD-4289-89A3-01B51E65E452}" destId="{AA4E5E54-AC13-4F4D-8876-8FAA7F105DFC}" srcOrd="5" destOrd="0" presId="urn:microsoft.com/office/officeart/2008/layout/VerticalCurvedList"/>
    <dgm:cxn modelId="{CAD4F24C-0C71-474D-81E4-EE8263113429}" type="presParOf" srcId="{655B0D16-2EDD-4289-89A3-01B51E65E452}" destId="{FB48EEE7-9A60-4605-9403-C5992FCB3164}" srcOrd="6" destOrd="0" presId="urn:microsoft.com/office/officeart/2008/layout/VerticalCurvedList"/>
    <dgm:cxn modelId="{DA2DBC09-36B4-4376-A9F5-12510304673F}" type="presParOf" srcId="{FB48EEE7-9A60-4605-9403-C5992FCB3164}" destId="{576DBF70-B66E-4642-A233-0217EDC50D6B}" srcOrd="0" destOrd="0" presId="urn:microsoft.com/office/officeart/2008/layout/VerticalCurvedList"/>
    <dgm:cxn modelId="{2386B69F-BEA7-469E-90B2-FEB10D58D3E2}" type="presParOf" srcId="{655B0D16-2EDD-4289-89A3-01B51E65E452}" destId="{D6F9E7BA-E983-4CF5-8E97-0A78D02EBCFC}" srcOrd="7" destOrd="0" presId="urn:microsoft.com/office/officeart/2008/layout/VerticalCurvedList"/>
    <dgm:cxn modelId="{42CED083-B0FF-4754-A819-A349831EC3B4}" type="presParOf" srcId="{655B0D16-2EDD-4289-89A3-01B51E65E452}" destId="{8DC5A28F-E935-49EF-B90D-6953617258A8}" srcOrd="8" destOrd="0" presId="urn:microsoft.com/office/officeart/2008/layout/VerticalCurvedList"/>
    <dgm:cxn modelId="{738EE4CE-B33A-44C2-A1F4-322D961364B7}" type="presParOf" srcId="{8DC5A28F-E935-49EF-B90D-6953617258A8}" destId="{4F2E4F1C-F0C4-4C8C-9C64-EDE24B6D18FB}" srcOrd="0" destOrd="0" presId="urn:microsoft.com/office/officeart/2008/layout/VerticalCurvedList"/>
    <dgm:cxn modelId="{13D2D17C-943B-404B-8F93-70CB7436CC93}" type="presParOf" srcId="{655B0D16-2EDD-4289-89A3-01B51E65E452}" destId="{524AEDA6-0878-440F-A0A0-D0A9770BF331}" srcOrd="9" destOrd="0" presId="urn:microsoft.com/office/officeart/2008/layout/VerticalCurvedList"/>
    <dgm:cxn modelId="{2451A8C0-317C-4B65-AA76-3911EB59CCD9}" type="presParOf" srcId="{655B0D16-2EDD-4289-89A3-01B51E65E452}" destId="{B47F5346-02C8-46C2-83F0-315DC20B2CC6}" srcOrd="10" destOrd="0" presId="urn:microsoft.com/office/officeart/2008/layout/VerticalCurvedList"/>
    <dgm:cxn modelId="{48382397-E04B-41B4-B8E2-49E2C972E0B7}" type="presParOf" srcId="{B47F5346-02C8-46C2-83F0-315DC20B2CC6}" destId="{FBB3871F-6A54-47C4-925F-F5535764D95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860D02-A391-4A1A-876E-6D3F1DD72580}">
      <dsp:nvSpPr>
        <dsp:cNvPr id="0" name=""/>
        <dsp:cNvSpPr/>
      </dsp:nvSpPr>
      <dsp:spPr>
        <a:xfrm>
          <a:off x="-4995821" y="-765444"/>
          <a:ext cx="5949751" cy="5949751"/>
        </a:xfrm>
        <a:prstGeom prst="blockArc">
          <a:avLst>
            <a:gd name="adj1" fmla="val 18900000"/>
            <a:gd name="adj2" fmla="val 2700000"/>
            <a:gd name="adj3" fmla="val 363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77B929-9CBE-4466-BEF1-EEEA4E0D2825}">
      <dsp:nvSpPr>
        <dsp:cNvPr id="0" name=""/>
        <dsp:cNvSpPr/>
      </dsp:nvSpPr>
      <dsp:spPr>
        <a:xfrm>
          <a:off x="417329" y="276090"/>
          <a:ext cx="9267749" cy="552534"/>
        </a:xfrm>
        <a:prstGeom prst="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574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Tổng</a:t>
          </a:r>
          <a:r>
            <a:rPr lang="en-US" sz="30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quan</a:t>
          </a:r>
          <a:r>
            <a:rPr lang="en-US" sz="30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30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nghiên</a:t>
          </a:r>
          <a:r>
            <a:rPr lang="en-US" sz="30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cứu</a:t>
          </a:r>
          <a:endParaRPr lang="en-GB" sz="3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7329" y="276090"/>
        <a:ext cx="9267749" cy="552534"/>
      </dsp:txXfrm>
    </dsp:sp>
    <dsp:sp modelId="{F7266184-FCB1-46BC-96D4-36BC5DA7FFE7}">
      <dsp:nvSpPr>
        <dsp:cNvPr id="0" name=""/>
        <dsp:cNvSpPr/>
      </dsp:nvSpPr>
      <dsp:spPr>
        <a:xfrm>
          <a:off x="71995" y="207023"/>
          <a:ext cx="690668" cy="690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59E329-78D3-4948-A7CD-990CE1421713}">
      <dsp:nvSpPr>
        <dsp:cNvPr id="0" name=""/>
        <dsp:cNvSpPr/>
      </dsp:nvSpPr>
      <dsp:spPr>
        <a:xfrm>
          <a:off x="813259" y="1104627"/>
          <a:ext cx="8871818" cy="552534"/>
        </a:xfrm>
        <a:prstGeom prst="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574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latin typeface="Times New Roman" panose="02020603050405020304" pitchFamily="18" charset="0"/>
              <a:cs typeface="Times New Roman" panose="02020603050405020304" pitchFamily="18" charset="0"/>
            </a:rPr>
            <a:t>Cơ sở lý thuyết</a:t>
          </a:r>
          <a:endParaRPr lang="en-GB" sz="3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13259" y="1104627"/>
        <a:ext cx="8871818" cy="552534"/>
      </dsp:txXfrm>
    </dsp:sp>
    <dsp:sp modelId="{8F728A43-C027-4B7B-A01F-573C05CE4E98}">
      <dsp:nvSpPr>
        <dsp:cNvPr id="0" name=""/>
        <dsp:cNvSpPr/>
      </dsp:nvSpPr>
      <dsp:spPr>
        <a:xfrm>
          <a:off x="467925" y="1035560"/>
          <a:ext cx="690668" cy="690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4E5E54-AC13-4F4D-8876-8FAA7F105DFC}">
      <dsp:nvSpPr>
        <dsp:cNvPr id="0" name=""/>
        <dsp:cNvSpPr/>
      </dsp:nvSpPr>
      <dsp:spPr>
        <a:xfrm>
          <a:off x="934778" y="1933164"/>
          <a:ext cx="8750300" cy="552534"/>
        </a:xfrm>
        <a:prstGeom prst="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574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latin typeface="Times New Roman" panose="02020603050405020304" pitchFamily="18" charset="0"/>
              <a:cs typeface="Times New Roman" panose="02020603050405020304" pitchFamily="18" charset="0"/>
            </a:rPr>
            <a:t>Kiến trúc và thiết kế hệ thống</a:t>
          </a:r>
          <a:endParaRPr lang="en-GB" sz="3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34778" y="1933164"/>
        <a:ext cx="8750300" cy="552534"/>
      </dsp:txXfrm>
    </dsp:sp>
    <dsp:sp modelId="{576DBF70-B66E-4642-A233-0217EDC50D6B}">
      <dsp:nvSpPr>
        <dsp:cNvPr id="0" name=""/>
        <dsp:cNvSpPr/>
      </dsp:nvSpPr>
      <dsp:spPr>
        <a:xfrm>
          <a:off x="589444" y="1864097"/>
          <a:ext cx="690668" cy="690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F9E7BA-E983-4CF5-8E97-0A78D02EBCFC}">
      <dsp:nvSpPr>
        <dsp:cNvPr id="0" name=""/>
        <dsp:cNvSpPr/>
      </dsp:nvSpPr>
      <dsp:spPr>
        <a:xfrm>
          <a:off x="813259" y="2761700"/>
          <a:ext cx="8871818" cy="552534"/>
        </a:xfrm>
        <a:prstGeom prst="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574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latin typeface="Times New Roman" panose="02020603050405020304" pitchFamily="18" charset="0"/>
              <a:cs typeface="Times New Roman" panose="02020603050405020304" pitchFamily="18" charset="0"/>
            </a:rPr>
            <a:t>Demo</a:t>
          </a:r>
          <a:endParaRPr lang="en-GB" sz="3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13259" y="2761700"/>
        <a:ext cx="8871818" cy="552534"/>
      </dsp:txXfrm>
    </dsp:sp>
    <dsp:sp modelId="{4F2E4F1C-F0C4-4C8C-9C64-EDE24B6D18FB}">
      <dsp:nvSpPr>
        <dsp:cNvPr id="0" name=""/>
        <dsp:cNvSpPr/>
      </dsp:nvSpPr>
      <dsp:spPr>
        <a:xfrm>
          <a:off x="467925" y="2692634"/>
          <a:ext cx="690668" cy="690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4AEDA6-0878-440F-A0A0-D0A9770BF331}">
      <dsp:nvSpPr>
        <dsp:cNvPr id="0" name=""/>
        <dsp:cNvSpPr/>
      </dsp:nvSpPr>
      <dsp:spPr>
        <a:xfrm>
          <a:off x="417329" y="3590237"/>
          <a:ext cx="9267749" cy="552534"/>
        </a:xfrm>
        <a:prstGeom prst="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574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30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luận</a:t>
          </a:r>
          <a:endParaRPr lang="en-GB" sz="3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7329" y="3590237"/>
        <a:ext cx="9267749" cy="552534"/>
      </dsp:txXfrm>
    </dsp:sp>
    <dsp:sp modelId="{FBB3871F-6A54-47C4-925F-F5535764D956}">
      <dsp:nvSpPr>
        <dsp:cNvPr id="0" name=""/>
        <dsp:cNvSpPr/>
      </dsp:nvSpPr>
      <dsp:spPr>
        <a:xfrm>
          <a:off x="71995" y="3521170"/>
          <a:ext cx="690668" cy="690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D0EC3418-4AB6-0821-9B85-53AF4F9DF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>
            <a:extLst>
              <a:ext uri="{FF2B5EF4-FFF2-40B4-BE49-F238E27FC236}">
                <a16:creationId xmlns:a16="http://schemas.microsoft.com/office/drawing/2014/main" id="{422CD916-29AE-0E0B-FF08-081D83B2A8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>
            <a:extLst>
              <a:ext uri="{FF2B5EF4-FFF2-40B4-BE49-F238E27FC236}">
                <a16:creationId xmlns:a16="http://schemas.microsoft.com/office/drawing/2014/main" id="{B30A4E1C-AC14-5DD5-11AC-D2353EDFA9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0821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BD773424-20A4-0C1B-8F7A-F8ABCBA8F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>
            <a:extLst>
              <a:ext uri="{FF2B5EF4-FFF2-40B4-BE49-F238E27FC236}">
                <a16:creationId xmlns:a16="http://schemas.microsoft.com/office/drawing/2014/main" id="{4E31D14D-E9FB-C2BC-BC20-7A98F6E7ED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>
            <a:extLst>
              <a:ext uri="{FF2B5EF4-FFF2-40B4-BE49-F238E27FC236}">
                <a16:creationId xmlns:a16="http://schemas.microsoft.com/office/drawing/2014/main" id="{AFEA8F44-A1D7-BF70-C42B-DDA3921D3B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4101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41E75AEA-0AB0-BD8B-C202-8DB99ACAF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>
            <a:extLst>
              <a:ext uri="{FF2B5EF4-FFF2-40B4-BE49-F238E27FC236}">
                <a16:creationId xmlns:a16="http://schemas.microsoft.com/office/drawing/2014/main" id="{6AB6B905-9ED6-28FC-2FC9-53444203C3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>
            <a:extLst>
              <a:ext uri="{FF2B5EF4-FFF2-40B4-BE49-F238E27FC236}">
                <a16:creationId xmlns:a16="http://schemas.microsoft.com/office/drawing/2014/main" id="{F579F7BE-4C3F-8841-9690-F547A00A9F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8515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BC504448-1413-A60D-B05D-3C4FE3E46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>
            <a:extLst>
              <a:ext uri="{FF2B5EF4-FFF2-40B4-BE49-F238E27FC236}">
                <a16:creationId xmlns:a16="http://schemas.microsoft.com/office/drawing/2014/main" id="{DB27BDE0-4C19-0D5E-F38A-7008870293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>
            <a:extLst>
              <a:ext uri="{FF2B5EF4-FFF2-40B4-BE49-F238E27FC236}">
                <a16:creationId xmlns:a16="http://schemas.microsoft.com/office/drawing/2014/main" id="{4896653D-2A20-DB5B-D264-7F820048E9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457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0820512B-F6A0-271D-B89B-4902D8107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>
            <a:extLst>
              <a:ext uri="{FF2B5EF4-FFF2-40B4-BE49-F238E27FC236}">
                <a16:creationId xmlns:a16="http://schemas.microsoft.com/office/drawing/2014/main" id="{537F8CBA-DBE9-91BB-968D-6BD6BE00AD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>
            <a:extLst>
              <a:ext uri="{FF2B5EF4-FFF2-40B4-BE49-F238E27FC236}">
                <a16:creationId xmlns:a16="http://schemas.microsoft.com/office/drawing/2014/main" id="{D9DBA569-7DE5-B5F0-3DEC-A1A5A19F72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7088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E5DF69E5-BC6D-8A01-CA56-CD0CFF224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>
            <a:extLst>
              <a:ext uri="{FF2B5EF4-FFF2-40B4-BE49-F238E27FC236}">
                <a16:creationId xmlns:a16="http://schemas.microsoft.com/office/drawing/2014/main" id="{C31EFCC1-C0E9-7CEE-52A9-E6D78C4B87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>
            <a:extLst>
              <a:ext uri="{FF2B5EF4-FFF2-40B4-BE49-F238E27FC236}">
                <a16:creationId xmlns:a16="http://schemas.microsoft.com/office/drawing/2014/main" id="{8D7C88FF-ADE9-C4A4-CFD5-2E5BBAC883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565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174E777A-2EC8-1282-B769-6088D87C9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>
            <a:extLst>
              <a:ext uri="{FF2B5EF4-FFF2-40B4-BE49-F238E27FC236}">
                <a16:creationId xmlns:a16="http://schemas.microsoft.com/office/drawing/2014/main" id="{9E651815-4DFA-A75A-BD15-E690A6E8C4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>
            <a:extLst>
              <a:ext uri="{FF2B5EF4-FFF2-40B4-BE49-F238E27FC236}">
                <a16:creationId xmlns:a16="http://schemas.microsoft.com/office/drawing/2014/main" id="{E68E0718-80CE-35EA-3017-859731D65F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7670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5B883609-5A15-6AC8-901B-07B3748C2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>
            <a:extLst>
              <a:ext uri="{FF2B5EF4-FFF2-40B4-BE49-F238E27FC236}">
                <a16:creationId xmlns:a16="http://schemas.microsoft.com/office/drawing/2014/main" id="{64D35E35-D7BF-1C55-C1C0-EAB3ED36D4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>
            <a:extLst>
              <a:ext uri="{FF2B5EF4-FFF2-40B4-BE49-F238E27FC236}">
                <a16:creationId xmlns:a16="http://schemas.microsoft.com/office/drawing/2014/main" id="{C96342C1-6EDE-42C6-CEE2-A8782DE911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3299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81F6E98D-B30C-2C5C-8392-13D417D37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>
            <a:extLst>
              <a:ext uri="{FF2B5EF4-FFF2-40B4-BE49-F238E27FC236}">
                <a16:creationId xmlns:a16="http://schemas.microsoft.com/office/drawing/2014/main" id="{69FB911E-8136-F273-166B-FECEBCD9AA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>
            <a:extLst>
              <a:ext uri="{FF2B5EF4-FFF2-40B4-BE49-F238E27FC236}">
                <a16:creationId xmlns:a16="http://schemas.microsoft.com/office/drawing/2014/main" id="{541AE969-F27A-8303-58F9-1A241FDBD8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3931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1193" y="183610"/>
            <a:ext cx="4501625" cy="88629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5858"/>
            <a:ext cx="12191999" cy="1875522"/>
          </a:xfrm>
        </p:spPr>
        <p:txBody>
          <a:bodyPr>
            <a:normAutofit/>
          </a:bodyPr>
          <a:lstStyle/>
          <a:p>
            <a:r>
              <a:rPr lang="en-US" sz="5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ỨNG DỤNG PHÂN TÍCH CẢM XÚC VỚI DISTILBERT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BB90D4-635F-31CC-47CD-69B29E17A75C}"/>
              </a:ext>
            </a:extLst>
          </p:cNvPr>
          <p:cNvSpPr txBox="1"/>
          <p:nvPr/>
        </p:nvSpPr>
        <p:spPr>
          <a:xfrm>
            <a:off x="6680200" y="4248526"/>
            <a:ext cx="5241337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Huỳnh Xuân Phụng</a:t>
            </a:r>
          </a:p>
          <a:p>
            <a:pPr>
              <a:lnSpc>
                <a:spcPct val="150000"/>
              </a:lnSpc>
            </a:pPr>
            <a:r>
              <a:rPr lang="en-US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 </a:t>
            </a:r>
            <a:r>
              <a:rPr lang="en-US" sz="2000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+ 2531304 - Đoàn Lê Anh Duy</a:t>
            </a:r>
          </a:p>
          <a:p>
            <a:pPr>
              <a:lnSpc>
                <a:spcPct val="150000"/>
              </a:lnSpc>
            </a:pPr>
            <a:r>
              <a:rPr lang="en-GB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+ 2531308 - Phan Hoàng Khải</a:t>
            </a:r>
          </a:p>
          <a:p>
            <a:pPr>
              <a:lnSpc>
                <a:spcPct val="150000"/>
              </a:lnSpc>
            </a:pPr>
            <a:r>
              <a:rPr lang="en-GB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+ 2591318 - Lê Minh Nhật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39FFE989-7F71-7E27-D800-801BF07D2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">
            <a:extLst>
              <a:ext uri="{FF2B5EF4-FFF2-40B4-BE49-F238E27FC236}">
                <a16:creationId xmlns:a16="http://schemas.microsoft.com/office/drawing/2014/main" id="{0B7365E0-6AE4-8733-7149-5681936E27C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313325" cy="125552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24DA9AC-B501-F7AA-8E11-EBD1573FD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39" y="1446908"/>
            <a:ext cx="10515600" cy="552014"/>
          </a:xfrm>
        </p:spPr>
        <p:txBody>
          <a:bodyPr>
            <a:norm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5. Kết luận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3A686F-7AE4-AA9C-142C-57EF9585F172}"/>
              </a:ext>
            </a:extLst>
          </p:cNvPr>
          <p:cNvSpPr txBox="1"/>
          <p:nvPr/>
        </p:nvSpPr>
        <p:spPr>
          <a:xfrm>
            <a:off x="370839" y="1998922"/>
            <a:ext cx="11660845" cy="2518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70000"/>
              </a:lnSpc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5.1. Ưu điểm:</a:t>
            </a:r>
          </a:p>
          <a:p>
            <a:pPr marL="342900" indent="-34290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được giao diện thân thiện, dễ sử dụng</a:t>
            </a:r>
          </a:p>
          <a:p>
            <a:pPr marL="342900" indent="-34290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Pre-train model có độ chính xác cao</a:t>
            </a:r>
          </a:p>
          <a:p>
            <a:pPr marL="342900" indent="-34290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Có khả năng xử lý real-time</a:t>
            </a:r>
          </a:p>
        </p:txBody>
      </p:sp>
    </p:spTree>
    <p:extLst>
      <p:ext uri="{BB962C8B-B14F-4D97-AF65-F5344CB8AC3E}">
        <p14:creationId xmlns:p14="http://schemas.microsoft.com/office/powerpoint/2010/main" val="2169858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D36DB0DD-83BF-833E-A00D-E9D08F107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">
            <a:extLst>
              <a:ext uri="{FF2B5EF4-FFF2-40B4-BE49-F238E27FC236}">
                <a16:creationId xmlns:a16="http://schemas.microsoft.com/office/drawing/2014/main" id="{3A9ADD7A-8C0A-E704-898D-9BC85401DC4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313325" cy="125552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73BE11A-E9A5-3D64-00C8-63A6F49C8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09" y="1914723"/>
            <a:ext cx="10515600" cy="552014"/>
          </a:xfrm>
        </p:spPr>
        <p:txBody>
          <a:bodyPr>
            <a:normAutofit/>
          </a:bodyPr>
          <a:lstStyle/>
          <a:p>
            <a:r>
              <a:rPr lang="en-US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5.2. Hạn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010CE4-3E66-4BD6-9E0A-F15CB29ACCFE}"/>
              </a:ext>
            </a:extLst>
          </p:cNvPr>
          <p:cNvSpPr txBox="1"/>
          <p:nvPr/>
        </p:nvSpPr>
        <p:spPr>
          <a:xfrm>
            <a:off x="378009" y="2474644"/>
            <a:ext cx="11458413" cy="2518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chỉ hỗ trợ tiếng Anh</a:t>
            </a:r>
          </a:p>
          <a:p>
            <a:pPr marL="342900" indent="-34290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vi-VN" sz="2400">
                <a:latin typeface="+mj-lt"/>
              </a:rPr>
              <a:t>Chỉ bao gồm hai nhãn</a:t>
            </a:r>
            <a:r>
              <a:rPr lang="en-US" sz="2400">
                <a:latin typeface="+mj-lt"/>
              </a:rPr>
              <a:t>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tích cực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>
                <a:latin typeface="+mj-lt"/>
              </a:rPr>
              <a:t>và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tiêu cực</a:t>
            </a:r>
            <a:r>
              <a:rPr lang="vi-VN" sz="2400">
                <a:latin typeface="+mj-lt"/>
              </a:rPr>
              <a:t>, không phản ánh sắc thái trung lập hoặc mức độ cảm xúc tinh tế hơn.</a:t>
            </a:r>
            <a:endParaRPr lang="en-US" sz="2400">
              <a:latin typeface="+mj-lt"/>
            </a:endParaRPr>
          </a:p>
          <a:p>
            <a:pPr marL="342900" indent="-34290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vi-VN" sz="2400">
                <a:latin typeface="+mj-lt"/>
              </a:rPr>
              <a:t>Việc tải và sử dụng mô hình DistilBERT</a:t>
            </a:r>
            <a:r>
              <a:rPr lang="en-US" sz="2400">
                <a:latin typeface="+mj-lt"/>
              </a:rPr>
              <a:t>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vi-VN" sz="2400">
                <a:latin typeface="+mj-lt"/>
              </a:rPr>
              <a:t> phụ thuộc vào kết nối Internet</a:t>
            </a:r>
            <a:endParaRPr lang="en-US" sz="24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089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831E2149-C30B-BAEB-F769-93EE64C888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">
            <a:extLst>
              <a:ext uri="{FF2B5EF4-FFF2-40B4-BE49-F238E27FC236}">
                <a16:creationId xmlns:a16="http://schemas.microsoft.com/office/drawing/2014/main" id="{C188C028-7AF8-AA4C-723F-BA0AE521928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313325" cy="125552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0575F55-D42E-FC55-C20A-A72E209D5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09" y="1914723"/>
            <a:ext cx="10515600" cy="552014"/>
          </a:xfrm>
        </p:spPr>
        <p:txBody>
          <a:bodyPr>
            <a:normAutofit/>
          </a:bodyPr>
          <a:lstStyle/>
          <a:p>
            <a:r>
              <a:rPr lang="en-US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5.3. Hướng phát triển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85C69F-3FB4-6A4C-3B0A-2497873E20F2}"/>
              </a:ext>
            </a:extLst>
          </p:cNvPr>
          <p:cNvSpPr txBox="1"/>
          <p:nvPr/>
        </p:nvSpPr>
        <p:spPr>
          <a:xfrm>
            <a:off x="378009" y="2474644"/>
            <a:ext cx="11458413" cy="314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Hỗ trợ đa ngôn ngữ</a:t>
            </a:r>
          </a:p>
          <a:p>
            <a:pPr marL="342900" indent="-34290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vi-VN" sz="2400">
                <a:latin typeface="+mj-lt"/>
              </a:rPr>
              <a:t>Bổ sung thêm nhiều loại cảm xúc như </a:t>
            </a:r>
            <a:r>
              <a:rPr lang="vi-VN" sz="2400" i="1">
                <a:latin typeface="+mj-lt"/>
              </a:rPr>
              <a:t>Neutral</a:t>
            </a:r>
            <a:r>
              <a:rPr lang="vi-VN" sz="2400">
                <a:latin typeface="+mj-lt"/>
              </a:rPr>
              <a:t>, </a:t>
            </a:r>
            <a:r>
              <a:rPr lang="vi-VN" sz="2400" i="1">
                <a:latin typeface="+mj-lt"/>
              </a:rPr>
              <a:t>Angry</a:t>
            </a:r>
            <a:r>
              <a:rPr lang="vi-VN" sz="2400">
                <a:latin typeface="+mj-lt"/>
              </a:rPr>
              <a:t>, </a:t>
            </a:r>
            <a:r>
              <a:rPr lang="vi-VN" sz="2400" i="1">
                <a:latin typeface="+mj-lt"/>
              </a:rPr>
              <a:t>Sad</a:t>
            </a:r>
            <a:r>
              <a:rPr lang="vi-VN" sz="2400">
                <a:latin typeface="+mj-lt"/>
              </a:rPr>
              <a:t>, </a:t>
            </a:r>
            <a:r>
              <a:rPr lang="vi-VN" sz="2400" i="1">
                <a:latin typeface="+mj-lt"/>
              </a:rPr>
              <a:t>Happy</a:t>
            </a:r>
            <a:r>
              <a:rPr lang="vi-VN" sz="2400">
                <a:latin typeface="+mj-lt"/>
              </a:rPr>
              <a:t>… để mô hình hiểu sâu hơn sắc thái tâm lý của người dùng</a:t>
            </a:r>
            <a:endParaRPr lang="en-US" sz="2400">
              <a:latin typeface="+mj-lt"/>
            </a:endParaRPr>
          </a:p>
          <a:p>
            <a:pPr marL="342900" indent="-34290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vi-VN" sz="2400">
                <a:latin typeface="+mj-lt"/>
              </a:rPr>
              <a:t>Tích hợp batch processing cho phép phân tích nhiều văn bản cùng lúc, giúp tăng hiệu suất và khả năng triển khai trong môi trường thực tế.</a:t>
            </a:r>
            <a:endParaRPr lang="en-US" sz="24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188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0CACC4-AB8E-EA79-C33C-026505B7F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CẢM ƠN THẦY VÀ MỌI NGƯỜI ĐÃ LẮNG NGHE!</a:t>
            </a: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18751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313325" cy="125552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0CCA456-CC48-2EA9-5E42-DA90B3F072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8587013"/>
              </p:ext>
            </p:extLst>
          </p:nvPr>
        </p:nvGraphicFramePr>
        <p:xfrm>
          <a:off x="1358548" y="1662026"/>
          <a:ext cx="9745870" cy="441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293A565-1D29-94E3-5610-72A42FDB70D0}"/>
              </a:ext>
            </a:extLst>
          </p:cNvPr>
          <p:cNvSpPr/>
          <p:nvPr/>
        </p:nvSpPr>
        <p:spPr>
          <a:xfrm>
            <a:off x="1541336" y="1798282"/>
            <a:ext cx="473207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5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4500" b="1" cap="none" spc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00BE36-F85C-67DD-0470-8B17E87D4616}"/>
              </a:ext>
            </a:extLst>
          </p:cNvPr>
          <p:cNvSpPr/>
          <p:nvPr/>
        </p:nvSpPr>
        <p:spPr>
          <a:xfrm>
            <a:off x="1949380" y="2613483"/>
            <a:ext cx="473207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5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4500" b="1" cap="none" spc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ECA48E-46C8-7C86-7E11-6E73AEE9C9BE}"/>
              </a:ext>
            </a:extLst>
          </p:cNvPr>
          <p:cNvSpPr/>
          <p:nvPr/>
        </p:nvSpPr>
        <p:spPr>
          <a:xfrm>
            <a:off x="2071125" y="3466253"/>
            <a:ext cx="473207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5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4500" b="1" cap="none" spc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EBFAD5-728C-9E8A-2333-EFA85C1E45A8}"/>
              </a:ext>
            </a:extLst>
          </p:cNvPr>
          <p:cNvSpPr/>
          <p:nvPr/>
        </p:nvSpPr>
        <p:spPr>
          <a:xfrm>
            <a:off x="1948282" y="4280900"/>
            <a:ext cx="473207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5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4500" b="1" cap="none" spc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A99597-FAF4-B16E-4B28-4793F55F1121}"/>
              </a:ext>
            </a:extLst>
          </p:cNvPr>
          <p:cNvSpPr/>
          <p:nvPr/>
        </p:nvSpPr>
        <p:spPr>
          <a:xfrm>
            <a:off x="1543532" y="5129409"/>
            <a:ext cx="473207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500" b="1" cap="none" spc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313325" cy="125552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DA69505-61A8-5408-F14F-60CFB44CC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39" y="1446908"/>
            <a:ext cx="10515600" cy="552014"/>
          </a:xfrm>
        </p:spPr>
        <p:txBody>
          <a:bodyPr>
            <a:norm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A47930D-0224-4BD2-6892-706AC856F011}"/>
              </a:ext>
            </a:extLst>
          </p:cNvPr>
          <p:cNvSpPr txBox="1">
            <a:spLocks/>
          </p:cNvSpPr>
          <p:nvPr/>
        </p:nvSpPr>
        <p:spPr>
          <a:xfrm>
            <a:off x="727363" y="1786270"/>
            <a:ext cx="11034729" cy="4843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Nhiệm 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xúc (sentiment analysis) real-time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DistilBERT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Hugging Face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Phạm vi 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cứu: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cảm xúc tiếng Anh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Phân loại binary: Positive/Negative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Hiển thị confidence score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D44BBD6D-52A5-AB29-5203-7A24C1C2D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">
            <a:extLst>
              <a:ext uri="{FF2B5EF4-FFF2-40B4-BE49-F238E27FC236}">
                <a16:creationId xmlns:a16="http://schemas.microsoft.com/office/drawing/2014/main" id="{22FC14D0-BF9C-9422-4256-E2F12844F7B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313325" cy="125552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690CC7B-2133-65F4-0AFA-87635990B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39" y="1446908"/>
            <a:ext cx="10515600" cy="552014"/>
          </a:xfrm>
        </p:spPr>
        <p:txBody>
          <a:bodyPr>
            <a:norm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2. Cơ sở lý thuyết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4FB219E-4BB9-9750-86EB-659734FC5015}"/>
              </a:ext>
            </a:extLst>
          </p:cNvPr>
          <p:cNvSpPr txBox="1">
            <a:spLocks/>
          </p:cNvSpPr>
          <p:nvPr/>
        </p:nvSpPr>
        <p:spPr>
          <a:xfrm>
            <a:off x="727363" y="1786270"/>
            <a:ext cx="11034729" cy="4843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2.1. Phân tích cảm xúc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Là một nhánh của Natural Language Processing (NLP) nhằm xác định và phân loại thái độ, ý kiến hoặc cảm xúc được thể hiện thông qua văn bản, giọng nói hoặc hình ảnh.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rộng rãi trong phân tích phản hồi khách hàng, giám sát bình luận trên mạng xã hội, …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224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3A2EA1A9-B5AD-8733-FE79-FB5BA0A9A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">
            <a:extLst>
              <a:ext uri="{FF2B5EF4-FFF2-40B4-BE49-F238E27FC236}">
                <a16:creationId xmlns:a16="http://schemas.microsoft.com/office/drawing/2014/main" id="{BA728044-A965-6719-AA76-E03EA8AA2D8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313325" cy="125552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2EFA269-CC08-6A79-E748-A94C5494E26D}"/>
              </a:ext>
            </a:extLst>
          </p:cNvPr>
          <p:cNvSpPr txBox="1">
            <a:spLocks/>
          </p:cNvSpPr>
          <p:nvPr/>
        </p:nvSpPr>
        <p:spPr>
          <a:xfrm>
            <a:off x="727363" y="1255521"/>
            <a:ext cx="11034729" cy="4970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2.2. Mô hình DistilBERT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600">
                <a:latin typeface="+mj-lt"/>
              </a:rPr>
              <a:t>DistilBERT là một mô hình ngôn ngữ được phát triển bởi Hugging Face (2019), dựa trên kiến trúc Transformer của BERT (Bidirectional Encoder Representations from Transformers).</a:t>
            </a: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Mô hình được dùng </a:t>
            </a:r>
            <a:r>
              <a:rPr lang="vi-VN" sz="2600">
                <a:latin typeface="Times New Roman" panose="02020603050405020304" pitchFamily="18" charset="0"/>
                <a:cs typeface="Times New Roman" panose="02020603050405020304" pitchFamily="18" charset="0"/>
              </a:rPr>
              <a:t>cho các bài toán phân tích cảm xúc, phân loại văn bản, và triển khai thực tế trên môi trường giới hạn tài nguyên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Mục tiêu của mô hình là </a:t>
            </a:r>
            <a:r>
              <a:rPr lang="fr-FR" sz="26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fr-FR" sz="2600"/>
              <a:t>ựa hoàn toàn trên </a:t>
            </a:r>
            <a:r>
              <a:rPr lang="fr-FR" sz="2600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r>
              <a:rPr lang="fr-FR" sz="2600"/>
              <a:t> của </a:t>
            </a:r>
            <a:r>
              <a:rPr lang="fr-FR" sz="260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  <a:r>
              <a:rPr lang="fr-FR" sz="2600"/>
              <a:t>,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>
                <a:latin typeface="Times New Roman" panose="02020603050405020304" pitchFamily="18" charset="0"/>
                <a:cs typeface="Times New Roman" panose="02020603050405020304" pitchFamily="18" charset="0"/>
              </a:rPr>
              <a:t>giảm kích thước và thời gian suy luận, nhưng vẫn giữ phần lớn độ chính xác và khả năng hiểu ngữ cảnh của BERT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600">
                <a:latin typeface="+mj-lt"/>
              </a:rPr>
              <a:t>DistilBERT giữ nguyên kiến trúc BERT nhưng giảm một nửa số tầng (6 thay vì 12).</a:t>
            </a:r>
            <a:endParaRPr lang="en-US" sz="260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055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F3669590-10D5-47D2-DA82-06A0DB4E6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">
            <a:extLst>
              <a:ext uri="{FF2B5EF4-FFF2-40B4-BE49-F238E27FC236}">
                <a16:creationId xmlns:a16="http://schemas.microsoft.com/office/drawing/2014/main" id="{9DE91142-FCA1-3E9F-8ACD-DDB382BE165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313325" cy="125552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2CD2207-4EA9-A2EF-FA9D-D4239A63176C}"/>
              </a:ext>
            </a:extLst>
          </p:cNvPr>
          <p:cNvSpPr txBox="1">
            <a:spLocks/>
          </p:cNvSpPr>
          <p:nvPr/>
        </p:nvSpPr>
        <p:spPr>
          <a:xfrm>
            <a:off x="727363" y="1423556"/>
            <a:ext cx="11034729" cy="3283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2.3. Dataset SST-2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Stanford Sentiment Treebank (SST) là b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ộ dữ liệu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chuẩn (benchmark)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được xây dựng trên tập bình luận phim (movie reviews) từ trang Rotten Tomatoes.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Các 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nhãn cảm xúc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trong SST-2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được gom thành 2 lớp: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Positive (tích cực) và Negative (tiêu cực)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Số lượng mẫu ≈ 67,349 câu (bao gồm train, dev, test) với ngôn ngữ là tiếng Anh</a:t>
            </a:r>
          </a:p>
        </p:txBody>
      </p:sp>
    </p:spTree>
    <p:extLst>
      <p:ext uri="{BB962C8B-B14F-4D97-AF65-F5344CB8AC3E}">
        <p14:creationId xmlns:p14="http://schemas.microsoft.com/office/powerpoint/2010/main" val="958605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5155BB4B-D57B-C7BA-79AF-03EF75C6F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">
            <a:extLst>
              <a:ext uri="{FF2B5EF4-FFF2-40B4-BE49-F238E27FC236}">
                <a16:creationId xmlns:a16="http://schemas.microsoft.com/office/drawing/2014/main" id="{40C6036D-2377-8E31-D5E5-6188F7687BD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313325" cy="125552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9956E5C-A25E-0CA3-272C-09CCE3936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39" y="1446908"/>
            <a:ext cx="10515600" cy="552014"/>
          </a:xfrm>
        </p:spPr>
        <p:txBody>
          <a:bodyPr>
            <a:norm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3. Kiến trúc và thiết kế hệ thống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85032D-5BA9-20ED-BC18-E5FFDB594D41}"/>
              </a:ext>
            </a:extLst>
          </p:cNvPr>
          <p:cNvSpPr txBox="1">
            <a:spLocks/>
          </p:cNvSpPr>
          <p:nvPr/>
        </p:nvSpPr>
        <p:spPr>
          <a:xfrm>
            <a:off x="696191" y="1998922"/>
            <a:ext cx="10190248" cy="552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3.1. Kiến trúc tổng quan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BE0802-E8C0-DE1E-B1DE-C8BC3AFA0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307" y="2550936"/>
            <a:ext cx="11717385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842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BD4CFA4B-84C6-BB92-9307-D44B721E9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">
            <a:extLst>
              <a:ext uri="{FF2B5EF4-FFF2-40B4-BE49-F238E27FC236}">
                <a16:creationId xmlns:a16="http://schemas.microsoft.com/office/drawing/2014/main" id="{63E4CB3B-296A-2220-852C-1C62594355A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313325" cy="125552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01B1A1-9A23-FD7F-CDEC-1FD5A4570952}"/>
              </a:ext>
            </a:extLst>
          </p:cNvPr>
          <p:cNvSpPr txBox="1">
            <a:spLocks/>
          </p:cNvSpPr>
          <p:nvPr/>
        </p:nvSpPr>
        <p:spPr>
          <a:xfrm>
            <a:off x="706581" y="1458595"/>
            <a:ext cx="10190248" cy="552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3.2. Workflow xử lý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2A552E-B3B1-D268-5D20-796FF4ED6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34410"/>
            <a:ext cx="12192000" cy="198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42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96933A31-685C-6947-68BE-E02DA179D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">
            <a:extLst>
              <a:ext uri="{FF2B5EF4-FFF2-40B4-BE49-F238E27FC236}">
                <a16:creationId xmlns:a16="http://schemas.microsoft.com/office/drawing/2014/main" id="{211A6BC1-5286-C164-D32F-8A1604AF530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313325" cy="125552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89EBB6A-0E4C-2649-9615-F84EEC44E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39" y="1446908"/>
            <a:ext cx="10515600" cy="552014"/>
          </a:xfrm>
        </p:spPr>
        <p:txBody>
          <a:bodyPr>
            <a:norm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4. 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3EF2C5-595A-A6A8-2F6F-2B0EB4D22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5188" y="1616152"/>
            <a:ext cx="5184533" cy="489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278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255</TotalTime>
  <Words>594</Words>
  <Application>Microsoft Office PowerPoint</Application>
  <PresentationFormat>Widescreen</PresentationFormat>
  <Paragraphs>56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Office Theme</vt:lpstr>
      <vt:lpstr>XÂY DỰNG ỨNG DỤNG PHÂN TÍCH CẢM XÚC VỚI DISTILBERT</vt:lpstr>
      <vt:lpstr>PowerPoint Presentation</vt:lpstr>
      <vt:lpstr>1. Tổng quan về nghiên cứu</vt:lpstr>
      <vt:lpstr>2. Cơ sở lý thuyết</vt:lpstr>
      <vt:lpstr>PowerPoint Presentation</vt:lpstr>
      <vt:lpstr>PowerPoint Presentation</vt:lpstr>
      <vt:lpstr>3. Kiến trúc và thiết kế hệ thống</vt:lpstr>
      <vt:lpstr>PowerPoint Presentation</vt:lpstr>
      <vt:lpstr>4. Demo</vt:lpstr>
      <vt:lpstr>5. Kết luận</vt:lpstr>
      <vt:lpstr>5.2. Hạn chế</vt:lpstr>
      <vt:lpstr>5.3. Hướng phát triển</vt:lpstr>
      <vt:lpstr>CẢM ƠN THẦY VÀ MỌI NGƯỜI ĐÃ LẮNG NGHE!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 sit amet ipsum</dc:title>
  <dc:creator>Vũ Ngàn Thương FGAM-HCMUTE</dc:creator>
  <cp:lastModifiedBy>Hoàng Khải Phan</cp:lastModifiedBy>
  <cp:revision>23</cp:revision>
  <dcterms:created xsi:type="dcterms:W3CDTF">2022-08-31T03:57:56Z</dcterms:created>
  <dcterms:modified xsi:type="dcterms:W3CDTF">2025-10-11T00:06:31Z</dcterms:modified>
</cp:coreProperties>
</file>