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75" r:id="rId3"/>
    <p:sldId id="476" r:id="rId4"/>
    <p:sldId id="479" r:id="rId5"/>
    <p:sldId id="481" r:id="rId6"/>
    <p:sldId id="477" r:id="rId7"/>
    <p:sldId id="495" r:id="rId8"/>
    <p:sldId id="493" r:id="rId9"/>
    <p:sldId id="478" r:id="rId10"/>
    <p:sldId id="480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1" r:id="rId20"/>
    <p:sldId id="496" r:id="rId21"/>
    <p:sldId id="497" r:id="rId22"/>
    <p:sldId id="492" r:id="rId23"/>
    <p:sldId id="498" r:id="rId24"/>
    <p:sldId id="501" r:id="rId25"/>
    <p:sldId id="500" r:id="rId26"/>
    <p:sldId id="502" r:id="rId27"/>
    <p:sldId id="4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99"/>
    <a:srgbClr val="0066FF"/>
    <a:srgbClr val="FF9966"/>
    <a:srgbClr val="000066"/>
    <a:srgbClr val="FFCCFF"/>
    <a:srgbClr val="9966FF"/>
    <a:srgbClr val="E673FD"/>
    <a:srgbClr val="7E0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263" autoAdjust="0"/>
  </p:normalViewPr>
  <p:slideViewPr>
    <p:cSldViewPr>
      <p:cViewPr varScale="1">
        <p:scale>
          <a:sx n="109" d="100"/>
          <a:sy n="109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2"/>
    </p:cViewPr>
  </p:sorterViewPr>
  <p:notesViewPr>
    <p:cSldViewPr>
      <p:cViewPr varScale="1">
        <p:scale>
          <a:sx n="50" d="100"/>
          <a:sy n="50" d="100"/>
        </p:scale>
        <p:origin x="-215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E4E7-08B7-4BB5-8392-D8575E5730B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50281-01FB-4A23-B988-BD1EE652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75CC-7CB0-40AF-981D-B92BE83C1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athinsight.org/distance_point_pla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7.w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"/>
          <p:cNvSpPr txBox="1">
            <a:spLocks noChangeArrowheads="1"/>
          </p:cNvSpPr>
          <p:nvPr/>
        </p:nvSpPr>
        <p:spPr bwMode="gray">
          <a:xfrm>
            <a:off x="1043608" y="4521314"/>
            <a:ext cx="6912768" cy="707886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Times" panose="02020603050405020304" pitchFamily="18" charset="0"/>
              </a:rPr>
              <a:t>Instructor: Kai Zhang</a:t>
            </a:r>
          </a:p>
          <a:p>
            <a:pPr algn="ctr" eaLnBrk="0" hangingPunct="0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Times" panose="02020603050405020304" pitchFamily="18" charset="0"/>
              </a:rPr>
              <a:t>CIS @ Temple University, Spring 2020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  <a:ea typeface="Arial Unicode MS" panose="020B0604020202020204" pitchFamily="34" charset="-122"/>
              <a:cs typeface="Times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524" y="1496978"/>
            <a:ext cx="8424936" cy="1138773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ea typeface="Batang" panose="02030600000101010101" pitchFamily="18" charset="-127"/>
                <a:cs typeface="Times" panose="02020603050405020304" pitchFamily="18" charset="0"/>
              </a:rPr>
              <a:t>CIS 5525: Neural Computation</a:t>
            </a:r>
          </a:p>
          <a:p>
            <a:pPr algn="ctr" eaLnBrk="0" hangingPunct="0"/>
            <a:r>
              <a:rPr lang="en-US" altLang="zh-CN" sz="3200" b="1" i="1" dirty="0">
                <a:solidFill>
                  <a:schemeClr val="accent1">
                    <a:lumMod val="75000"/>
                  </a:schemeClr>
                </a:solidFill>
                <a:ea typeface="Batang" panose="02030600000101010101" pitchFamily="18" charset="-127"/>
                <a:cs typeface="Times" panose="02020603050405020304" pitchFamily="18" charset="0"/>
              </a:rPr>
              <a:t>Week II: Feedforward Neural Networks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C589-EF5D-4F49-B240-677E4F3C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Multiple layer perceptron (MLP)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90221-1E11-44A4-AEAF-615A3B5D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400" dirty="0"/>
              <a:t>The MLP is a Universal Approximator for the entire class of functions (maps) it represents</a:t>
            </a:r>
          </a:p>
          <a:p>
            <a:r>
              <a:rPr lang="en-US" altLang="zh-CN" sz="2400" dirty="0"/>
              <a:t>Theoretical result [</a:t>
            </a:r>
            <a:r>
              <a:rPr lang="en-US" altLang="zh-CN" sz="2400" dirty="0" err="1"/>
              <a:t>Cybenko</a:t>
            </a:r>
            <a:r>
              <a:rPr lang="en-US" altLang="zh-CN" sz="2400" dirty="0"/>
              <a:t>, 1989]: 2-layer net with linear output can approximate any continuous function over compact domain to arbitrary accuracy (given enough hidden units!) </a:t>
            </a:r>
            <a:endParaRPr lang="zh-CN" altLang="en-US" sz="2400" dirty="0"/>
          </a:p>
        </p:txBody>
      </p:sp>
      <p:pic>
        <p:nvPicPr>
          <p:cNvPr id="133122" name="Picture 2">
            <a:extLst>
              <a:ext uri="{FF2B5EF4-FFF2-40B4-BE49-F238E27FC236}">
                <a16:creationId xmlns:a16="http://schemas.microsoft.com/office/drawing/2014/main" id="{13991E69-B673-4F78-A94A-467DFA4C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72" y="1600200"/>
            <a:ext cx="7524328" cy="276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58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BFBB-5433-44A3-AC7C-F8158226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Complicated decision boundaries by MLP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AFC6A-2312-4823-8B2C-5D96644A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Build a network of units with a single output that fires if the input is in the </a:t>
            </a:r>
            <a:r>
              <a:rPr lang="en-US" altLang="zh-CN" sz="2800" dirty="0" err="1"/>
              <a:t>coloured</a:t>
            </a:r>
            <a:r>
              <a:rPr lang="en-US" altLang="zh-CN" sz="2800" dirty="0"/>
              <a:t> area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B1A6A-A50B-47A3-8F30-B7BF9EC9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852936"/>
            <a:ext cx="3702240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01231-B42A-4FAB-A763-C5FC4C34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8C181B-208E-40D1-BF2A-374E9BB3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8" y="1689010"/>
            <a:ext cx="7836303" cy="347997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0E590D4-8729-4209-8F10-13B036B1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Complicated decision boundaries by MLP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4204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6EAA9-78D9-4134-BB51-58CE1A5B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BB4B1D-14DF-4BE7-BE1B-C338B446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6" y="1606456"/>
            <a:ext cx="7925207" cy="364508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C209D7F-A16B-4CFA-821A-2FB3FADC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Complicated decision boundaries by MLP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1076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7505F-0F75-4152-8565-FD239DA8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8F2142-B951-4ABD-A739-35DBBEA3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4" y="1562004"/>
            <a:ext cx="8604692" cy="373399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FB1476-AAA3-446D-A557-737F3AC0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Complicated decision boundaries by MLP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6939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4067-DDD1-4FAC-8F05-61096B8F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BD038D-4549-401B-82A0-A5478CDF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1" y="1723937"/>
            <a:ext cx="8706297" cy="341012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4B8EA9B-267F-47D4-A055-8057C1DA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Complicated decision boundaries by MLP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735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DA9E9-CAD7-4B23-A6C9-D5EA158D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CDA68D-73EE-4486-9E73-5179B954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2" y="1355618"/>
            <a:ext cx="8668195" cy="414676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75E57B9-B768-44A6-BED9-C5117250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Complicated decision boundaries by MLP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5330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6CEB-96A3-4CE5-A05B-4DB680AF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1286DD-3536-48A4-86F3-F13CC803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26" y="1571529"/>
            <a:ext cx="7728347" cy="371494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DC855DE-32F8-4285-B1FC-76723D50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Complicated decision boundaries by MLP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400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86D9B-2FE0-4DD2-97DA-087946C9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Continuous Input Scenarios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CE345-F295-4A99-BC1C-D4799ABE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736C95-47AA-410B-AFB0-C87FC258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00200"/>
            <a:ext cx="7145698" cy="42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8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DFFB1-DF9C-4FAD-B7F9-3CB1F2C5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Weights as templates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350A2-4809-4E29-BCFF-88339B35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FBD75A-6D6C-4462-B756-3644D802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444208" cy="41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0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16663-E990-4292-B9E4-446047AD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Information Flow in Neurons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150A-F581-49D4-9928-1A66DD4D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0050" name="Picture 2">
            <a:extLst>
              <a:ext uri="{FF2B5EF4-FFF2-40B4-BE49-F238E27FC236}">
                <a16:creationId xmlns:a16="http://schemas.microsoft.com/office/drawing/2014/main" id="{4056B39B-6901-4122-92FF-0A8EC0B3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404916" cy="41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00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C241B-8ECE-4060-B762-828CF25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Cascaded Feature Detectors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141C1-82BE-4B85-929B-5B48613E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600" dirty="0"/>
              <a:t>The input layer comprises “feature detectors” </a:t>
            </a:r>
          </a:p>
          <a:p>
            <a:pPr lvl="1"/>
            <a:r>
              <a:rPr lang="en-US" altLang="zh-CN" sz="2000" dirty="0"/>
              <a:t>Detect if certain patterns have occurred in the input</a:t>
            </a:r>
          </a:p>
          <a:p>
            <a:r>
              <a:rPr lang="en-US" altLang="zh-CN" sz="2400" dirty="0"/>
              <a:t>The network is a Boolean function over the feature detectors</a:t>
            </a:r>
          </a:p>
          <a:p>
            <a:pPr lvl="1"/>
            <a:r>
              <a:rPr lang="en-US" altLang="zh-CN" sz="2000" dirty="0"/>
              <a:t>The network is a Boolean function over the feature detectors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87496B-F0FC-43E2-A03E-77E7AF6D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760"/>
            <a:ext cx="5808616" cy="32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F165-9989-47DC-AEFB-90565D2A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Error functions</a:t>
            </a:r>
            <a:endParaRPr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E21DD1-4F5F-4405-AC3F-6B070598F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Regression</a:t>
                </a:r>
              </a:p>
              <a:p>
                <a:pPr lvl="1"/>
                <a:r>
                  <a:rPr lang="en-US" altLang="zh-CN" dirty="0"/>
                  <a:t>Mean-squared error </a:t>
                </a:r>
              </a:p>
              <a:p>
                <a:r>
                  <a:rPr lang="en-US" altLang="zh-CN" dirty="0"/>
                  <a:t>Classification </a:t>
                </a:r>
              </a:p>
              <a:p>
                <a:pPr lvl="1"/>
                <a:r>
                  <a:rPr lang="en-US" altLang="zh-CN" sz="2400" dirty="0"/>
                  <a:t>Cross entropy loss (usually with </a:t>
                </a:r>
                <a:r>
                  <a:rPr lang="en-US" altLang="zh-CN" sz="2400" dirty="0" err="1"/>
                  <a:t>softmax</a:t>
                </a:r>
                <a:r>
                  <a:rPr lang="en-US" altLang="zh-CN" sz="2400" dirty="0"/>
                  <a:t>)</a:t>
                </a:r>
              </a:p>
              <a:p>
                <a:pPr lvl="1"/>
                <a:r>
                  <a:rPr lang="en-US" altLang="zh-CN" sz="2400" dirty="0"/>
                  <a:t>Suppose the network generates the probability of the input belonging to  C clusters,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r>
                  <a:rPr lang="en-US" altLang="zh-CN" sz="2200" dirty="0"/>
                  <a:t>Distance to the ground truth label distribution y = [0 0 .. 1 0]</a:t>
                </a:r>
                <a:endParaRPr lang="zh-CN" altLang="en-US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E21DD1-4F5F-4405-AC3F-6B070598F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EF6B08B-3EC3-4237-A1E3-F8BA7866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581128"/>
            <a:ext cx="1944216" cy="777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E5BB68-A505-4BD7-8190-1509114A0298}"/>
                  </a:ext>
                </a:extLst>
              </p:cNvPr>
              <p:cNvSpPr txBox="1"/>
              <p:nvPr/>
            </p:nvSpPr>
            <p:spPr>
              <a:xfrm>
                <a:off x="1475656" y="5874316"/>
                <a:ext cx="2679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E5BB68-A505-4BD7-8190-1509114A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874316"/>
                <a:ext cx="2679643" cy="276999"/>
              </a:xfrm>
              <a:prstGeom prst="rect">
                <a:avLst/>
              </a:prstGeom>
              <a:blipFill>
                <a:blip r:embed="rId4"/>
                <a:stretch>
                  <a:fillRect l="-909" t="-4444" r="-272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199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7066-AF96-45AC-B9BE-89D16A40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Backpropagation</a:t>
            </a:r>
            <a:endParaRPr lang="zh-CN" altLang="en-US" sz="36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1A735B-21AD-43C3-9E60-EFC1323D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08A0D3-C920-4178-8F1F-95F3B43A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874563" cy="31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1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61761-1B7A-4480-BF2A-C0389ADB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Backpropagation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34F41-F743-4E1F-BDC3-CED71578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931A7D-1BC5-4CEF-9100-EE6483A9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2276872"/>
            <a:ext cx="8892480" cy="34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7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23019-E89D-4D89-B26E-BCC4C69A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Backpropagation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958B7-FBAF-494E-9A0E-EC3EE8FC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Apply gradient descent (or SGD)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C4FF23-A721-4823-BDDD-396E2358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57217"/>
            <a:ext cx="5258070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1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8D3BE-CAEB-46BE-AC7C-419129A9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Backpropagation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6A3F0-689F-4AB2-9B31-391CCB97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71FD5-2547-4C4D-85AA-F536A4A5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567761"/>
            <a:ext cx="8820472" cy="4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2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0839C-65A2-477F-BEF1-D655BCD8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Backpropagation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58220-2276-42AB-8394-B52C70B2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C3ECE-9FFF-49C6-84F4-39F9E15A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41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7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71AAF-37D1-4B6C-865A-399503E7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Backpropagation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EB0E4-3452-4EB7-A086-889A67B1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E8FFE-36C3-4E4A-AE65-D725FA86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5410944" cy="29453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040E8D-D805-43D9-AF44-752586A68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641274"/>
            <a:ext cx="5150115" cy="219086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6D58AD-C872-42D9-A1F3-0C92D7D59DDA}"/>
              </a:ext>
            </a:extLst>
          </p:cNvPr>
          <p:cNvGrpSpPr/>
          <p:nvPr/>
        </p:nvGrpSpPr>
        <p:grpSpPr>
          <a:xfrm>
            <a:off x="2411760" y="5523526"/>
            <a:ext cx="720080" cy="921322"/>
            <a:chOff x="2411760" y="5523526"/>
            <a:chExt cx="720080" cy="921322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BD895CF-1BE3-4D27-8ED3-F89E5DCBF5D4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5523526"/>
              <a:ext cx="720080" cy="4257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47619C2-C2BC-4AB4-8FD8-BC71CAA0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5987745"/>
              <a:ext cx="720080" cy="1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80A0B9F-BEB8-4142-93C2-4537D40B9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2722" y="6001728"/>
              <a:ext cx="719118" cy="4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0339BD7-7046-43A0-95CE-FBC58557BA69}"/>
              </a:ext>
            </a:extLst>
          </p:cNvPr>
          <p:cNvGrpSpPr/>
          <p:nvPr/>
        </p:nvGrpSpPr>
        <p:grpSpPr>
          <a:xfrm>
            <a:off x="2373419" y="5473855"/>
            <a:ext cx="796761" cy="492186"/>
            <a:chOff x="2335079" y="5523526"/>
            <a:chExt cx="796761" cy="492186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DEE2A0-78FE-42DF-8B10-191DA76560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079" y="5523526"/>
              <a:ext cx="7967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E33943D-4B19-4DE3-AC0F-61E8EE120D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5079" y="5554571"/>
              <a:ext cx="796761" cy="46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19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FF5DB-8A94-4EDD-AB50-B1008669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Perceptron</a:t>
            </a:r>
            <a:endParaRPr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EA2D74-EFF8-4F1D-9F1F-96E44070D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sz="2400" dirty="0"/>
                  <a:t>Basic model for the perception learning algorithm (PLA,1950’s)</a:t>
                </a:r>
              </a:p>
              <a:p>
                <a:pPr lvl="1"/>
                <a:r>
                  <a:rPr lang="en-US" altLang="zh-CN" sz="2000" dirty="0"/>
                  <a:t>Assumes data are linearly separable</a:t>
                </a:r>
              </a:p>
              <a:p>
                <a:pPr lvl="1"/>
                <a:r>
                  <a:rPr lang="en-US" altLang="zh-CN" sz="2000" dirty="0"/>
                  <a:t>Sign function as the activation, decision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EA2D74-EFF8-4F1D-9F1F-96E44070D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29B9935-285F-4FEB-877E-8CA25A1E13C3}"/>
              </a:ext>
            </a:extLst>
          </p:cNvPr>
          <p:cNvGrpSpPr/>
          <p:nvPr/>
        </p:nvGrpSpPr>
        <p:grpSpPr>
          <a:xfrm>
            <a:off x="107504" y="1484784"/>
            <a:ext cx="8483825" cy="2799169"/>
            <a:chOff x="209617" y="2132856"/>
            <a:chExt cx="8483825" cy="279916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BED8213-FBA3-4BA0-A9AB-5BAD2E58C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617" y="2132856"/>
              <a:ext cx="8483825" cy="279916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16D1705-3FDE-44F3-A245-45D2A12F2961}"/>
                </a:ext>
              </a:extLst>
            </p:cNvPr>
            <p:cNvSpPr/>
            <p:nvPr/>
          </p:nvSpPr>
          <p:spPr>
            <a:xfrm>
              <a:off x="5724128" y="3933056"/>
              <a:ext cx="7344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adder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1640B87-AED9-49A9-8A42-AB40B54A29BD}"/>
              </a:ext>
            </a:extLst>
          </p:cNvPr>
          <p:cNvSpPr/>
          <p:nvPr/>
        </p:nvSpPr>
        <p:spPr>
          <a:xfrm>
            <a:off x="1763688" y="6159699"/>
            <a:ext cx="6966520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The perceptron: a probabilistic model for information storage and organization in the brain, Frank Rosenblatt, Psychological Review, 1958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6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EF513-1D21-450A-9607-4526D56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Activation Functions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FA8A4-5421-439D-AB80-1303AAEA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Threshold (step), sigmoid, tanh, </a:t>
            </a:r>
            <a:r>
              <a:rPr lang="en-US" altLang="zh-CN" sz="2800" dirty="0" err="1"/>
              <a:t>softplus</a:t>
            </a:r>
            <a:r>
              <a:rPr lang="en-US" altLang="zh-CN" sz="2800" dirty="0"/>
              <a:t>, rectifier, RELU, etc.</a:t>
            </a:r>
            <a:endParaRPr lang="zh-CN" altLang="en-US" sz="2800" dirty="0"/>
          </a:p>
        </p:txBody>
      </p:sp>
      <p:pic>
        <p:nvPicPr>
          <p:cNvPr id="131076" name="Picture 4">
            <a:extLst>
              <a:ext uri="{FF2B5EF4-FFF2-40B4-BE49-F238E27FC236}">
                <a16:creationId xmlns:a16="http://schemas.microsoft.com/office/drawing/2014/main" id="{400C5AEB-47DC-41DC-81D7-5EECDEF15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-459432"/>
            <a:ext cx="649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25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17AF5-9979-4D8F-A641-31167A65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More activation function in deep learning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C03CF-CED3-4843-9B00-B3EF662D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Leaky RELU </a:t>
            </a:r>
          </a:p>
          <a:p>
            <a:pPr lvl="1"/>
            <a:r>
              <a:rPr lang="en-US" altLang="zh-CN" sz="2400" dirty="0"/>
              <a:t>(Maas et al., 2013) Fix ai to a small value </a:t>
            </a:r>
          </a:p>
          <a:p>
            <a:r>
              <a:rPr lang="en-US" altLang="zh-CN" sz="2800" dirty="0"/>
              <a:t>Parametric </a:t>
            </a:r>
            <a:r>
              <a:rPr lang="en-US" altLang="zh-CN" sz="2800" dirty="0" err="1"/>
              <a:t>ReLU</a:t>
            </a:r>
            <a:r>
              <a:rPr lang="en-US" altLang="zh-CN" sz="2800" dirty="0"/>
              <a:t>: </a:t>
            </a:r>
          </a:p>
          <a:p>
            <a:pPr lvl="1"/>
            <a:r>
              <a:rPr lang="en-US" altLang="zh-CN" sz="2400" dirty="0"/>
              <a:t>(He et al., 2015) Learn </a:t>
            </a:r>
            <a:r>
              <a:rPr lang="en-US" altLang="zh-CN" sz="2400" dirty="0" err="1"/>
              <a:t>alpha_i</a:t>
            </a:r>
            <a:endParaRPr lang="en-US" altLang="zh-CN" sz="2400" dirty="0"/>
          </a:p>
          <a:p>
            <a:r>
              <a:rPr lang="en-US" altLang="zh-CN" sz="2800" dirty="0"/>
              <a:t>ELU (exponential linear unit)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r>
              <a:rPr lang="en-US" altLang="zh-CN" sz="1600" dirty="0" err="1"/>
              <a:t>Clevert</a:t>
            </a:r>
            <a:r>
              <a:rPr lang="en-US" altLang="zh-CN" sz="1600" dirty="0"/>
              <a:t> et al. ”Fast and Accurate Deep Network Learning </a:t>
            </a:r>
          </a:p>
          <a:p>
            <a:pPr marL="457200" lvl="1" indent="0">
              <a:buNone/>
            </a:pPr>
            <a:r>
              <a:rPr lang="en-US" altLang="zh-CN" sz="1600" dirty="0"/>
              <a:t>by Exponential Linear Units (ELUs)”</a:t>
            </a:r>
          </a:p>
          <a:p>
            <a:pPr lvl="1"/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94C5E-E523-4055-BD92-A6E03872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130907"/>
            <a:ext cx="2146410" cy="18987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6EC580-6FD1-4244-A958-298FC43C5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958990"/>
            <a:ext cx="2076557" cy="17971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24EDF2-DE2E-4D42-A95B-FEA6FD88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926616"/>
            <a:ext cx="3746693" cy="920797"/>
          </a:xfrm>
          <a:prstGeom prst="rect">
            <a:avLst/>
          </a:prstGeom>
        </p:spPr>
      </p:pic>
      <p:pic>
        <p:nvPicPr>
          <p:cNvPr id="134146" name="Picture 2">
            <a:extLst>
              <a:ext uri="{FF2B5EF4-FFF2-40B4-BE49-F238E27FC236}">
                <a16:creationId xmlns:a16="http://schemas.microsoft.com/office/drawing/2014/main" id="{0570B3C9-08ED-4C3A-91A5-78E30E3D9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58" y="4794928"/>
            <a:ext cx="3879731" cy="200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03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E867-8B1A-4D6C-BEE4-5793FDF2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Decision Boundary of a Perceptron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0AE2D-189C-4ACD-A447-61E68634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4C0E7-9363-422C-9D6F-FCE4C2EECC28}"/>
              </a:ext>
            </a:extLst>
          </p:cNvPr>
          <p:cNvSpPr txBox="1">
            <a:spLocks/>
          </p:cNvSpPr>
          <p:nvPr/>
        </p:nvSpPr>
        <p:spPr>
          <a:xfrm>
            <a:off x="457200" y="4547682"/>
            <a:ext cx="8229600" cy="1578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Weights are the coefficients of hyperplane</a:t>
            </a:r>
          </a:p>
          <a:p>
            <a:r>
              <a:rPr lang="en-US" b="1"/>
              <a:t>w</a:t>
            </a:r>
            <a:r>
              <a:rPr lang="en-US" baseline="30000"/>
              <a:t>T</a:t>
            </a:r>
            <a:r>
              <a:rPr lang="en-US" b="1"/>
              <a:t>x </a:t>
            </a:r>
            <a:r>
              <a:rPr lang="en-US"/>
              <a:t>is the (signed) distance of point </a:t>
            </a:r>
            <a:r>
              <a:rPr lang="en-US" b="1"/>
              <a:t>x</a:t>
            </a:r>
            <a:r>
              <a:rPr lang="en-US"/>
              <a:t> to hyperplane </a:t>
            </a:r>
            <a:r>
              <a:rPr lang="en-US" b="1"/>
              <a:t>w</a:t>
            </a:r>
          </a:p>
          <a:p>
            <a:pPr lvl="1"/>
            <a:r>
              <a:rPr lang="en-US"/>
              <a:t>Example: </a:t>
            </a:r>
            <a:r>
              <a:rPr lang="en-US">
                <a:hlinkClick r:id="rId2"/>
              </a:rPr>
              <a:t>http://mathinsight.org/distance_point_plane</a:t>
            </a:r>
            <a:endParaRPr lang="en-US" dirty="0"/>
          </a:p>
        </p:txBody>
      </p:sp>
      <p:grpSp>
        <p:nvGrpSpPr>
          <p:cNvPr id="5" name="Group 129">
            <a:extLst>
              <a:ext uri="{FF2B5EF4-FFF2-40B4-BE49-F238E27FC236}">
                <a16:creationId xmlns:a16="http://schemas.microsoft.com/office/drawing/2014/main" id="{D730FB68-8C52-4829-A5B1-1309A6734A56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2139712"/>
            <a:ext cx="3705225" cy="2355850"/>
            <a:chOff x="704" y="1177"/>
            <a:chExt cx="2334" cy="1484"/>
          </a:xfrm>
        </p:grpSpPr>
        <p:sp>
          <p:nvSpPr>
            <p:cNvPr id="6" name="Line 130">
              <a:extLst>
                <a:ext uri="{FF2B5EF4-FFF2-40B4-BE49-F238E27FC236}">
                  <a16:creationId xmlns:a16="http://schemas.microsoft.com/office/drawing/2014/main" id="{5FAA7666-C2F5-4178-8D2B-679F3792F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1180"/>
              <a:ext cx="0" cy="1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31">
              <a:extLst>
                <a:ext uri="{FF2B5EF4-FFF2-40B4-BE49-F238E27FC236}">
                  <a16:creationId xmlns:a16="http://schemas.microsoft.com/office/drawing/2014/main" id="{870AA741-9B00-428F-91F5-005251C5E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2352"/>
              <a:ext cx="23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132">
              <a:extLst>
                <a:ext uri="{FF2B5EF4-FFF2-40B4-BE49-F238E27FC236}">
                  <a16:creationId xmlns:a16="http://schemas.microsoft.com/office/drawing/2014/main" id="{7FA92CDF-B020-4D09-BCFC-0E66F9607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177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fr-FR" altLang="en-US" sz="1600" i="1">
                  <a:latin typeface="Times New Roman" panose="02020603050405020304" pitchFamily="18" charset="0"/>
                </a:rPr>
                <a:t>x</a:t>
              </a:r>
              <a:r>
                <a:rPr kumimoji="1" lang="fr-FR" altLang="en-US" sz="1600" i="1" baseline="-25000">
                  <a:latin typeface="Times New Roman" panose="02020603050405020304" pitchFamily="18" charset="0"/>
                </a:rPr>
                <a:t>2</a:t>
              </a:r>
              <a:endParaRPr kumimoji="1" lang="fr-FR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9" name="Group 133">
              <a:extLst>
                <a:ext uri="{FF2B5EF4-FFF2-40B4-BE49-F238E27FC236}">
                  <a16:creationId xmlns:a16="http://schemas.microsoft.com/office/drawing/2014/main" id="{9B7B1A01-5CB2-4BCC-883D-41B72B29A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" y="1609"/>
              <a:ext cx="1847" cy="949"/>
              <a:chOff x="845" y="1799"/>
              <a:chExt cx="1847" cy="949"/>
            </a:xfrm>
          </p:grpSpPr>
          <p:sp>
            <p:nvSpPr>
              <p:cNvPr id="105" name="Line 134">
                <a:extLst>
                  <a:ext uri="{FF2B5EF4-FFF2-40B4-BE49-F238E27FC236}">
                    <a16:creationId xmlns:a16="http://schemas.microsoft.com/office/drawing/2014/main" id="{D1F009B6-4719-4C66-BA68-0A7F445C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5" y="1799"/>
                <a:ext cx="1847" cy="94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Text Box 135">
                <a:extLst>
                  <a:ext uri="{FF2B5EF4-FFF2-40B4-BE49-F238E27FC236}">
                    <a16:creationId xmlns:a16="http://schemas.microsoft.com/office/drawing/2014/main" id="{AE679878-93AC-44E4-99BC-5102B9402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9619">
                <a:off x="1148" y="2049"/>
                <a:ext cx="11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kumimoji="1" lang="fr-FR" altLang="en-US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</a:t>
                </a:r>
                <a:r>
                  <a:rPr kumimoji="1" lang="fr-FR" altLang="en-US" sz="16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fr-FR" altLang="en-US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fr-FR" altLang="en-US" sz="16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kumimoji="1" lang="fr-FR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 </a:t>
                </a:r>
                <a:r>
                  <a:rPr kumimoji="1" lang="fr-FR" altLang="en-US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</a:t>
                </a:r>
                <a:r>
                  <a:rPr kumimoji="1" lang="fr-FR" altLang="en-US" sz="16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fr-FR" altLang="en-US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fr-FR" altLang="en-US" sz="16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fr-FR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+ </a:t>
                </a:r>
                <a:r>
                  <a:rPr kumimoji="1" lang="fr-FR" altLang="en-US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</a:t>
                </a:r>
                <a:r>
                  <a:rPr kumimoji="1" lang="fr-FR" altLang="en-US" sz="16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kumimoji="1" lang="fr-FR" altLang="en-US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fr-FR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 0</a:t>
                </a:r>
              </a:p>
            </p:txBody>
          </p:sp>
        </p:grpSp>
        <p:grpSp>
          <p:nvGrpSpPr>
            <p:cNvPr id="10" name="Group 136">
              <a:extLst>
                <a:ext uri="{FF2B5EF4-FFF2-40B4-BE49-F238E27FC236}">
                  <a16:creationId xmlns:a16="http://schemas.microsoft.com/office/drawing/2014/main" id="{D07D0079-CF0A-4249-8B2B-A177E8248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" y="2017"/>
              <a:ext cx="1016" cy="644"/>
              <a:chOff x="707" y="2207"/>
              <a:chExt cx="1016" cy="644"/>
            </a:xfrm>
          </p:grpSpPr>
          <p:sp>
            <p:nvSpPr>
              <p:cNvPr id="79" name="Oval 137">
                <a:extLst>
                  <a:ext uri="{FF2B5EF4-FFF2-40B4-BE49-F238E27FC236}">
                    <a16:creationId xmlns:a16="http://schemas.microsoft.com/office/drawing/2014/main" id="{9AAFF334-CE31-4371-B199-1D742B4EE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" y="2240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Oval 138">
                <a:extLst>
                  <a:ext uri="{FF2B5EF4-FFF2-40B4-BE49-F238E27FC236}">
                    <a16:creationId xmlns:a16="http://schemas.microsoft.com/office/drawing/2014/main" id="{5D2FEA30-6602-4CB2-B90A-838EFC47A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" y="2369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Oval 139">
                <a:extLst>
                  <a:ext uri="{FF2B5EF4-FFF2-40B4-BE49-F238E27FC236}">
                    <a16:creationId xmlns:a16="http://schemas.microsoft.com/office/drawing/2014/main" id="{F100E709-0C7C-4F2A-ABE9-E880B418B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372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Oval 140">
                <a:extLst>
                  <a:ext uri="{FF2B5EF4-FFF2-40B4-BE49-F238E27FC236}">
                    <a16:creationId xmlns:a16="http://schemas.microsoft.com/office/drawing/2014/main" id="{330B1526-D09C-4FDC-9D31-AC0153497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2273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Oval 141">
                <a:extLst>
                  <a:ext uri="{FF2B5EF4-FFF2-40B4-BE49-F238E27FC236}">
                    <a16:creationId xmlns:a16="http://schemas.microsoft.com/office/drawing/2014/main" id="{DF6624E6-6A04-40F1-828C-CA3DA0EA4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2399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Oval 142">
                <a:extLst>
                  <a:ext uri="{FF2B5EF4-FFF2-40B4-BE49-F238E27FC236}">
                    <a16:creationId xmlns:a16="http://schemas.microsoft.com/office/drawing/2014/main" id="{3B9A376C-517C-45C3-9638-2585FD6BA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207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Oval 143">
                <a:extLst>
                  <a:ext uri="{FF2B5EF4-FFF2-40B4-BE49-F238E27FC236}">
                    <a16:creationId xmlns:a16="http://schemas.microsoft.com/office/drawing/2014/main" id="{806F26BE-C143-4BA0-992A-810B82F8A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651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Oval 144">
                <a:extLst>
                  <a:ext uri="{FF2B5EF4-FFF2-40B4-BE49-F238E27FC236}">
                    <a16:creationId xmlns:a16="http://schemas.microsoft.com/office/drawing/2014/main" id="{27DC154D-9ED8-47F2-ACF5-EA85D7FF4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426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145">
                <a:extLst>
                  <a:ext uri="{FF2B5EF4-FFF2-40B4-BE49-F238E27FC236}">
                    <a16:creationId xmlns:a16="http://schemas.microsoft.com/office/drawing/2014/main" id="{4AA50142-5F45-4CE1-A4C5-9F25A0655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609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146">
                <a:extLst>
                  <a:ext uri="{FF2B5EF4-FFF2-40B4-BE49-F238E27FC236}">
                    <a16:creationId xmlns:a16="http://schemas.microsoft.com/office/drawing/2014/main" id="{E8B6343E-DA68-43AF-846C-F1A2B74F0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5" y="2216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147">
                <a:extLst>
                  <a:ext uri="{FF2B5EF4-FFF2-40B4-BE49-F238E27FC236}">
                    <a16:creationId xmlns:a16="http://schemas.microsoft.com/office/drawing/2014/main" id="{3082AF7E-7675-4347-82A5-746C212A0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2324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148">
                <a:extLst>
                  <a:ext uri="{FF2B5EF4-FFF2-40B4-BE49-F238E27FC236}">
                    <a16:creationId xmlns:a16="http://schemas.microsoft.com/office/drawing/2014/main" id="{8D1CDAD8-C5DC-4EFD-9709-385899AA1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" y="2465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149">
                <a:extLst>
                  <a:ext uri="{FF2B5EF4-FFF2-40B4-BE49-F238E27FC236}">
                    <a16:creationId xmlns:a16="http://schemas.microsoft.com/office/drawing/2014/main" id="{F5E5611B-6257-46DF-9772-42B68CB4B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" y="2468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150">
                <a:extLst>
                  <a:ext uri="{FF2B5EF4-FFF2-40B4-BE49-F238E27FC236}">
                    <a16:creationId xmlns:a16="http://schemas.microsoft.com/office/drawing/2014/main" id="{CCCC94E3-AB01-4305-BBA6-BC6F838F8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264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151">
                <a:extLst>
                  <a:ext uri="{FF2B5EF4-FFF2-40B4-BE49-F238E27FC236}">
                    <a16:creationId xmlns:a16="http://schemas.microsoft.com/office/drawing/2014/main" id="{99BA9889-B121-4A8F-84E2-37CFFEFAA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711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152">
                <a:extLst>
                  <a:ext uri="{FF2B5EF4-FFF2-40B4-BE49-F238E27FC236}">
                    <a16:creationId xmlns:a16="http://schemas.microsoft.com/office/drawing/2014/main" id="{3D0675EB-A65F-41A5-93DA-C692E0E2B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573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153">
                <a:extLst>
                  <a:ext uri="{FF2B5EF4-FFF2-40B4-BE49-F238E27FC236}">
                    <a16:creationId xmlns:a16="http://schemas.microsoft.com/office/drawing/2014/main" id="{2F6ED432-AA05-42AF-A060-F468C4781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2402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154">
                <a:extLst>
                  <a:ext uri="{FF2B5EF4-FFF2-40B4-BE49-F238E27FC236}">
                    <a16:creationId xmlns:a16="http://schemas.microsoft.com/office/drawing/2014/main" id="{9DCC740C-E1CC-41ED-AABC-21B90A5D5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2324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155">
                <a:extLst>
                  <a:ext uri="{FF2B5EF4-FFF2-40B4-BE49-F238E27FC236}">
                    <a16:creationId xmlns:a16="http://schemas.microsoft.com/office/drawing/2014/main" id="{E31B8F6B-E51D-4C39-9A10-4675E892A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2471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156">
                <a:extLst>
                  <a:ext uri="{FF2B5EF4-FFF2-40B4-BE49-F238E27FC236}">
                    <a16:creationId xmlns:a16="http://schemas.microsoft.com/office/drawing/2014/main" id="{5ED07EB0-CD99-4017-B735-D1E8FB82C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2552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157">
                <a:extLst>
                  <a:ext uri="{FF2B5EF4-FFF2-40B4-BE49-F238E27FC236}">
                    <a16:creationId xmlns:a16="http://schemas.microsoft.com/office/drawing/2014/main" id="{3D7EA67B-A560-4821-8453-108AC807A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" y="2420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158">
                <a:extLst>
                  <a:ext uri="{FF2B5EF4-FFF2-40B4-BE49-F238E27FC236}">
                    <a16:creationId xmlns:a16="http://schemas.microsoft.com/office/drawing/2014/main" id="{FBC8031D-96EB-48C3-B0B2-CB0245682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516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Oval 159">
                <a:extLst>
                  <a:ext uri="{FF2B5EF4-FFF2-40B4-BE49-F238E27FC236}">
                    <a16:creationId xmlns:a16="http://schemas.microsoft.com/office/drawing/2014/main" id="{D4598EB1-D3EB-4E08-BCB3-02B53FBE1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5" y="2612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Oval 160">
                <a:extLst>
                  <a:ext uri="{FF2B5EF4-FFF2-40B4-BE49-F238E27FC236}">
                    <a16:creationId xmlns:a16="http://schemas.microsoft.com/office/drawing/2014/main" id="{BFA0FF1E-5948-4293-B059-12BADC60F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708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161">
                <a:extLst>
                  <a:ext uri="{FF2B5EF4-FFF2-40B4-BE49-F238E27FC236}">
                    <a16:creationId xmlns:a16="http://schemas.microsoft.com/office/drawing/2014/main" id="{B4316571-3510-40ED-91C4-BA66155B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2804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162">
                <a:extLst>
                  <a:ext uri="{FF2B5EF4-FFF2-40B4-BE49-F238E27FC236}">
                    <a16:creationId xmlns:a16="http://schemas.microsoft.com/office/drawing/2014/main" id="{BBC29551-5518-4E73-BD1A-ACF29EC1A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222"/>
                <a:ext cx="47" cy="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63">
              <a:extLst>
                <a:ext uri="{FF2B5EF4-FFF2-40B4-BE49-F238E27FC236}">
                  <a16:creationId xmlns:a16="http://schemas.microsoft.com/office/drawing/2014/main" id="{8614F23A-B6C5-44AC-A291-25C70B004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9" y="1375"/>
              <a:ext cx="870" cy="711"/>
              <a:chOff x="1439" y="1565"/>
              <a:chExt cx="870" cy="711"/>
            </a:xfrm>
          </p:grpSpPr>
          <p:grpSp>
            <p:nvGrpSpPr>
              <p:cNvPr id="13" name="Group 164">
                <a:extLst>
                  <a:ext uri="{FF2B5EF4-FFF2-40B4-BE49-F238E27FC236}">
                    <a16:creationId xmlns:a16="http://schemas.microsoft.com/office/drawing/2014/main" id="{56EB793C-0DBA-41D0-BDBB-3A9BD4CC4B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1733"/>
                <a:ext cx="42" cy="42"/>
                <a:chOff x="3156" y="2715"/>
                <a:chExt cx="42" cy="42"/>
              </a:xfrm>
            </p:grpSpPr>
            <p:sp>
              <p:nvSpPr>
                <p:cNvPr id="77" name="Line 165">
                  <a:extLst>
                    <a:ext uri="{FF2B5EF4-FFF2-40B4-BE49-F238E27FC236}">
                      <a16:creationId xmlns:a16="http://schemas.microsoft.com/office/drawing/2014/main" id="{9793FE94-E270-409B-8AED-34C787D0CD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Line 166">
                  <a:extLst>
                    <a:ext uri="{FF2B5EF4-FFF2-40B4-BE49-F238E27FC236}">
                      <a16:creationId xmlns:a16="http://schemas.microsoft.com/office/drawing/2014/main" id="{5C05C8D4-EDC6-4CFC-B912-3EFCA0157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67">
                <a:extLst>
                  <a:ext uri="{FF2B5EF4-FFF2-40B4-BE49-F238E27FC236}">
                    <a16:creationId xmlns:a16="http://schemas.microsoft.com/office/drawing/2014/main" id="{08DD2C37-62DA-43B6-BA30-F714F024E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" y="1598"/>
                <a:ext cx="42" cy="42"/>
                <a:chOff x="3156" y="2715"/>
                <a:chExt cx="42" cy="42"/>
              </a:xfrm>
            </p:grpSpPr>
            <p:sp>
              <p:nvSpPr>
                <p:cNvPr id="75" name="Line 168">
                  <a:extLst>
                    <a:ext uri="{FF2B5EF4-FFF2-40B4-BE49-F238E27FC236}">
                      <a16:creationId xmlns:a16="http://schemas.microsoft.com/office/drawing/2014/main" id="{B63426D2-12F9-4CB5-886D-B1088BB06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Line 169">
                  <a:extLst>
                    <a:ext uri="{FF2B5EF4-FFF2-40B4-BE49-F238E27FC236}">
                      <a16:creationId xmlns:a16="http://schemas.microsoft.com/office/drawing/2014/main" id="{13C593C2-AD35-475C-A9F0-4A1C0F23A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70">
                <a:extLst>
                  <a:ext uri="{FF2B5EF4-FFF2-40B4-BE49-F238E27FC236}">
                    <a16:creationId xmlns:a16="http://schemas.microsoft.com/office/drawing/2014/main" id="{D80FCE68-BD54-4BD4-A4CE-85F4551B46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7" y="1721"/>
                <a:ext cx="42" cy="42"/>
                <a:chOff x="3156" y="2715"/>
                <a:chExt cx="42" cy="42"/>
              </a:xfrm>
            </p:grpSpPr>
            <p:sp>
              <p:nvSpPr>
                <p:cNvPr id="73" name="Line 171">
                  <a:extLst>
                    <a:ext uri="{FF2B5EF4-FFF2-40B4-BE49-F238E27FC236}">
                      <a16:creationId xmlns:a16="http://schemas.microsoft.com/office/drawing/2014/main" id="{EB917C6C-B2F0-4774-A91B-8743B9126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172">
                  <a:extLst>
                    <a:ext uri="{FF2B5EF4-FFF2-40B4-BE49-F238E27FC236}">
                      <a16:creationId xmlns:a16="http://schemas.microsoft.com/office/drawing/2014/main" id="{A11E6557-C9F1-4D14-931A-340A9DF44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73">
                <a:extLst>
                  <a:ext uri="{FF2B5EF4-FFF2-40B4-BE49-F238E27FC236}">
                    <a16:creationId xmlns:a16="http://schemas.microsoft.com/office/drawing/2014/main" id="{D4299E3B-85C9-41F9-878F-606F516234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3" y="1799"/>
                <a:ext cx="42" cy="42"/>
                <a:chOff x="3156" y="2715"/>
                <a:chExt cx="42" cy="42"/>
              </a:xfrm>
            </p:grpSpPr>
            <p:sp>
              <p:nvSpPr>
                <p:cNvPr id="71" name="Line 174">
                  <a:extLst>
                    <a:ext uri="{FF2B5EF4-FFF2-40B4-BE49-F238E27FC236}">
                      <a16:creationId xmlns:a16="http://schemas.microsoft.com/office/drawing/2014/main" id="{35D31081-9284-493D-8973-AF6E01DEE1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175">
                  <a:extLst>
                    <a:ext uri="{FF2B5EF4-FFF2-40B4-BE49-F238E27FC236}">
                      <a16:creationId xmlns:a16="http://schemas.microsoft.com/office/drawing/2014/main" id="{E90EFA85-AFB2-48F1-BB35-BFE2F23454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76">
                <a:extLst>
                  <a:ext uri="{FF2B5EF4-FFF2-40B4-BE49-F238E27FC236}">
                    <a16:creationId xmlns:a16="http://schemas.microsoft.com/office/drawing/2014/main" id="{6346110B-7597-40FE-BB4D-628EBF807B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2" y="1835"/>
                <a:ext cx="42" cy="42"/>
                <a:chOff x="3156" y="2715"/>
                <a:chExt cx="42" cy="42"/>
              </a:xfrm>
            </p:grpSpPr>
            <p:sp>
              <p:nvSpPr>
                <p:cNvPr id="69" name="Line 177">
                  <a:extLst>
                    <a:ext uri="{FF2B5EF4-FFF2-40B4-BE49-F238E27FC236}">
                      <a16:creationId xmlns:a16="http://schemas.microsoft.com/office/drawing/2014/main" id="{5FC30604-B8E5-4F25-99B1-9577C1946F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178">
                  <a:extLst>
                    <a:ext uri="{FF2B5EF4-FFF2-40B4-BE49-F238E27FC236}">
                      <a16:creationId xmlns:a16="http://schemas.microsoft.com/office/drawing/2014/main" id="{5FCBCA65-646C-48D1-80A3-5A55DAD24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9">
                <a:extLst>
                  <a:ext uri="{FF2B5EF4-FFF2-40B4-BE49-F238E27FC236}">
                    <a16:creationId xmlns:a16="http://schemas.microsoft.com/office/drawing/2014/main" id="{6657F739-3057-4D80-8D44-9D2988D2A3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9" y="1763"/>
                <a:ext cx="42" cy="42"/>
                <a:chOff x="3156" y="2715"/>
                <a:chExt cx="42" cy="42"/>
              </a:xfrm>
            </p:grpSpPr>
            <p:sp>
              <p:nvSpPr>
                <p:cNvPr id="67" name="Line 180">
                  <a:extLst>
                    <a:ext uri="{FF2B5EF4-FFF2-40B4-BE49-F238E27FC236}">
                      <a16:creationId xmlns:a16="http://schemas.microsoft.com/office/drawing/2014/main" id="{6047DF30-21AF-4A07-81AE-F90ACC5B82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Line 181">
                  <a:extLst>
                    <a:ext uri="{FF2B5EF4-FFF2-40B4-BE49-F238E27FC236}">
                      <a16:creationId xmlns:a16="http://schemas.microsoft.com/office/drawing/2014/main" id="{CDC78970-AB62-4CB9-B5FC-3ADB73D92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82">
                <a:extLst>
                  <a:ext uri="{FF2B5EF4-FFF2-40B4-BE49-F238E27FC236}">
                    <a16:creationId xmlns:a16="http://schemas.microsoft.com/office/drawing/2014/main" id="{ECBEA8D1-97F9-4076-AEFE-8CA6DE288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1" y="1565"/>
                <a:ext cx="42" cy="42"/>
                <a:chOff x="3156" y="2715"/>
                <a:chExt cx="42" cy="42"/>
              </a:xfrm>
            </p:grpSpPr>
            <p:sp>
              <p:nvSpPr>
                <p:cNvPr id="65" name="Line 183">
                  <a:extLst>
                    <a:ext uri="{FF2B5EF4-FFF2-40B4-BE49-F238E27FC236}">
                      <a16:creationId xmlns:a16="http://schemas.microsoft.com/office/drawing/2014/main" id="{53BF15E4-79A1-4E5E-B297-F8190522E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184">
                  <a:extLst>
                    <a:ext uri="{FF2B5EF4-FFF2-40B4-BE49-F238E27FC236}">
                      <a16:creationId xmlns:a16="http://schemas.microsoft.com/office/drawing/2014/main" id="{DC003560-77E4-4D5F-B72F-190FED5693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85">
                <a:extLst>
                  <a:ext uri="{FF2B5EF4-FFF2-40B4-BE49-F238E27FC236}">
                    <a16:creationId xmlns:a16="http://schemas.microsoft.com/office/drawing/2014/main" id="{AA12E62E-51F6-4E32-9A50-11DAE4D134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1793"/>
                <a:ext cx="42" cy="42"/>
                <a:chOff x="3156" y="2715"/>
                <a:chExt cx="42" cy="42"/>
              </a:xfrm>
            </p:grpSpPr>
            <p:sp>
              <p:nvSpPr>
                <p:cNvPr id="63" name="Line 186">
                  <a:extLst>
                    <a:ext uri="{FF2B5EF4-FFF2-40B4-BE49-F238E27FC236}">
                      <a16:creationId xmlns:a16="http://schemas.microsoft.com/office/drawing/2014/main" id="{3FC94D71-F012-4F99-8638-85381A827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187">
                  <a:extLst>
                    <a:ext uri="{FF2B5EF4-FFF2-40B4-BE49-F238E27FC236}">
                      <a16:creationId xmlns:a16="http://schemas.microsoft.com/office/drawing/2014/main" id="{DE0EA5DA-10E0-45E9-A1FE-54450C1FD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88">
                <a:extLst>
                  <a:ext uri="{FF2B5EF4-FFF2-40B4-BE49-F238E27FC236}">
                    <a16:creationId xmlns:a16="http://schemas.microsoft.com/office/drawing/2014/main" id="{B9EED624-AD67-4D40-9A84-2CA37580C0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8" y="1658"/>
                <a:ext cx="42" cy="42"/>
                <a:chOff x="3156" y="2715"/>
                <a:chExt cx="42" cy="42"/>
              </a:xfrm>
            </p:grpSpPr>
            <p:sp>
              <p:nvSpPr>
                <p:cNvPr id="61" name="Line 189">
                  <a:extLst>
                    <a:ext uri="{FF2B5EF4-FFF2-40B4-BE49-F238E27FC236}">
                      <a16:creationId xmlns:a16="http://schemas.microsoft.com/office/drawing/2014/main" id="{2E062939-72DA-4D84-AE68-3A089FE9F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190">
                  <a:extLst>
                    <a:ext uri="{FF2B5EF4-FFF2-40B4-BE49-F238E27FC236}">
                      <a16:creationId xmlns:a16="http://schemas.microsoft.com/office/drawing/2014/main" id="{2A8DDE97-3831-4783-9897-D1EB2D654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91">
                <a:extLst>
                  <a:ext uri="{FF2B5EF4-FFF2-40B4-BE49-F238E27FC236}">
                    <a16:creationId xmlns:a16="http://schemas.microsoft.com/office/drawing/2014/main" id="{1E8D3125-A3F2-451B-A5CB-43CE058A83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4" y="1883"/>
                <a:ext cx="42" cy="42"/>
                <a:chOff x="3156" y="2715"/>
                <a:chExt cx="42" cy="42"/>
              </a:xfrm>
            </p:grpSpPr>
            <p:sp>
              <p:nvSpPr>
                <p:cNvPr id="59" name="Line 192">
                  <a:extLst>
                    <a:ext uri="{FF2B5EF4-FFF2-40B4-BE49-F238E27FC236}">
                      <a16:creationId xmlns:a16="http://schemas.microsoft.com/office/drawing/2014/main" id="{91AE4E0D-5541-4CC2-B29E-8978E6A05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193">
                  <a:extLst>
                    <a:ext uri="{FF2B5EF4-FFF2-40B4-BE49-F238E27FC236}">
                      <a16:creationId xmlns:a16="http://schemas.microsoft.com/office/drawing/2014/main" id="{378CDFC8-CF40-4F17-98B5-112ADA832D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94">
                <a:extLst>
                  <a:ext uri="{FF2B5EF4-FFF2-40B4-BE49-F238E27FC236}">
                    <a16:creationId xmlns:a16="http://schemas.microsoft.com/office/drawing/2014/main" id="{8A715EEA-EC23-4DD6-AAD1-C8D7F437B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5" y="2042"/>
                <a:ext cx="42" cy="42"/>
                <a:chOff x="3156" y="2715"/>
                <a:chExt cx="42" cy="42"/>
              </a:xfrm>
            </p:grpSpPr>
            <p:sp>
              <p:nvSpPr>
                <p:cNvPr id="57" name="Line 195">
                  <a:extLst>
                    <a:ext uri="{FF2B5EF4-FFF2-40B4-BE49-F238E27FC236}">
                      <a16:creationId xmlns:a16="http://schemas.microsoft.com/office/drawing/2014/main" id="{1E400806-EB12-4030-970F-D9A9A4F368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196">
                  <a:extLst>
                    <a:ext uri="{FF2B5EF4-FFF2-40B4-BE49-F238E27FC236}">
                      <a16:creationId xmlns:a16="http://schemas.microsoft.com/office/drawing/2014/main" id="{680ED7D9-35F1-4BA9-88BB-6242C26FEB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97">
                <a:extLst>
                  <a:ext uri="{FF2B5EF4-FFF2-40B4-BE49-F238E27FC236}">
                    <a16:creationId xmlns:a16="http://schemas.microsoft.com/office/drawing/2014/main" id="{B04D990A-830E-4DCD-BC78-3F8F2D820E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1" y="2168"/>
                <a:ext cx="42" cy="42"/>
                <a:chOff x="3156" y="2715"/>
                <a:chExt cx="42" cy="42"/>
              </a:xfrm>
            </p:grpSpPr>
            <p:sp>
              <p:nvSpPr>
                <p:cNvPr id="55" name="Line 198">
                  <a:extLst>
                    <a:ext uri="{FF2B5EF4-FFF2-40B4-BE49-F238E27FC236}">
                      <a16:creationId xmlns:a16="http://schemas.microsoft.com/office/drawing/2014/main" id="{5D344284-1B62-45CE-9141-C5E07C6BC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199">
                  <a:extLst>
                    <a:ext uri="{FF2B5EF4-FFF2-40B4-BE49-F238E27FC236}">
                      <a16:creationId xmlns:a16="http://schemas.microsoft.com/office/drawing/2014/main" id="{39A9E689-C5C7-432F-8322-0258A58A5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00">
                <a:extLst>
                  <a:ext uri="{FF2B5EF4-FFF2-40B4-BE49-F238E27FC236}">
                    <a16:creationId xmlns:a16="http://schemas.microsoft.com/office/drawing/2014/main" id="{74C501C4-7D33-4A08-BEEE-79535D5EF2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7" y="2234"/>
                <a:ext cx="42" cy="42"/>
                <a:chOff x="3156" y="2715"/>
                <a:chExt cx="42" cy="42"/>
              </a:xfrm>
            </p:grpSpPr>
            <p:sp>
              <p:nvSpPr>
                <p:cNvPr id="53" name="Line 201">
                  <a:extLst>
                    <a:ext uri="{FF2B5EF4-FFF2-40B4-BE49-F238E27FC236}">
                      <a16:creationId xmlns:a16="http://schemas.microsoft.com/office/drawing/2014/main" id="{FD1FE4B9-AE3B-4131-A088-9BE5E78EC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202">
                  <a:extLst>
                    <a:ext uri="{FF2B5EF4-FFF2-40B4-BE49-F238E27FC236}">
                      <a16:creationId xmlns:a16="http://schemas.microsoft.com/office/drawing/2014/main" id="{E30EAD60-CAC5-4A38-9BE8-871B2AB5D0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03">
                <a:extLst>
                  <a:ext uri="{FF2B5EF4-FFF2-40B4-BE49-F238E27FC236}">
                    <a16:creationId xmlns:a16="http://schemas.microsoft.com/office/drawing/2014/main" id="{987762B6-4F14-4D53-9EED-ECFD557275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9" y="1898"/>
                <a:ext cx="42" cy="42"/>
                <a:chOff x="3156" y="2715"/>
                <a:chExt cx="42" cy="42"/>
              </a:xfrm>
            </p:grpSpPr>
            <p:sp>
              <p:nvSpPr>
                <p:cNvPr id="51" name="Line 204">
                  <a:extLst>
                    <a:ext uri="{FF2B5EF4-FFF2-40B4-BE49-F238E27FC236}">
                      <a16:creationId xmlns:a16="http://schemas.microsoft.com/office/drawing/2014/main" id="{0B406661-18E2-4474-BEF1-76FB35126C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205">
                  <a:extLst>
                    <a:ext uri="{FF2B5EF4-FFF2-40B4-BE49-F238E27FC236}">
                      <a16:creationId xmlns:a16="http://schemas.microsoft.com/office/drawing/2014/main" id="{074FF7FB-288A-4F6C-AD4C-CA7976F30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06">
                <a:extLst>
                  <a:ext uri="{FF2B5EF4-FFF2-40B4-BE49-F238E27FC236}">
                    <a16:creationId xmlns:a16="http://schemas.microsoft.com/office/drawing/2014/main" id="{D697E285-15B7-4400-82D5-7F6D823D3E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9" y="1685"/>
                <a:ext cx="42" cy="42"/>
                <a:chOff x="3156" y="2715"/>
                <a:chExt cx="42" cy="42"/>
              </a:xfrm>
            </p:grpSpPr>
            <p:sp>
              <p:nvSpPr>
                <p:cNvPr id="49" name="Line 207">
                  <a:extLst>
                    <a:ext uri="{FF2B5EF4-FFF2-40B4-BE49-F238E27FC236}">
                      <a16:creationId xmlns:a16="http://schemas.microsoft.com/office/drawing/2014/main" id="{C13D5BC9-2868-4872-B61A-9DF31645D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208">
                  <a:extLst>
                    <a:ext uri="{FF2B5EF4-FFF2-40B4-BE49-F238E27FC236}">
                      <a16:creationId xmlns:a16="http://schemas.microsoft.com/office/drawing/2014/main" id="{0656B45F-8216-41FC-B3B9-7D4E0E69EA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09">
                <a:extLst>
                  <a:ext uri="{FF2B5EF4-FFF2-40B4-BE49-F238E27FC236}">
                    <a16:creationId xmlns:a16="http://schemas.microsoft.com/office/drawing/2014/main" id="{1A058448-3B8C-4AE8-A1B5-486DA8EF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1" y="1811"/>
                <a:ext cx="42" cy="42"/>
                <a:chOff x="3156" y="2715"/>
                <a:chExt cx="42" cy="42"/>
              </a:xfrm>
            </p:grpSpPr>
            <p:sp>
              <p:nvSpPr>
                <p:cNvPr id="47" name="Line 210">
                  <a:extLst>
                    <a:ext uri="{FF2B5EF4-FFF2-40B4-BE49-F238E27FC236}">
                      <a16:creationId xmlns:a16="http://schemas.microsoft.com/office/drawing/2014/main" id="{59F4BE74-BE68-4A14-B5A9-4EBD6D2BA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211">
                  <a:extLst>
                    <a:ext uri="{FF2B5EF4-FFF2-40B4-BE49-F238E27FC236}">
                      <a16:creationId xmlns:a16="http://schemas.microsoft.com/office/drawing/2014/main" id="{F992640C-808D-4F05-A7E7-609EF70D74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12">
                <a:extLst>
                  <a:ext uri="{FF2B5EF4-FFF2-40B4-BE49-F238E27FC236}">
                    <a16:creationId xmlns:a16="http://schemas.microsoft.com/office/drawing/2014/main" id="{8185055A-1DDE-4691-9BDE-A3F5259A74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5" y="1964"/>
                <a:ext cx="42" cy="42"/>
                <a:chOff x="3156" y="2715"/>
                <a:chExt cx="42" cy="42"/>
              </a:xfrm>
            </p:grpSpPr>
            <p:sp>
              <p:nvSpPr>
                <p:cNvPr id="45" name="Line 213">
                  <a:extLst>
                    <a:ext uri="{FF2B5EF4-FFF2-40B4-BE49-F238E27FC236}">
                      <a16:creationId xmlns:a16="http://schemas.microsoft.com/office/drawing/2014/main" id="{ADC55805-09D4-420E-AA01-F9E9400D74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14">
                  <a:extLst>
                    <a:ext uri="{FF2B5EF4-FFF2-40B4-BE49-F238E27FC236}">
                      <a16:creationId xmlns:a16="http://schemas.microsoft.com/office/drawing/2014/main" id="{4D667B8E-C295-4FEA-97FC-D54E0FB50D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15">
                <a:extLst>
                  <a:ext uri="{FF2B5EF4-FFF2-40B4-BE49-F238E27FC236}">
                    <a16:creationId xmlns:a16="http://schemas.microsoft.com/office/drawing/2014/main" id="{BB85BB05-56FD-40D8-959D-3962C0CF2E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1" y="2060"/>
                <a:ext cx="42" cy="42"/>
                <a:chOff x="3156" y="2715"/>
                <a:chExt cx="42" cy="42"/>
              </a:xfrm>
            </p:grpSpPr>
            <p:sp>
              <p:nvSpPr>
                <p:cNvPr id="43" name="Line 216">
                  <a:extLst>
                    <a:ext uri="{FF2B5EF4-FFF2-40B4-BE49-F238E27FC236}">
                      <a16:creationId xmlns:a16="http://schemas.microsoft.com/office/drawing/2014/main" id="{EF3A326B-D87A-43E1-A706-B012EF9DC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217">
                  <a:extLst>
                    <a:ext uri="{FF2B5EF4-FFF2-40B4-BE49-F238E27FC236}">
                      <a16:creationId xmlns:a16="http://schemas.microsoft.com/office/drawing/2014/main" id="{B5DEB59A-C077-4712-9679-09354F1EE0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218">
                <a:extLst>
                  <a:ext uri="{FF2B5EF4-FFF2-40B4-BE49-F238E27FC236}">
                    <a16:creationId xmlns:a16="http://schemas.microsoft.com/office/drawing/2014/main" id="{97889989-BF9E-42F8-B618-6C87190880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3" y="1730"/>
                <a:ext cx="42" cy="42"/>
                <a:chOff x="3156" y="2715"/>
                <a:chExt cx="42" cy="42"/>
              </a:xfrm>
            </p:grpSpPr>
            <p:sp>
              <p:nvSpPr>
                <p:cNvPr id="41" name="Line 219">
                  <a:extLst>
                    <a:ext uri="{FF2B5EF4-FFF2-40B4-BE49-F238E27FC236}">
                      <a16:creationId xmlns:a16="http://schemas.microsoft.com/office/drawing/2014/main" id="{7B79F099-1A01-4228-BAD2-F5CFBAC8B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220">
                  <a:extLst>
                    <a:ext uri="{FF2B5EF4-FFF2-40B4-BE49-F238E27FC236}">
                      <a16:creationId xmlns:a16="http://schemas.microsoft.com/office/drawing/2014/main" id="{44B5B687-5E26-4DD9-B75F-6AF3F59B3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221">
                <a:extLst>
                  <a:ext uri="{FF2B5EF4-FFF2-40B4-BE49-F238E27FC236}">
                    <a16:creationId xmlns:a16="http://schemas.microsoft.com/office/drawing/2014/main" id="{D21EB5C7-C3F4-4471-B20F-3112F4FCE3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0" y="1958"/>
                <a:ext cx="42" cy="42"/>
                <a:chOff x="3156" y="2715"/>
                <a:chExt cx="42" cy="42"/>
              </a:xfrm>
            </p:grpSpPr>
            <p:sp>
              <p:nvSpPr>
                <p:cNvPr id="39" name="Line 222">
                  <a:extLst>
                    <a:ext uri="{FF2B5EF4-FFF2-40B4-BE49-F238E27FC236}">
                      <a16:creationId xmlns:a16="http://schemas.microsoft.com/office/drawing/2014/main" id="{FD000BA1-8930-4E71-A79C-022379673E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223">
                  <a:extLst>
                    <a:ext uri="{FF2B5EF4-FFF2-40B4-BE49-F238E27FC236}">
                      <a16:creationId xmlns:a16="http://schemas.microsoft.com/office/drawing/2014/main" id="{0CC47A8C-6905-46C6-A1DD-D4C8786FA8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224">
                <a:extLst>
                  <a:ext uri="{FF2B5EF4-FFF2-40B4-BE49-F238E27FC236}">
                    <a16:creationId xmlns:a16="http://schemas.microsoft.com/office/drawing/2014/main" id="{4589866E-9DB6-477D-92A1-7946B0563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0" y="1823"/>
                <a:ext cx="42" cy="42"/>
                <a:chOff x="3156" y="2715"/>
                <a:chExt cx="42" cy="42"/>
              </a:xfrm>
            </p:grpSpPr>
            <p:sp>
              <p:nvSpPr>
                <p:cNvPr id="37" name="Line 225">
                  <a:extLst>
                    <a:ext uri="{FF2B5EF4-FFF2-40B4-BE49-F238E27FC236}">
                      <a16:creationId xmlns:a16="http://schemas.microsoft.com/office/drawing/2014/main" id="{F24DBEE8-84FF-4CA3-A844-55F68A893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226">
                  <a:extLst>
                    <a:ext uri="{FF2B5EF4-FFF2-40B4-BE49-F238E27FC236}">
                      <a16:creationId xmlns:a16="http://schemas.microsoft.com/office/drawing/2014/main" id="{70CC9D18-5E40-48EB-BB41-27E7D6610A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227">
                <a:extLst>
                  <a:ext uri="{FF2B5EF4-FFF2-40B4-BE49-F238E27FC236}">
                    <a16:creationId xmlns:a16="http://schemas.microsoft.com/office/drawing/2014/main" id="{FDC88038-69DB-4694-A148-6DEF652CEF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6" y="2048"/>
                <a:ext cx="42" cy="42"/>
                <a:chOff x="3156" y="2715"/>
                <a:chExt cx="42" cy="42"/>
              </a:xfrm>
            </p:grpSpPr>
            <p:sp>
              <p:nvSpPr>
                <p:cNvPr id="35" name="Line 228">
                  <a:extLst>
                    <a:ext uri="{FF2B5EF4-FFF2-40B4-BE49-F238E27FC236}">
                      <a16:creationId xmlns:a16="http://schemas.microsoft.com/office/drawing/2014/main" id="{0ED8505E-9A3D-494A-BE37-B56D185E94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229">
                  <a:extLst>
                    <a:ext uri="{FF2B5EF4-FFF2-40B4-BE49-F238E27FC236}">
                      <a16:creationId xmlns:a16="http://schemas.microsoft.com/office/drawing/2014/main" id="{F0ED86EF-271E-42F7-A3AA-B1B295B0A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56" y="2715"/>
                  <a:ext cx="42" cy="4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2" name="Text Box 230">
              <a:extLst>
                <a:ext uri="{FF2B5EF4-FFF2-40B4-BE49-F238E27FC236}">
                  <a16:creationId xmlns:a16="http://schemas.microsoft.com/office/drawing/2014/main" id="{11B3964B-D88B-474F-9773-4118B8D5B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" y="2156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fr-FR" altLang="en-US" sz="1600" i="1">
                  <a:latin typeface="Times New Roman" panose="02020603050405020304" pitchFamily="18" charset="0"/>
                </a:rPr>
                <a:t>x</a:t>
              </a:r>
              <a:r>
                <a:rPr kumimoji="1" lang="fr-FR" altLang="en-US" sz="1600" i="1" baseline="-25000">
                  <a:latin typeface="Times New Roman" panose="02020603050405020304" pitchFamily="18" charset="0"/>
                </a:rPr>
                <a:t>1</a:t>
              </a:r>
              <a:endParaRPr kumimoji="1" lang="fr-FR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" name="Group 5">
            <a:extLst>
              <a:ext uri="{FF2B5EF4-FFF2-40B4-BE49-F238E27FC236}">
                <a16:creationId xmlns:a16="http://schemas.microsoft.com/office/drawing/2014/main" id="{E127A58F-4C54-4093-AF65-E0B763CB3A67}"/>
              </a:ext>
            </a:extLst>
          </p:cNvPr>
          <p:cNvGrpSpPr>
            <a:grpSpLocks/>
          </p:cNvGrpSpPr>
          <p:nvPr/>
        </p:nvGrpSpPr>
        <p:grpSpPr bwMode="auto">
          <a:xfrm>
            <a:off x="4266925" y="2085974"/>
            <a:ext cx="4495800" cy="2409826"/>
            <a:chOff x="1973" y="2200"/>
            <a:chExt cx="2334" cy="1484"/>
          </a:xfrm>
        </p:grpSpPr>
        <p:sp>
          <p:nvSpPr>
            <p:cNvPr id="108" name="Line 6">
              <a:extLst>
                <a:ext uri="{FF2B5EF4-FFF2-40B4-BE49-F238E27FC236}">
                  <a16:creationId xmlns:a16="http://schemas.microsoft.com/office/drawing/2014/main" id="{E3FE4F98-EF9B-4FAC-8A24-B7C611422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6" y="2476"/>
              <a:ext cx="1539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7">
              <a:extLst>
                <a:ext uri="{FF2B5EF4-FFF2-40B4-BE49-F238E27FC236}">
                  <a16:creationId xmlns:a16="http://schemas.microsoft.com/office/drawing/2014/main" id="{CBEEE5D2-2A64-4C84-ABBF-FDCED68C9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9" y="2203"/>
              <a:ext cx="0" cy="1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8">
              <a:extLst>
                <a:ext uri="{FF2B5EF4-FFF2-40B4-BE49-F238E27FC236}">
                  <a16:creationId xmlns:a16="http://schemas.microsoft.com/office/drawing/2014/main" id="{353F9E9E-A2F8-4C6F-9111-4CF0E7B35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375"/>
              <a:ext cx="23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Line 9">
              <a:extLst>
                <a:ext uri="{FF2B5EF4-FFF2-40B4-BE49-F238E27FC236}">
                  <a16:creationId xmlns:a16="http://schemas.microsoft.com/office/drawing/2014/main" id="{7D792162-FCC7-4AC5-B078-F8A19C81C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632"/>
              <a:ext cx="1847" cy="9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3630600" prstMaterial="legacyMatte">
              <a:bevelT w="13500" h="13500" prst="angle"/>
              <a:bevelB w="13500" h="13500" prst="angle"/>
              <a:extrusionClr>
                <a:srgbClr val="FF0000"/>
              </a:extrusionClr>
              <a:contourClr>
                <a:srgbClr val="FF00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endParaRPr lang="en-US"/>
            </a:p>
          </p:txBody>
        </p:sp>
        <p:sp>
          <p:nvSpPr>
            <p:cNvPr id="112" name="Text Box 10">
              <a:extLst>
                <a:ext uri="{FF2B5EF4-FFF2-40B4-BE49-F238E27FC236}">
                  <a16:creationId xmlns:a16="http://schemas.microsoft.com/office/drawing/2014/main" id="{7CBA6A71-08CD-43D1-ABD0-AAA174A44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2382"/>
              <a:ext cx="120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fr-FR" altLang="en-US" sz="1600" i="1">
                  <a:latin typeface="Times New Roman" panose="02020603050405020304" pitchFamily="18" charset="0"/>
                </a:rPr>
                <a:t>x</a:t>
              </a:r>
              <a:r>
                <a:rPr kumimoji="1" lang="fr-FR" altLang="en-US" sz="1600" i="1" baseline="-25000">
                  <a:latin typeface="Times New Roman" panose="02020603050405020304" pitchFamily="18" charset="0"/>
                </a:rPr>
                <a:t>3</a:t>
              </a:r>
              <a:endParaRPr kumimoji="1" lang="fr-FR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13" name="Text Box 11">
              <a:extLst>
                <a:ext uri="{FF2B5EF4-FFF2-40B4-BE49-F238E27FC236}">
                  <a16:creationId xmlns:a16="http://schemas.microsoft.com/office/drawing/2014/main" id="{15C6DAE1-8FC4-43BD-A4A0-65EE08681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2200"/>
              <a:ext cx="12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fr-FR" altLang="en-US" sz="1600" i="1">
                  <a:latin typeface="Times New Roman" panose="02020603050405020304" pitchFamily="18" charset="0"/>
                </a:rPr>
                <a:t>x</a:t>
              </a:r>
              <a:r>
                <a:rPr kumimoji="1" lang="fr-FR" altLang="en-US" sz="1600" i="1" baseline="-25000">
                  <a:latin typeface="Times New Roman" panose="02020603050405020304" pitchFamily="18" charset="0"/>
                </a:rPr>
                <a:t>2</a:t>
              </a:r>
              <a:endParaRPr kumimoji="1" lang="fr-FR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14" name="Text Box 12">
              <a:extLst>
                <a:ext uri="{FF2B5EF4-FFF2-40B4-BE49-F238E27FC236}">
                  <a16:creationId xmlns:a16="http://schemas.microsoft.com/office/drawing/2014/main" id="{08C4D494-A64D-4DF4-8BF0-438B81210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525267">
              <a:off x="2320" y="2804"/>
              <a:ext cx="128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fr-FR" altLang="en-US" sz="1600" i="1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w</a:t>
              </a:r>
              <a:r>
                <a:rPr kumimoji="1" lang="fr-FR" altLang="en-US" sz="16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fr-FR" altLang="en-US" sz="1600" i="1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fr-FR" altLang="en-US" sz="16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1 </a:t>
              </a:r>
              <a:r>
                <a:rPr kumimoji="1" lang="fr-FR" altLang="en-US" sz="16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+ </a:t>
              </a:r>
              <a:r>
                <a:rPr kumimoji="1" lang="fr-FR" altLang="en-US" sz="1600" i="1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w</a:t>
              </a:r>
              <a:r>
                <a:rPr kumimoji="1" lang="fr-FR" altLang="en-US" sz="16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fr-FR" altLang="en-US" sz="1600" i="1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fr-FR" altLang="en-US" sz="16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fr-FR" altLang="en-US" sz="16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 + </a:t>
              </a:r>
              <a:r>
                <a:rPr kumimoji="1" lang="fr-FR" altLang="en-US" sz="1600" i="1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w</a:t>
              </a:r>
              <a:r>
                <a:rPr kumimoji="1" lang="fr-FR" altLang="en-US" sz="16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fr-FR" altLang="en-US" sz="1600" i="1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fr-FR" altLang="en-US" sz="16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fr-FR" altLang="en-US" sz="1600" i="1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 + w</a:t>
              </a:r>
              <a:r>
                <a:rPr kumimoji="1" lang="fr-FR" altLang="en-US" sz="16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fr-FR" altLang="en-US" sz="1600" i="1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fr-FR" altLang="en-US" sz="1600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= 0</a:t>
              </a:r>
            </a:p>
          </p:txBody>
        </p:sp>
        <p:sp>
          <p:nvSpPr>
            <p:cNvPr id="115" name="Oval 13">
              <a:extLst>
                <a:ext uri="{FF2B5EF4-FFF2-40B4-BE49-F238E27FC236}">
                  <a16:creationId xmlns:a16="http://schemas.microsoft.com/office/drawing/2014/main" id="{33DD423B-A01F-4E4D-9A83-5EDE74EF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3073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Oval 14">
              <a:extLst>
                <a:ext uri="{FF2B5EF4-FFF2-40B4-BE49-F238E27FC236}">
                  <a16:creationId xmlns:a16="http://schemas.microsoft.com/office/drawing/2014/main" id="{3F165A70-8006-4F4B-BB9D-C2839C26C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202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Oval 15">
              <a:extLst>
                <a:ext uri="{FF2B5EF4-FFF2-40B4-BE49-F238E27FC236}">
                  <a16:creationId xmlns:a16="http://schemas.microsoft.com/office/drawing/2014/main" id="{AB52CEB4-7ECD-41BA-9520-1585CCF71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205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Oval 16">
              <a:extLst>
                <a:ext uri="{FF2B5EF4-FFF2-40B4-BE49-F238E27FC236}">
                  <a16:creationId xmlns:a16="http://schemas.microsoft.com/office/drawing/2014/main" id="{366FAD58-0BAA-4775-8554-046177E2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3106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Oval 17">
              <a:extLst>
                <a:ext uri="{FF2B5EF4-FFF2-40B4-BE49-F238E27FC236}">
                  <a16:creationId xmlns:a16="http://schemas.microsoft.com/office/drawing/2014/main" id="{1DF21EF3-79BD-4BA7-AFB6-759DA9809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3232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Oval 18">
              <a:extLst>
                <a:ext uri="{FF2B5EF4-FFF2-40B4-BE49-F238E27FC236}">
                  <a16:creationId xmlns:a16="http://schemas.microsoft.com/office/drawing/2014/main" id="{EA6BDD31-5407-44BB-80F1-6C336DCC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3040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Oval 19">
              <a:extLst>
                <a:ext uri="{FF2B5EF4-FFF2-40B4-BE49-F238E27FC236}">
                  <a16:creationId xmlns:a16="http://schemas.microsoft.com/office/drawing/2014/main" id="{F55BA897-AF32-487A-92CD-E6715E242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3484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Oval 20">
              <a:extLst>
                <a:ext uri="{FF2B5EF4-FFF2-40B4-BE49-F238E27FC236}">
                  <a16:creationId xmlns:a16="http://schemas.microsoft.com/office/drawing/2014/main" id="{8BB9DE8F-B074-497B-89A4-4EA657833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259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Oval 21">
              <a:extLst>
                <a:ext uri="{FF2B5EF4-FFF2-40B4-BE49-F238E27FC236}">
                  <a16:creationId xmlns:a16="http://schemas.microsoft.com/office/drawing/2014/main" id="{7C965CAD-E459-44F2-9013-7F4A0CBCB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3442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Oval 22">
              <a:extLst>
                <a:ext uri="{FF2B5EF4-FFF2-40B4-BE49-F238E27FC236}">
                  <a16:creationId xmlns:a16="http://schemas.microsoft.com/office/drawing/2014/main" id="{947BB2C9-1C1D-4356-A4F3-417DD6804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049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Oval 23">
              <a:extLst>
                <a:ext uri="{FF2B5EF4-FFF2-40B4-BE49-F238E27FC236}">
                  <a16:creationId xmlns:a16="http://schemas.microsoft.com/office/drawing/2014/main" id="{87088B68-E994-463C-BB9A-F1E8CA02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157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Oval 24">
              <a:extLst>
                <a:ext uri="{FF2B5EF4-FFF2-40B4-BE49-F238E27FC236}">
                  <a16:creationId xmlns:a16="http://schemas.microsoft.com/office/drawing/2014/main" id="{36D54FF6-A69D-4A65-8682-2115F748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3298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Oval 25">
              <a:extLst>
                <a:ext uri="{FF2B5EF4-FFF2-40B4-BE49-F238E27FC236}">
                  <a16:creationId xmlns:a16="http://schemas.microsoft.com/office/drawing/2014/main" id="{7D6C8E8D-F9CE-45BE-B1E4-EA442D7A8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3301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Oval 26">
              <a:extLst>
                <a:ext uri="{FF2B5EF4-FFF2-40B4-BE49-F238E27FC236}">
                  <a16:creationId xmlns:a16="http://schemas.microsoft.com/office/drawing/2014/main" id="{37B43F2D-93CB-4775-BEA8-E8A81574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3097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Oval 27">
              <a:extLst>
                <a:ext uri="{FF2B5EF4-FFF2-40B4-BE49-F238E27FC236}">
                  <a16:creationId xmlns:a16="http://schemas.microsoft.com/office/drawing/2014/main" id="{E7CCAC35-FC8D-442B-BBC1-4BC02E4D0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3544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0" name="Oval 28">
              <a:extLst>
                <a:ext uri="{FF2B5EF4-FFF2-40B4-BE49-F238E27FC236}">
                  <a16:creationId xmlns:a16="http://schemas.microsoft.com/office/drawing/2014/main" id="{1384C179-C095-412B-92AE-8756D9A1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406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Oval 29">
              <a:extLst>
                <a:ext uri="{FF2B5EF4-FFF2-40B4-BE49-F238E27FC236}">
                  <a16:creationId xmlns:a16="http://schemas.microsoft.com/office/drawing/2014/main" id="{1AA40D8A-BE63-4401-B85D-68A63076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3235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Oval 30">
              <a:extLst>
                <a:ext uri="{FF2B5EF4-FFF2-40B4-BE49-F238E27FC236}">
                  <a16:creationId xmlns:a16="http://schemas.microsoft.com/office/drawing/2014/main" id="{95BF957F-124C-47E6-87A0-EAFFC8DEA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157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" name="Oval 31">
              <a:extLst>
                <a:ext uri="{FF2B5EF4-FFF2-40B4-BE49-F238E27FC236}">
                  <a16:creationId xmlns:a16="http://schemas.microsoft.com/office/drawing/2014/main" id="{1B62BE8A-C06F-4374-A25C-922DE198D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" y="3304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4" name="Oval 32">
              <a:extLst>
                <a:ext uri="{FF2B5EF4-FFF2-40B4-BE49-F238E27FC236}">
                  <a16:creationId xmlns:a16="http://schemas.microsoft.com/office/drawing/2014/main" id="{0B9D2240-14E4-4142-AB5E-5624D2970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3385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Oval 33">
              <a:extLst>
                <a:ext uri="{FF2B5EF4-FFF2-40B4-BE49-F238E27FC236}">
                  <a16:creationId xmlns:a16="http://schemas.microsoft.com/office/drawing/2014/main" id="{1675C642-0D90-4415-8FE9-E024F51BA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3253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Oval 34">
              <a:extLst>
                <a:ext uri="{FF2B5EF4-FFF2-40B4-BE49-F238E27FC236}">
                  <a16:creationId xmlns:a16="http://schemas.microsoft.com/office/drawing/2014/main" id="{796F24BB-A111-4E77-895F-96B537B60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349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" name="Oval 35">
              <a:extLst>
                <a:ext uri="{FF2B5EF4-FFF2-40B4-BE49-F238E27FC236}">
                  <a16:creationId xmlns:a16="http://schemas.microsoft.com/office/drawing/2014/main" id="{4C2F000B-1E4C-4C53-8C8E-0C8EE5D2E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3445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8" name="Oval 36">
              <a:extLst>
                <a:ext uri="{FF2B5EF4-FFF2-40B4-BE49-F238E27FC236}">
                  <a16:creationId xmlns:a16="http://schemas.microsoft.com/office/drawing/2014/main" id="{5AAA8581-FD6D-4E4F-AA56-9BD9E2252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3541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Oval 37">
              <a:extLst>
                <a:ext uri="{FF2B5EF4-FFF2-40B4-BE49-F238E27FC236}">
                  <a16:creationId xmlns:a16="http://schemas.microsoft.com/office/drawing/2014/main" id="{DA3103CF-C415-46A1-B0D7-48EFC011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3637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38">
              <a:extLst>
                <a:ext uri="{FF2B5EF4-FFF2-40B4-BE49-F238E27FC236}">
                  <a16:creationId xmlns:a16="http://schemas.microsoft.com/office/drawing/2014/main" id="{C580AECD-81E1-4C63-9DF7-5ED1295B0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055"/>
              <a:ext cx="47" cy="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1" name="Group 39">
              <a:extLst>
                <a:ext uri="{FF2B5EF4-FFF2-40B4-BE49-F238E27FC236}">
                  <a16:creationId xmlns:a16="http://schemas.microsoft.com/office/drawing/2014/main" id="{3C1AB5F9-09DF-4383-81DB-9FEEB1FF1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6" y="2566"/>
              <a:ext cx="42" cy="42"/>
              <a:chOff x="3156" y="2715"/>
              <a:chExt cx="42" cy="42"/>
            </a:xfrm>
          </p:grpSpPr>
          <p:sp>
            <p:nvSpPr>
              <p:cNvPr id="209" name="Line 40">
                <a:extLst>
                  <a:ext uri="{FF2B5EF4-FFF2-40B4-BE49-F238E27FC236}">
                    <a16:creationId xmlns:a16="http://schemas.microsoft.com/office/drawing/2014/main" id="{C87AE5E3-6751-4B48-B2C0-3E4DF4B25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Line 41">
                <a:extLst>
                  <a:ext uri="{FF2B5EF4-FFF2-40B4-BE49-F238E27FC236}">
                    <a16:creationId xmlns:a16="http://schemas.microsoft.com/office/drawing/2014/main" id="{5F6AE434-AEE9-47AE-8883-97170A2F8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2" name="Group 42">
              <a:extLst>
                <a:ext uri="{FF2B5EF4-FFF2-40B4-BE49-F238E27FC236}">
                  <a16:creationId xmlns:a16="http://schemas.microsoft.com/office/drawing/2014/main" id="{709CE035-5767-4CD4-B279-8F4A801FF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6" y="2431"/>
              <a:ext cx="42" cy="42"/>
              <a:chOff x="3156" y="2715"/>
              <a:chExt cx="42" cy="42"/>
            </a:xfrm>
          </p:grpSpPr>
          <p:sp>
            <p:nvSpPr>
              <p:cNvPr id="207" name="Line 43">
                <a:extLst>
                  <a:ext uri="{FF2B5EF4-FFF2-40B4-BE49-F238E27FC236}">
                    <a16:creationId xmlns:a16="http://schemas.microsoft.com/office/drawing/2014/main" id="{8BB229F7-69D5-4CD4-812B-DB14A888B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" name="Line 44">
                <a:extLst>
                  <a:ext uri="{FF2B5EF4-FFF2-40B4-BE49-F238E27FC236}">
                    <a16:creationId xmlns:a16="http://schemas.microsoft.com/office/drawing/2014/main" id="{43A3A412-7B5B-461A-88F3-9B7415085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3" name="Group 45">
              <a:extLst>
                <a:ext uri="{FF2B5EF4-FFF2-40B4-BE49-F238E27FC236}">
                  <a16:creationId xmlns:a16="http://schemas.microsoft.com/office/drawing/2014/main" id="{CD61B5CC-7219-49E2-94B3-C780071E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6" y="2554"/>
              <a:ext cx="42" cy="42"/>
              <a:chOff x="3156" y="2715"/>
              <a:chExt cx="42" cy="42"/>
            </a:xfrm>
          </p:grpSpPr>
          <p:sp>
            <p:nvSpPr>
              <p:cNvPr id="205" name="Line 46">
                <a:extLst>
                  <a:ext uri="{FF2B5EF4-FFF2-40B4-BE49-F238E27FC236}">
                    <a16:creationId xmlns:a16="http://schemas.microsoft.com/office/drawing/2014/main" id="{C8F34763-1BFF-4FD5-8AFD-555D2356D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47">
                <a:extLst>
                  <a:ext uri="{FF2B5EF4-FFF2-40B4-BE49-F238E27FC236}">
                    <a16:creationId xmlns:a16="http://schemas.microsoft.com/office/drawing/2014/main" id="{C3F1CC11-90D8-462D-AC09-E719F9744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4" name="Group 48">
              <a:extLst>
                <a:ext uri="{FF2B5EF4-FFF2-40B4-BE49-F238E27FC236}">
                  <a16:creationId xmlns:a16="http://schemas.microsoft.com/office/drawing/2014/main" id="{9896CF15-79CB-4799-896F-49A85F68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2" y="2632"/>
              <a:ext cx="42" cy="42"/>
              <a:chOff x="3156" y="2715"/>
              <a:chExt cx="42" cy="42"/>
            </a:xfrm>
          </p:grpSpPr>
          <p:sp>
            <p:nvSpPr>
              <p:cNvPr id="203" name="Line 49">
                <a:extLst>
                  <a:ext uri="{FF2B5EF4-FFF2-40B4-BE49-F238E27FC236}">
                    <a16:creationId xmlns:a16="http://schemas.microsoft.com/office/drawing/2014/main" id="{45349C79-C670-440D-BE48-550E6E7FF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" name="Line 50">
                <a:extLst>
                  <a:ext uri="{FF2B5EF4-FFF2-40B4-BE49-F238E27FC236}">
                    <a16:creationId xmlns:a16="http://schemas.microsoft.com/office/drawing/2014/main" id="{1C6DAB4E-5400-4DB1-834D-4ADBEF077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5" name="Group 51">
              <a:extLst>
                <a:ext uri="{FF2B5EF4-FFF2-40B4-BE49-F238E27FC236}">
                  <a16:creationId xmlns:a16="http://schemas.microsoft.com/office/drawing/2014/main" id="{CE2396CF-767E-4F64-B967-329F4C540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" y="2668"/>
              <a:ext cx="42" cy="42"/>
              <a:chOff x="3156" y="2715"/>
              <a:chExt cx="42" cy="42"/>
            </a:xfrm>
          </p:grpSpPr>
          <p:sp>
            <p:nvSpPr>
              <p:cNvPr id="201" name="Line 52">
                <a:extLst>
                  <a:ext uri="{FF2B5EF4-FFF2-40B4-BE49-F238E27FC236}">
                    <a16:creationId xmlns:a16="http://schemas.microsoft.com/office/drawing/2014/main" id="{00524123-6251-42E4-B664-1184BBC42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53">
                <a:extLst>
                  <a:ext uri="{FF2B5EF4-FFF2-40B4-BE49-F238E27FC236}">
                    <a16:creationId xmlns:a16="http://schemas.microsoft.com/office/drawing/2014/main" id="{A1200EF2-6B47-4F8F-8878-C375D5F6C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6" name="Group 54">
              <a:extLst>
                <a:ext uri="{FF2B5EF4-FFF2-40B4-BE49-F238E27FC236}">
                  <a16:creationId xmlns:a16="http://schemas.microsoft.com/office/drawing/2014/main" id="{42385D31-D67C-4CE1-B253-9B0F84878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8" y="2596"/>
              <a:ext cx="42" cy="42"/>
              <a:chOff x="3156" y="2715"/>
              <a:chExt cx="42" cy="42"/>
            </a:xfrm>
          </p:grpSpPr>
          <p:sp>
            <p:nvSpPr>
              <p:cNvPr id="199" name="Line 55">
                <a:extLst>
                  <a:ext uri="{FF2B5EF4-FFF2-40B4-BE49-F238E27FC236}">
                    <a16:creationId xmlns:a16="http://schemas.microsoft.com/office/drawing/2014/main" id="{A7C68028-D466-427B-966E-6B38398D0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56">
                <a:extLst>
                  <a:ext uri="{FF2B5EF4-FFF2-40B4-BE49-F238E27FC236}">
                    <a16:creationId xmlns:a16="http://schemas.microsoft.com/office/drawing/2014/main" id="{E6408A6A-661C-4F06-A08C-A6E5CA9EB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7" name="Group 57">
              <a:extLst>
                <a:ext uri="{FF2B5EF4-FFF2-40B4-BE49-F238E27FC236}">
                  <a16:creationId xmlns:a16="http://schemas.microsoft.com/office/drawing/2014/main" id="{6E17EC38-E8C9-445E-B01C-85538913A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0" y="2398"/>
              <a:ext cx="42" cy="42"/>
              <a:chOff x="3156" y="2715"/>
              <a:chExt cx="42" cy="42"/>
            </a:xfrm>
          </p:grpSpPr>
          <p:sp>
            <p:nvSpPr>
              <p:cNvPr id="197" name="Line 58">
                <a:extLst>
                  <a:ext uri="{FF2B5EF4-FFF2-40B4-BE49-F238E27FC236}">
                    <a16:creationId xmlns:a16="http://schemas.microsoft.com/office/drawing/2014/main" id="{D993EFEB-4B0E-4527-9134-212F9C805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59">
                <a:extLst>
                  <a:ext uri="{FF2B5EF4-FFF2-40B4-BE49-F238E27FC236}">
                    <a16:creationId xmlns:a16="http://schemas.microsoft.com/office/drawing/2014/main" id="{E236DCAA-931B-4E84-9333-3377F2E5D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8" name="Group 60">
              <a:extLst>
                <a:ext uri="{FF2B5EF4-FFF2-40B4-BE49-F238E27FC236}">
                  <a16:creationId xmlns:a16="http://schemas.microsoft.com/office/drawing/2014/main" id="{95548DDE-0C16-47D6-AE25-6A1A84C8DD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2626"/>
              <a:ext cx="42" cy="42"/>
              <a:chOff x="3156" y="2715"/>
              <a:chExt cx="42" cy="42"/>
            </a:xfrm>
          </p:grpSpPr>
          <p:sp>
            <p:nvSpPr>
              <p:cNvPr id="195" name="Line 61">
                <a:extLst>
                  <a:ext uri="{FF2B5EF4-FFF2-40B4-BE49-F238E27FC236}">
                    <a16:creationId xmlns:a16="http://schemas.microsoft.com/office/drawing/2014/main" id="{2AC39281-5255-474D-9A57-753A22906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62">
                <a:extLst>
                  <a:ext uri="{FF2B5EF4-FFF2-40B4-BE49-F238E27FC236}">
                    <a16:creationId xmlns:a16="http://schemas.microsoft.com/office/drawing/2014/main" id="{59EA8FA9-B2AC-4976-8395-505E64A81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9" name="Group 63">
              <a:extLst>
                <a:ext uri="{FF2B5EF4-FFF2-40B4-BE49-F238E27FC236}">
                  <a16:creationId xmlns:a16="http://schemas.microsoft.com/office/drawing/2014/main" id="{A2B8E690-560C-4C54-8DA9-35F3ECDB0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2491"/>
              <a:ext cx="42" cy="42"/>
              <a:chOff x="3156" y="2715"/>
              <a:chExt cx="42" cy="42"/>
            </a:xfrm>
          </p:grpSpPr>
          <p:sp>
            <p:nvSpPr>
              <p:cNvPr id="193" name="Line 64">
                <a:extLst>
                  <a:ext uri="{FF2B5EF4-FFF2-40B4-BE49-F238E27FC236}">
                    <a16:creationId xmlns:a16="http://schemas.microsoft.com/office/drawing/2014/main" id="{D85FAD8C-6427-4081-B82D-2C65F6CAF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65">
                <a:extLst>
                  <a:ext uri="{FF2B5EF4-FFF2-40B4-BE49-F238E27FC236}">
                    <a16:creationId xmlns:a16="http://schemas.microsoft.com/office/drawing/2014/main" id="{10AB38A2-B123-4E45-B404-0A3D3FDDA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0" name="Group 66">
              <a:extLst>
                <a:ext uri="{FF2B5EF4-FFF2-40B4-BE49-F238E27FC236}">
                  <a16:creationId xmlns:a16="http://schemas.microsoft.com/office/drawing/2014/main" id="{4B787F98-AD69-42B7-8F8C-6FE5E1ED8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716"/>
              <a:ext cx="42" cy="42"/>
              <a:chOff x="3156" y="2715"/>
              <a:chExt cx="42" cy="42"/>
            </a:xfrm>
          </p:grpSpPr>
          <p:sp>
            <p:nvSpPr>
              <p:cNvPr id="191" name="Line 67">
                <a:extLst>
                  <a:ext uri="{FF2B5EF4-FFF2-40B4-BE49-F238E27FC236}">
                    <a16:creationId xmlns:a16="http://schemas.microsoft.com/office/drawing/2014/main" id="{B0CBC331-13F4-488F-A61B-CF2E7223C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68">
                <a:extLst>
                  <a:ext uri="{FF2B5EF4-FFF2-40B4-BE49-F238E27FC236}">
                    <a16:creationId xmlns:a16="http://schemas.microsoft.com/office/drawing/2014/main" id="{BBA02FDF-413E-493A-932E-046DB2949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1" name="Group 69">
              <a:extLst>
                <a:ext uri="{FF2B5EF4-FFF2-40B4-BE49-F238E27FC236}">
                  <a16:creationId xmlns:a16="http://schemas.microsoft.com/office/drawing/2014/main" id="{6F940C5B-1B9C-4543-A28B-CA62E1A7FA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875"/>
              <a:ext cx="42" cy="42"/>
              <a:chOff x="3156" y="2715"/>
              <a:chExt cx="42" cy="42"/>
            </a:xfrm>
          </p:grpSpPr>
          <p:sp>
            <p:nvSpPr>
              <p:cNvPr id="189" name="Line 70">
                <a:extLst>
                  <a:ext uri="{FF2B5EF4-FFF2-40B4-BE49-F238E27FC236}">
                    <a16:creationId xmlns:a16="http://schemas.microsoft.com/office/drawing/2014/main" id="{180433D4-C0C0-4B4A-8FD2-7E660AD74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71">
                <a:extLst>
                  <a:ext uri="{FF2B5EF4-FFF2-40B4-BE49-F238E27FC236}">
                    <a16:creationId xmlns:a16="http://schemas.microsoft.com/office/drawing/2014/main" id="{D6025CA9-269E-464F-A1D9-2A0623174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2" name="Group 72">
              <a:extLst>
                <a:ext uri="{FF2B5EF4-FFF2-40B4-BE49-F238E27FC236}">
                  <a16:creationId xmlns:a16="http://schemas.microsoft.com/office/drawing/2014/main" id="{F1AE06EB-1CE8-4E19-BDDF-4AE4A82EC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3001"/>
              <a:ext cx="42" cy="42"/>
              <a:chOff x="3156" y="2715"/>
              <a:chExt cx="42" cy="42"/>
            </a:xfrm>
          </p:grpSpPr>
          <p:sp>
            <p:nvSpPr>
              <p:cNvPr id="187" name="Line 73">
                <a:extLst>
                  <a:ext uri="{FF2B5EF4-FFF2-40B4-BE49-F238E27FC236}">
                    <a16:creationId xmlns:a16="http://schemas.microsoft.com/office/drawing/2014/main" id="{79903EC0-F413-4BBA-B69D-CDBAD6EA7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" name="Line 74">
                <a:extLst>
                  <a:ext uri="{FF2B5EF4-FFF2-40B4-BE49-F238E27FC236}">
                    <a16:creationId xmlns:a16="http://schemas.microsoft.com/office/drawing/2014/main" id="{3C4B86AF-4A67-4758-86D7-34CBFAB7B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3" name="Group 75">
              <a:extLst>
                <a:ext uri="{FF2B5EF4-FFF2-40B4-BE49-F238E27FC236}">
                  <a16:creationId xmlns:a16="http://schemas.microsoft.com/office/drawing/2014/main" id="{75A9D004-CBB5-4A27-AFB0-542BACDCB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3067"/>
              <a:ext cx="42" cy="42"/>
              <a:chOff x="3156" y="2715"/>
              <a:chExt cx="42" cy="42"/>
            </a:xfrm>
          </p:grpSpPr>
          <p:sp>
            <p:nvSpPr>
              <p:cNvPr id="185" name="Line 76">
                <a:extLst>
                  <a:ext uri="{FF2B5EF4-FFF2-40B4-BE49-F238E27FC236}">
                    <a16:creationId xmlns:a16="http://schemas.microsoft.com/office/drawing/2014/main" id="{66364D0D-BEBA-4E1B-B58A-942390046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77">
                <a:extLst>
                  <a:ext uri="{FF2B5EF4-FFF2-40B4-BE49-F238E27FC236}">
                    <a16:creationId xmlns:a16="http://schemas.microsoft.com/office/drawing/2014/main" id="{88DAF221-1866-48F2-A742-42A232D24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78">
              <a:extLst>
                <a:ext uri="{FF2B5EF4-FFF2-40B4-BE49-F238E27FC236}">
                  <a16:creationId xmlns:a16="http://schemas.microsoft.com/office/drawing/2014/main" id="{91B919DB-35DB-40EA-91B0-06711661C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731"/>
              <a:ext cx="42" cy="42"/>
              <a:chOff x="3156" y="2715"/>
              <a:chExt cx="42" cy="42"/>
            </a:xfrm>
          </p:grpSpPr>
          <p:sp>
            <p:nvSpPr>
              <p:cNvPr id="183" name="Line 79">
                <a:extLst>
                  <a:ext uri="{FF2B5EF4-FFF2-40B4-BE49-F238E27FC236}">
                    <a16:creationId xmlns:a16="http://schemas.microsoft.com/office/drawing/2014/main" id="{A7052BDB-64F0-44E6-9FEC-406447E5D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" name="Line 80">
                <a:extLst>
                  <a:ext uri="{FF2B5EF4-FFF2-40B4-BE49-F238E27FC236}">
                    <a16:creationId xmlns:a16="http://schemas.microsoft.com/office/drawing/2014/main" id="{0AD718E6-7C1F-457D-BD42-988CBB55F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5" name="Group 81">
              <a:extLst>
                <a:ext uri="{FF2B5EF4-FFF2-40B4-BE49-F238E27FC236}">
                  <a16:creationId xmlns:a16="http://schemas.microsoft.com/office/drawing/2014/main" id="{0B3F1A7B-AEF4-4264-A94C-6CD3FB33A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" y="2518"/>
              <a:ext cx="42" cy="42"/>
              <a:chOff x="3156" y="2715"/>
              <a:chExt cx="42" cy="42"/>
            </a:xfrm>
          </p:grpSpPr>
          <p:sp>
            <p:nvSpPr>
              <p:cNvPr id="181" name="Line 82">
                <a:extLst>
                  <a:ext uri="{FF2B5EF4-FFF2-40B4-BE49-F238E27FC236}">
                    <a16:creationId xmlns:a16="http://schemas.microsoft.com/office/drawing/2014/main" id="{7DECF626-FA24-4A97-8081-A923FAEE8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Line 83">
                <a:extLst>
                  <a:ext uri="{FF2B5EF4-FFF2-40B4-BE49-F238E27FC236}">
                    <a16:creationId xmlns:a16="http://schemas.microsoft.com/office/drawing/2014/main" id="{8C2D8945-8825-4AA0-A28E-41D0E48B7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6" name="Group 84">
              <a:extLst>
                <a:ext uri="{FF2B5EF4-FFF2-40B4-BE49-F238E27FC236}">
                  <a16:creationId xmlns:a16="http://schemas.microsoft.com/office/drawing/2014/main" id="{B6297F16-0485-439B-B87A-E28844A38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0" y="2644"/>
              <a:ext cx="42" cy="42"/>
              <a:chOff x="3156" y="2715"/>
              <a:chExt cx="42" cy="42"/>
            </a:xfrm>
          </p:grpSpPr>
          <p:sp>
            <p:nvSpPr>
              <p:cNvPr id="179" name="Line 85">
                <a:extLst>
                  <a:ext uri="{FF2B5EF4-FFF2-40B4-BE49-F238E27FC236}">
                    <a16:creationId xmlns:a16="http://schemas.microsoft.com/office/drawing/2014/main" id="{C33047DB-E2C1-4759-BFCA-09C3F182B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0" name="Line 86">
                <a:extLst>
                  <a:ext uri="{FF2B5EF4-FFF2-40B4-BE49-F238E27FC236}">
                    <a16:creationId xmlns:a16="http://schemas.microsoft.com/office/drawing/2014/main" id="{2100B0E6-89DC-463D-AAE2-6FB4726E6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7" name="Group 87">
              <a:extLst>
                <a:ext uri="{FF2B5EF4-FFF2-40B4-BE49-F238E27FC236}">
                  <a16:creationId xmlns:a16="http://schemas.microsoft.com/office/drawing/2014/main" id="{C78DB946-BC1E-459E-94A8-EE2348FB9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797"/>
              <a:ext cx="42" cy="42"/>
              <a:chOff x="3156" y="2715"/>
              <a:chExt cx="42" cy="42"/>
            </a:xfrm>
          </p:grpSpPr>
          <p:sp>
            <p:nvSpPr>
              <p:cNvPr id="177" name="Line 88">
                <a:extLst>
                  <a:ext uri="{FF2B5EF4-FFF2-40B4-BE49-F238E27FC236}">
                    <a16:creationId xmlns:a16="http://schemas.microsoft.com/office/drawing/2014/main" id="{966DB184-FD44-42DE-AE3E-E6FF9FB2D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89">
                <a:extLst>
                  <a:ext uri="{FF2B5EF4-FFF2-40B4-BE49-F238E27FC236}">
                    <a16:creationId xmlns:a16="http://schemas.microsoft.com/office/drawing/2014/main" id="{D2DDCBC3-B9BA-4A1A-8FC0-BA4D65846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8" name="Group 90">
              <a:extLst>
                <a:ext uri="{FF2B5EF4-FFF2-40B4-BE49-F238E27FC236}">
                  <a16:creationId xmlns:a16="http://schemas.microsoft.com/office/drawing/2014/main" id="{1A8B542F-ADD1-497C-AFAB-91235E663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2893"/>
              <a:ext cx="42" cy="42"/>
              <a:chOff x="3156" y="2715"/>
              <a:chExt cx="42" cy="42"/>
            </a:xfrm>
          </p:grpSpPr>
          <p:sp>
            <p:nvSpPr>
              <p:cNvPr id="175" name="Line 91">
                <a:extLst>
                  <a:ext uri="{FF2B5EF4-FFF2-40B4-BE49-F238E27FC236}">
                    <a16:creationId xmlns:a16="http://schemas.microsoft.com/office/drawing/2014/main" id="{FDABE256-ED95-43AD-B2E3-F5A6D2D1D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6" name="Line 92">
                <a:extLst>
                  <a:ext uri="{FF2B5EF4-FFF2-40B4-BE49-F238E27FC236}">
                    <a16:creationId xmlns:a16="http://schemas.microsoft.com/office/drawing/2014/main" id="{7DFB086F-EF37-4477-B1AF-C8352E7F1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9" name="Group 93">
              <a:extLst>
                <a:ext uri="{FF2B5EF4-FFF2-40B4-BE49-F238E27FC236}">
                  <a16:creationId xmlns:a16="http://schemas.microsoft.com/office/drawing/2014/main" id="{FD23AD45-3778-4AB3-B960-9E4263E15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2" y="2563"/>
              <a:ext cx="42" cy="42"/>
              <a:chOff x="3156" y="2715"/>
              <a:chExt cx="42" cy="42"/>
            </a:xfrm>
          </p:grpSpPr>
          <p:sp>
            <p:nvSpPr>
              <p:cNvPr id="173" name="Line 94">
                <a:extLst>
                  <a:ext uri="{FF2B5EF4-FFF2-40B4-BE49-F238E27FC236}">
                    <a16:creationId xmlns:a16="http://schemas.microsoft.com/office/drawing/2014/main" id="{3508BBD3-4FBA-4CB7-B2E1-63162F14D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" name="Line 95">
                <a:extLst>
                  <a:ext uri="{FF2B5EF4-FFF2-40B4-BE49-F238E27FC236}">
                    <a16:creationId xmlns:a16="http://schemas.microsoft.com/office/drawing/2014/main" id="{AF0B402F-9AA9-4D0E-8208-F1B2EB715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0" name="Group 96">
              <a:extLst>
                <a:ext uri="{FF2B5EF4-FFF2-40B4-BE49-F238E27FC236}">
                  <a16:creationId xmlns:a16="http://schemas.microsoft.com/office/drawing/2014/main" id="{2CF66BC1-F42A-4D08-8118-99372E10A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9" y="2791"/>
              <a:ext cx="42" cy="42"/>
              <a:chOff x="3156" y="2715"/>
              <a:chExt cx="42" cy="42"/>
            </a:xfrm>
          </p:grpSpPr>
          <p:sp>
            <p:nvSpPr>
              <p:cNvPr id="171" name="Line 97">
                <a:extLst>
                  <a:ext uri="{FF2B5EF4-FFF2-40B4-BE49-F238E27FC236}">
                    <a16:creationId xmlns:a16="http://schemas.microsoft.com/office/drawing/2014/main" id="{D0308F4E-AC66-4B12-B807-767D72D1B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2" name="Line 98">
                <a:extLst>
                  <a:ext uri="{FF2B5EF4-FFF2-40B4-BE49-F238E27FC236}">
                    <a16:creationId xmlns:a16="http://schemas.microsoft.com/office/drawing/2014/main" id="{0E7613A1-CB56-41DF-A28F-F7DF7904A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1" name="Group 99">
              <a:extLst>
                <a:ext uri="{FF2B5EF4-FFF2-40B4-BE49-F238E27FC236}">
                  <a16:creationId xmlns:a16="http://schemas.microsoft.com/office/drawing/2014/main" id="{E3960261-ABD8-4006-B215-7A557FC36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" y="2656"/>
              <a:ext cx="42" cy="42"/>
              <a:chOff x="3156" y="2715"/>
              <a:chExt cx="42" cy="42"/>
            </a:xfrm>
          </p:grpSpPr>
          <p:sp>
            <p:nvSpPr>
              <p:cNvPr id="169" name="Line 100">
                <a:extLst>
                  <a:ext uri="{FF2B5EF4-FFF2-40B4-BE49-F238E27FC236}">
                    <a16:creationId xmlns:a16="http://schemas.microsoft.com/office/drawing/2014/main" id="{978C457C-3C53-4578-9F27-1750A6B29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Line 101">
                <a:extLst>
                  <a:ext uri="{FF2B5EF4-FFF2-40B4-BE49-F238E27FC236}">
                    <a16:creationId xmlns:a16="http://schemas.microsoft.com/office/drawing/2014/main" id="{DE30D31F-3743-4C95-8414-0842D517B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2" name="Group 102">
              <a:extLst>
                <a:ext uri="{FF2B5EF4-FFF2-40B4-BE49-F238E27FC236}">
                  <a16:creationId xmlns:a16="http://schemas.microsoft.com/office/drawing/2014/main" id="{F1CA1C70-2D5D-4C88-91FA-7FD81A0E4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2881"/>
              <a:ext cx="42" cy="42"/>
              <a:chOff x="3156" y="2715"/>
              <a:chExt cx="42" cy="42"/>
            </a:xfrm>
          </p:grpSpPr>
          <p:sp>
            <p:nvSpPr>
              <p:cNvPr id="167" name="Line 103">
                <a:extLst>
                  <a:ext uri="{FF2B5EF4-FFF2-40B4-BE49-F238E27FC236}">
                    <a16:creationId xmlns:a16="http://schemas.microsoft.com/office/drawing/2014/main" id="{F83DFA7B-C1FA-4FCB-990C-0EF39240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8" name="Line 104">
                <a:extLst>
                  <a:ext uri="{FF2B5EF4-FFF2-40B4-BE49-F238E27FC236}">
                    <a16:creationId xmlns:a16="http://schemas.microsoft.com/office/drawing/2014/main" id="{9C0579B9-C372-4A32-9CF8-34237EC4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156" y="2715"/>
                <a:ext cx="42" cy="4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3" name="Line 105">
              <a:extLst>
                <a:ext uri="{FF2B5EF4-FFF2-40B4-BE49-F238E27FC236}">
                  <a16:creationId xmlns:a16="http://schemas.microsoft.com/office/drawing/2014/main" id="{7ABFF383-880F-41E4-8BB0-909F6CEE6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9" y="2497"/>
              <a:ext cx="0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4" name="Line 106">
              <a:extLst>
                <a:ext uri="{FF2B5EF4-FFF2-40B4-BE49-F238E27FC236}">
                  <a16:creationId xmlns:a16="http://schemas.microsoft.com/office/drawing/2014/main" id="{232508E2-CF6A-4F5D-A539-6C67E4C59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3" y="3376"/>
              <a:ext cx="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" name="Line 107">
              <a:extLst>
                <a:ext uri="{FF2B5EF4-FFF2-40B4-BE49-F238E27FC236}">
                  <a16:creationId xmlns:a16="http://schemas.microsoft.com/office/drawing/2014/main" id="{B8C5D4EF-6009-4B88-B9A7-3DA86812B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2696"/>
              <a:ext cx="36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Text Box 108">
              <a:extLst>
                <a:ext uri="{FF2B5EF4-FFF2-40B4-BE49-F238E27FC236}">
                  <a16:creationId xmlns:a16="http://schemas.microsoft.com/office/drawing/2014/main" id="{A804ACFD-E0DB-46FC-89EB-D2B9B15B9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" y="3179"/>
              <a:ext cx="120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fr-FR" altLang="en-US" sz="1600" i="1">
                  <a:latin typeface="Times New Roman" panose="02020603050405020304" pitchFamily="18" charset="0"/>
                </a:rPr>
                <a:t>x</a:t>
              </a:r>
              <a:r>
                <a:rPr kumimoji="1" lang="fr-FR" altLang="en-US" sz="1600" i="1" baseline="-25000">
                  <a:latin typeface="Times New Roman" panose="02020603050405020304" pitchFamily="18" charset="0"/>
                </a:rPr>
                <a:t>1</a:t>
              </a:r>
              <a:endParaRPr kumimoji="1" lang="fr-FR" altLang="en-US" sz="16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11" name="Picture 6">
            <a:extLst>
              <a:ext uri="{FF2B5EF4-FFF2-40B4-BE49-F238E27FC236}">
                <a16:creationId xmlns:a16="http://schemas.microsoft.com/office/drawing/2014/main" id="{EBBE841D-DD1F-4818-9ECF-4AFD9AD30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3F0E4"/>
              </a:clrFrom>
              <a:clrTo>
                <a:srgbClr val="E3F0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27" y="1155309"/>
            <a:ext cx="258528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2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05F06-E945-4941-B243-B226455C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Simple Boolean Unit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EC536-20F7-496C-925F-D22DDAB7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 gate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OR gate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12A53-EC5A-4AC7-9DFA-B9CB2C2A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04864"/>
            <a:ext cx="3392543" cy="17018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4CC039-2E68-4EAD-9FC6-E2F3E0CF0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418" y="4653136"/>
            <a:ext cx="3257527" cy="1584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1C8D65D-8917-4CE9-9163-F734370E3ED6}"/>
                  </a:ext>
                </a:extLst>
              </p:cNvPr>
              <p:cNvSpPr/>
              <p:nvPr/>
            </p:nvSpPr>
            <p:spPr>
              <a:xfrm>
                <a:off x="3923928" y="3510167"/>
                <a:ext cx="4630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∗1+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∗1−2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1C8D65D-8917-4CE9-9163-F734370E3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10167"/>
                <a:ext cx="46308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563A6E-C82D-4B72-A5EA-FDC1E7972DA2}"/>
                  </a:ext>
                </a:extLst>
              </p:cNvPr>
              <p:cNvSpPr/>
              <p:nvPr/>
            </p:nvSpPr>
            <p:spPr>
              <a:xfrm>
                <a:off x="3707904" y="5927880"/>
                <a:ext cx="4630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∗1+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∗1−1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563A6E-C82D-4B72-A5EA-FDC1E7972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927880"/>
                <a:ext cx="46308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07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51AB-FCE8-4E9B-9B1F-0483EC7A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Combined Boolean Units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CE621-C4C6-40FA-B56D-2D975502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D99416-40F1-4405-9A39-8DD597D7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8382431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0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1BF0E37-1A7A-4AF1-9798-F48C6F70488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10" y="2530346"/>
            <a:ext cx="5040560" cy="199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E91585-AEA0-494E-811D-840897D9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Limitation of single-layer perceptron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02045-C5DF-40DB-82CD-C386676A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What a perceptron can do</a:t>
            </a:r>
          </a:p>
          <a:p>
            <a:pPr lvl="1"/>
            <a:r>
              <a:rPr lang="en-US" altLang="zh-CN" sz="2400" dirty="0"/>
              <a:t>mimic any Boolean function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What it cannot  </a:t>
            </a:r>
            <a:endParaRPr lang="zh-CN" altLang="en-US" sz="28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32D55B-95E2-4236-BFB4-6900BF559531}"/>
              </a:ext>
            </a:extLst>
          </p:cNvPr>
          <p:cNvGrpSpPr/>
          <p:nvPr/>
        </p:nvGrpSpPr>
        <p:grpSpPr>
          <a:xfrm>
            <a:off x="1331640" y="4725144"/>
            <a:ext cx="5040560" cy="1829130"/>
            <a:chOff x="468313" y="3357563"/>
            <a:chExt cx="7345114" cy="26654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0A51CB-99EB-47DC-B1D1-A36DCD30EE40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3357563"/>
              <a:ext cx="3240087" cy="2646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5897C6-EA0E-40B7-8E05-C4CA078FF04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357563"/>
              <a:ext cx="3673475" cy="266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11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60845</TotalTime>
  <Words>476</Words>
  <Application>Microsoft Office PowerPoint</Application>
  <PresentationFormat>全屏显示(4:3)</PresentationFormat>
  <Paragraphs>101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Office Theme</vt:lpstr>
      <vt:lpstr>PowerPoint 演示文稿</vt:lpstr>
      <vt:lpstr>Information Flow in Neurons</vt:lpstr>
      <vt:lpstr>Perceptron</vt:lpstr>
      <vt:lpstr>Activation Functions</vt:lpstr>
      <vt:lpstr>More activation function in deep learning</vt:lpstr>
      <vt:lpstr>Decision Boundary of a Perceptron</vt:lpstr>
      <vt:lpstr>Simple Boolean Unit</vt:lpstr>
      <vt:lpstr>Combined Boolean Units</vt:lpstr>
      <vt:lpstr>Limitation of single-layer perceptron</vt:lpstr>
      <vt:lpstr>Multiple layer perceptron (MLP)</vt:lpstr>
      <vt:lpstr>Complicated decision boundaries by MLP</vt:lpstr>
      <vt:lpstr>Complicated decision boundaries by MLP</vt:lpstr>
      <vt:lpstr>Complicated decision boundaries by MLP</vt:lpstr>
      <vt:lpstr>Complicated decision boundaries by MLP</vt:lpstr>
      <vt:lpstr>Complicated decision boundaries by MLP</vt:lpstr>
      <vt:lpstr>Complicated decision boundaries by MLP</vt:lpstr>
      <vt:lpstr>Complicated decision boundaries by MLP</vt:lpstr>
      <vt:lpstr>Continuous Input Scenarios</vt:lpstr>
      <vt:lpstr>Weights as templates</vt:lpstr>
      <vt:lpstr>Cascaded Feature Detectors</vt:lpstr>
      <vt:lpstr>Error functions</vt:lpstr>
      <vt:lpstr>Backpropagation</vt:lpstr>
      <vt:lpstr>Backpropagation</vt:lpstr>
      <vt:lpstr>Backpropagation</vt:lpstr>
      <vt:lpstr>Backpropagation</vt:lpstr>
      <vt:lpstr>Backpropagation</vt:lpstr>
      <vt:lpstr>Backpropagation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zhanka00</dc:creator>
  <cp:lastModifiedBy>Kai Zhang</cp:lastModifiedBy>
  <cp:revision>3262</cp:revision>
  <dcterms:created xsi:type="dcterms:W3CDTF">2011-11-14T01:04:32Z</dcterms:created>
  <dcterms:modified xsi:type="dcterms:W3CDTF">2020-01-22T22:04:32Z</dcterms:modified>
</cp:coreProperties>
</file>