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63"/>
  </p:notesMasterIdLst>
  <p:sldIdLst>
    <p:sldId id="256" r:id="rId2"/>
    <p:sldId id="411" r:id="rId3"/>
    <p:sldId id="412" r:id="rId4"/>
    <p:sldId id="413" r:id="rId5"/>
    <p:sldId id="334" r:id="rId6"/>
    <p:sldId id="335" r:id="rId7"/>
    <p:sldId id="333" r:id="rId8"/>
    <p:sldId id="396" r:id="rId9"/>
    <p:sldId id="399" r:id="rId10"/>
    <p:sldId id="395" r:id="rId11"/>
    <p:sldId id="397" r:id="rId12"/>
    <p:sldId id="394" r:id="rId13"/>
    <p:sldId id="401" r:id="rId14"/>
    <p:sldId id="400" r:id="rId15"/>
    <p:sldId id="336" r:id="rId16"/>
    <p:sldId id="338" r:id="rId17"/>
    <p:sldId id="340" r:id="rId18"/>
    <p:sldId id="341" r:id="rId19"/>
    <p:sldId id="342" r:id="rId20"/>
    <p:sldId id="347" r:id="rId21"/>
    <p:sldId id="337" r:id="rId22"/>
    <p:sldId id="402" r:id="rId23"/>
    <p:sldId id="403" r:id="rId24"/>
    <p:sldId id="404" r:id="rId25"/>
    <p:sldId id="343" r:id="rId26"/>
    <p:sldId id="405" r:id="rId27"/>
    <p:sldId id="406" r:id="rId28"/>
    <p:sldId id="407" r:id="rId29"/>
    <p:sldId id="408" r:id="rId30"/>
    <p:sldId id="344" r:id="rId31"/>
    <p:sldId id="345" r:id="rId32"/>
    <p:sldId id="346" r:id="rId33"/>
    <p:sldId id="348" r:id="rId34"/>
    <p:sldId id="349" r:id="rId35"/>
    <p:sldId id="350" r:id="rId36"/>
    <p:sldId id="351" r:id="rId37"/>
    <p:sldId id="352" r:id="rId38"/>
    <p:sldId id="353" r:id="rId39"/>
    <p:sldId id="409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410" r:id="rId48"/>
    <p:sldId id="362" r:id="rId49"/>
    <p:sldId id="363" r:id="rId50"/>
    <p:sldId id="364" r:id="rId51"/>
    <p:sldId id="365" r:id="rId52"/>
    <p:sldId id="366" r:id="rId53"/>
    <p:sldId id="367" r:id="rId54"/>
    <p:sldId id="368" r:id="rId55"/>
    <p:sldId id="369" r:id="rId56"/>
    <p:sldId id="370" r:id="rId57"/>
    <p:sldId id="375" r:id="rId58"/>
    <p:sldId id="371" r:id="rId59"/>
    <p:sldId id="372" r:id="rId60"/>
    <p:sldId id="374" r:id="rId61"/>
    <p:sldId id="414" r:id="rId6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68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55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1T13:42:54.7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10489 7440 64 0,'-12'3'27'0,"6"-3"-14"0,-6 0-4 0,9 0 11 0,0 0 6 16,0 0 7-16,0 2 4 16,0 1 2-16,0 0 1 15,0 2 2-15,0 0-23 16,-3 1 7-16,3-1 2 0,0 0-2 15,0 0 2-15,3 1-7 16,0-1-1-16,0 0 2 16,0-2 1-16,0 0-6 15,0-3 0-15,0 0-1 16,9-6 2-16,3-2-8 16,3-2-1-16,6-6-3 0,3-3-1 15,8-2 1 1,1 3 1-16,-3-3-3 0,0 2-1 15,0 0-1 1,2 4-2-16,-5 1 1 16,0 4 1-16,-9-1-1 15,0 3 2-15,-7 0 4 0,1 3 6 16,-3 2-3-16,-3 3 2 16,0 0-3-16,0 3 0 15,-3 0-1-15,0 2 0 16,0 3-7-16,0 3-2 15,-3 2 2-15,0 3 1 16,0 2 0-16,-3 1-2 16,0-1-2-16,6 1 1 0,-3-1-1 15,3-5 0-15,0-2 0 16,3-3-2-16,-3-3 0 16,3-2 0-1,-3 0-13-15,0-3-6 16,0 0-15-16,0 0-6 15,0 0-36-15,-3 0-16 16,6 0-53 0</inkml:trace>
  <inkml:trace contextRef="#ctx0" brushRef="#br0" timeOffset="1296.8699">10703 7321 180 0,'-3'0'68'0,"6"0"-36"0,0-3-20 16,0 1 19-16,0 2-1 15,0-3 4-15,-3 3 2 16,3 0-1-16,-3 0-18 16,3 0 16-16,-3 0 7 0,0 0-1 15,0 0 0-15,0 3-14 16,-3 5-2 0,0 10-10-16,0 3-7 0,0 6-2 31,3 2 0-31,0 13 0 0,0 6-2 15,0 5 1-15,0 5-2 16,0 0-1-16,0 3 1 16,0 8 1-16,0 0-1 15,0-3 2-15,0 3 2 16,0-6 2-16,0-5 1 0,0 8 2 16,3-5-7-16,0 3-2 15,-3 2-1-15,0-5 2 16,0-3-1-16,-3-8-1 15,0-5 1-15,0-10-1 16,3-6 2-16,-3-3 1 16,0 9-1-16,0-1 1 0,0-5-2 15,0-2 2-15,3-4-2 16,0 1-1-16,0-3 3 16,0-2 0-16,0-6-1 15,0-2 1 1,0-3-2-16,0 0 2 15,0 0 0-15,-3-3 3 16,0-5-3-16,3 0-2 16,0 0 0-16,-3-5-1 0,0-9-3 15,-3 1 2-15,0-3 1 16,0 6 0-16,1-4 2 16,-4 6 1-16,3-5-4 15,-3 0 1-15,-3-3-2 16,3 3 0-16,0 0 2 0,0 2 0 15,0 0 0-15,3 4 0 16,0 1 0-16,-3 1 2 16,-3-3-1-1,0 3-1-15,1-1 1 0,5 4 1 16,3 2-3-16,0-3-2 16,-3 0-1-16,0 3 0 15,3 0 3-15,3 0 2 16,0 0 0-1,0 0-1-15,3 3 1 16,0 2-1-16,3 1 0 0,3 7 2 16,2-2-3-16,7 7 0 15,3-5 1-15,-6 1 2 16,-3-4-3-16,3-2 0 16,3-3 1-16,-3 1 0 15,-3-4 2-15,-7 4 3 16,1-4 2-16,0-2-6 15,0 3-2-15,0-3 0 16,0 0 0-16,0 0 1 16,0 0 0-16,0-5 0 15,0 2 0-15,0-5 0 16,0 8 0-16,0 0 2 16,6-13 1-16,3-3-4 15,0 3 1 1,-1-3 0-16,-2 5 2 15,-3 3-1-15,6 0-1 0,3-2 1 16,-3 2-1-16,-3 0-29 16,-3 5-13-16,-3 3-64 15,0 0-29-15,0-2-38 16</inkml:trace>
  <inkml:trace contextRef="#ctx0" brushRef="#br0" timeOffset="4708.9183">19347 6096 192 0,'3'-3'74'0,"6"6"-40"0,-9-3-29 16,0 0 19-16,0 0 5 15,3-3 4-15,-3 3-2 16,6 0-1-16,0-2-17 15,-3-1 3-15,0 0 4 0,-3 3 0 0,0 0 0 16,3 0-2-16,-3 0 1 16,0 0-6-16,3 3-3 15,-3 2-1-15,0 1-1 16,-3 4-2-16,-3 1-1 16,-3 5-3-16,-3 0-2 15,0 2 1-15,-9 3-1 16,0 0 2-16,4-2 1 15,2-3 1-15,3-3 0 16,3-2-2-16,3-3 1 16,3-3 0-16,6-2 3 15,6-3 3-15,0-6 2 16,3-2-3-16,0-2-3 0,2-1 0 16,1-7-1-16,0-1-2 15,3-2-2-15,0 0 1 16,0-3 1-1,-3 0-1-15,0 0 2 16,-4 3-4 0,4 3-2-16,-3 2 2 15,0 3 2-15,-3 2 0 16,0 3 4 0,0 3 1-16,-6-1 0 15,3 4 1-15,0 2-4 16,0 2 0-16,-3 1 1 15,0 2 0-15,3 3-2 16,0 3 1-16,0 2-4 0,0 3 0 16,3-3-1-16,-1 0 0 15,4 9-3-15,0-4 1 16,6-2-5-16,0-5 1 16,-3-1-16-16,-3 1-4 15,-3-3-41-15,-3 0-16 16</inkml:trace>
  <inkml:trace contextRef="#ctx0" brushRef="#br0" timeOffset="6412.0857">19427 5995 100 0,'-5'6'38'0,"7"-6"-20"0,1 5-21 16,-3-5 6-16,3 0 3 16,3 0 6-16,0 0 9 0,0 0 5 15,0 0 12-15,-3 0 8 16,0 0 0-16,-3 3-1 15,0-3-24-15,3 2 7 0,-3 1 3 16,0 0-1-16,0 2 6 16,0 3-11-1,6 2-9-15,-6 6-3 16,6 3-2-16,-3 7 1 16,0 1-6-1,0 2-2-15,0 0-2 0,3 19-2 16,-3 2 1-16,0 5 1 15,0 6 1-15,-3 3 1 16,0 5 0-16,0 2 2 16,-3 3 3-16,-3 0 2 15,0-5 1-15,3-3 0 0,0 6-6 16,0-1-2-16,0 3 0 16,-3 0 2-16,3-8 1 15,0-2 3-15,3 5-3 16,0-3 1-16,6 3-5 15,0-1 0-15,-3-7-1 16,0-3-2-16,6-2 3 16,-3 2 0-16,0-5 1 15,0-5 2-15,0-6-3 16,0-2-2 0,-3-3 0-16,0 0 1 0,0 0 1 15,0-13 3-15,0-3-3 16,-3 5-2-16,0 14 0 15,0 10 1-15,0-7-1 16,3-9-1-16,-3-8 3 0,3 4 0 16,0 7-4-16,0 0 1 15,0 0 0-15,-1-6 2 16,-2-1-1-16,0-4 2 16,3 0-2-16,0-2-1 15,0-3 1-15,0-2-1 16,0-1 0-16,0 14 0 15,-3 3 0 1,3-4 0-16,0 4 0 16,0 2 0-16,0 2 2 15,3-1-3-15,-3-7 0 16,0-7-1-16,0 13-2 16,0 16 3-16,0 0 0 15,-3-3 1-15,0-13 2 16,0-5-1-16,3 2-1 15,0 14 1-15,0-8-1 0,0-6 0 16,0-5 0-16,0-2-3 16,0 2 0-16,0-5 2 15,3 5 4 1,0-3 1-16,-3 6 1 16,0-8-1-16,-3 0 0 0,3-17 0 15,-3 1-5-15,0 0-1 16,3 14 1-16,-3-9 0 15,0 5 1-15,0-5 0 16,0-2 0-16,6 0 2 16,-6 2-3-16,6-3 0 15,-6 4 1-15,3-9 0 16,0 0 0 0,0 1 0-16,-6 7 2 15,6-3 3-15,-3 1-4 16,3-6-1-16,-3-2 0 0,2 2 2 15,-2 8-1-15,3-2-1 16,-3 2-2-16,6-2 1 16,-6-1 1-16,3 1 0 15,-3 2 0-15,-3-2 2 0,3-1-1 16,-3 1 2-16,-3 2-2 16,6-8 2-16,-5 1-4 15,2-9 0-15,0-5 1 16,0-2 0-16,-6-1 0 15,0 0 2-15,0 1-1 16,6 2 2-16,0 3-2 16,-3-3-1-16,-6-6 1 15,0 1-1-15,3 0 0 16,0 5 0 0,6 3 0-16,-3-11 2 0,-6-5-1 15,3 2-1-15,1 3 1 16,2 3-1-16,0 3 0 15,3 2 0-15,0 0 0 16,0 5 2-16,-3 0-1 16,6 3-1-16,-3 0 1 0,0-2-1 15,0 2 0-15,9 0 2 16,0 0 1-16,0 2 1 16,0 1-5-16,3 2 1 15,0 9 0-15,-1-1 0 16,1 0-3-16,0-2 2 15,-3-1 1-15,3 1 0 16,-3-3 0-16,0-6 2 0,-3 1-3 16,3 0 0-16,6-1-1 15,3-2 0 1,0-2 2-16,-6-4 2 16,-3 4-3-16,5-6 0 15,4-3 1-15,3-2 0 16,-3 0-3-16,-3-1 2 15,0 1 1-15,0-3 2 0,-3 0-3 16,0 3 0-16,-3 0-6 16,-3 5-3-16,-3 0-38 15,3 3-17-15,3 0-149 16</inkml:trace>
  <inkml:trace contextRef="#ctx0" brushRef="#br0" timeOffset="40351.9556">8685 5112 56 0,'-3'13'22'0,"0"0"-12"0,3-2 12 0,0-9 17 16,0 1 4-16,0 2 2 15,-3 1-12-15,3-1-3 16,0 6-4-16,0-4 1 16,0 1-15-16,0 3 0 0,0 0-1 15,3 2-4-15,0 0-2 16,0 3 4-16,-3 5 2 16,0 3 2-16,3-8 3 15,-3 0-3-15,3 5 0 16,-3-3-5-16,3 11-3 15,0 14 0-15,0-4 1 16,-3-1-5-16,0-12-1 16,0-2 6-16,0 8 4 0,0 10 1 15,0-2 1-15,0-6-4 16,0-10-3-16,0-6-2 16,0 9-3-16,0 15 1 15,0-2-1-15,0-6 0 16,0-7 2-16,0-6 5 15,0 5 6-15,0 14-7 16,3-14-3-16,-3-2-5 16,3 0 1-1,0 10 1-15,0-2 2 0,0-3-3 16,0-5 0-16,-3-5 3 16,0 4 1-16,0 12-1 15,0 2-2-15,-3-3 1 16,3-7 1-16,0-3 3 15,-3 7 4-15,0 9-2 16,0-14 1-16,0-4-5 0,3 1-2 16,0-1 0-16,0 9-1 15,0-4 0-15,0 2 2 16,0-5-1-16,0 5-1 16,0-5 1-16,0 2-1 15,-3 11 0-15,3-8 0 16,0-2-3-16,0-1 2 0,-3 11 1 15,0-2 0-15,0-4 0 16,3-7 0-16,0-3 0 16,0 6 2-1,-3 10-1-15,0 0-1 16,3-3 1-16,0-10-1 16,0-5 0-16,0 7 0 15,3 11 0-15,0-5 0 16,0-3 0-16,0-11 0 0,0-2-3 15,0 3 2-15,0 10 1 16,0-13 2-16,0 0-3 16,-3 7 0-16,0-1 1 15,0 1 2-15,0 9-1 16,0-8-1-16,0-5 1 0,0 4-1 16,-3 22 0-16,0-5 2 15,0-3-1-15,0-21-1 16,0-3 1-16,0 6-1 15,-3 12 0-15,3-4 2 16,0-3-3-16,3-14-2 16,0 1 2-16,-3 7 0 15,0 14 1 1,0 0 2-16,0-3-3 16,3-10 0-16,0-4 3 15,0 7 1-15,-3 23-4 0,0-24-1 16,3-3 1-16,-3 6 0 15,0-3 1-15,0 6 0 16,0 28 0-16,0-23 0 16,3-6 0-16,-3 11 0 0,-3 35 2 15,3-14 1-15,0-5-4 16,3-26-1-16,0-4 1 16,0 14 0-16,0 32 3 15,0-3 3-15,0 0-7 16,0-31 0-16,0-6 0 15,3 5 3-15,0 30 0 16,0-3-1-16,0-6-2 16,0-26 1-16,0-2 1 15,-3 10 0 1,0 32 2-16,0-35 1 16,0-5-1-16,3 6-2 0,-3-6 1 15,3 16-1-15,-3 50-3 16,0-53 0-16,0-2-1 15,0 8 3-15,0 39 2 16,3 0 2-16,0-7-4 0,0-43-1 16,0-6 1-16,0 14 2 15,3 35 0-15,-3-43-1 16,0-6 1-16,3 9-1 16,-3-3 0-16,3 11 0 15,0 42-3-15,-3-51 2 0,0-4-1 16,0 7 0-16,0-7 2 15,0 15 2-15,3 42-1 16,-6-49-1-16,0-9 3 16,0 16 0-16,0-7 1 15,0 7 0-15,6 29-2 16,-3-39 1-16,0-5-2 16,0 4 2-16,0-4-4 15,3 10 0 1,2 37-1-16,-2-45 0 0,-3-6 4 15,0 9 1-15,3 21-1 16,0 21-2-16,-6-8 1 16,0-42 1-16,0-3-1 15,3 11-1-15,-3 28 3 16,0-7 0-16,0-5 3 0,0-30 3 16,0-2-6-16,0 10-2 15,0 30-1-15,3-38 2 16,-3-2-1-16,3 8-1 15,0-3 1-15,-3 5-1 16,3 27 0-16,-3-32 2 16,0-5 3-16,0 13 4 15,0-5-2-15,-3 8 1 16,0 39-5-16,-3-42 0 16,3-5 5-16,0 5 3 15,-3 29-6-15,0-2-1 16,3-4-4-16,3-30-1 15,0-7 1-15,-3 12 0 16,0 31 0-16,0-34 0 16,1-6 0-16,-1 9 2 15,0-6-1-15,0 13 2 0,0 35-2 16,3-38 2-16,0-7-2 16,3 10-1-16,0-5 1 15,3 3 1-15,2 34-3 16,-5-42-2-16,0-3 4 0,0 6 1 15,0-6 0-15,-6 8-2 16,-3 29-2-16,3-34 1 16,0-6 1-16,0 8 2 15,-5 27 3-15,5-32 2 16,0-5-6-16,0 3 0 16,0-4-1-16,3 7 0 15,-3 17 0 1,3-7 0-16,3-6 0 15,0-18 0-15,0 0 2 16,-3 3 1-16,3 15-1 0,-3-18 1 16,0 0-2-16,3 2 2 15,0-2-2-15,-3 3-1 16,0 10 1-16,0-16-1 16,0-2-3-16,0-1 2 15,0 1-15-15,0-3-6 0,-3-6-95 16,0 1-84-1</inkml:trace>
  <inkml:trace contextRef="#ctx0" brushRef="#br0" timeOffset="43447.1966">10405 12504 160 0,'-11'6'63'0,"-4"-9"-34"0,6 0 1 0,6 1 26 16,-3-1-2-16,0 0 3 16,0 1-12-16,-3-6-6 0,0 10-21 15,0-2 0-15,0 3 2 16,0 0-7-16,-3 2 0 15,-2 3-3-15,-7 5-1 16,-3 6-3-16,6-1 1 16,3-2 7-16,-12 10 3 15,-23 22-2-15,2 8 1 0,0 5-9 16,16-9-4-16,2-9 0 16,-12 12 0-16,-23 38 3 15,26-30 3-15,6-10-2 16,-8 13-2-16,-22 35 0 15,13-14 1-15,8-7-1 16,21-35 2-16,3-6-4 0,0-2 0 16,-2 8-1-16,5-8 1 15,3-7-4-15,6-15 0 16,0-1 1-16,0-4 2 16,-3 1 1-1,3-3-4-15,0 0 1 16,0 0-2-1,-3 0 0-15,0 2 2 16,0-5 0-16,3 1-3 16,0-1 2-16,0 0 1 0,0 3 0 15,-2 3-3-15,-1-1 2 16,3-2 1-16,0 0 0 16,0 0 0-16,0-2 2 15,0-1-3-15,3-5-2 16,0 0-1-16,-3 0 0 0,-3 0 3 15,0 0 2-15,0 0-2 16,6-3 0-16,0 1 1 16,0-1 0-16,-3 0 0 15,0 1 0-15,3-1-5 16,3-2 3 0,0-6 3-16,0-7-5 15,3-4 1 1,0-1 1-16,-3 9 1 15,0 1-2-15,0-3 0 16,-3-5 4-16,0 8 3 0,0 0-3 16,3-1-1-16,-3-1-2 15,3-1-2-15,3 0 3 16,3 5 0-16,-3 3 1 16,3-5 0-16,3-6-3 0,0 1 2 15,-3 2 1-15,0 8 2 16,-3 0 1-16,0 0 1 15,-3 0 0-15,0 6 2 16,0-1-3-16,-3 8-2 16,0 1 0-16,-6 4 1 15,-3 6-3-15,3-3 0 16,3-2 1-16,-3 10 2 16,0-2-6-16,1 7 1 15,-1-5 1-15,-6 11 3 16,-9 18 2-16,3-5 1 15,3-5-5-15,6-16 1 16,3-3 2-16,0 3 1 16,1-6-1-16,2 1-2 15,0 5-2-15,3-14-1 16,0 1 2-16,3-3 2 0,0-3 2 16,3-2 1-16,12-3 0 15,-4-3 0-15,-2 0-5 16,6-2 1-16,0 2 0 15,6-2 2-15,9-3-1 16,-9 3 2-16,-4 0-2 0,10-1-1 16,-3 1-2-16,3 0 1 15,-3-1 1-15,-1 6 2 16,13 0-3-16,0-2 0 16,-9 2 1-1,-4 0 2-15,-5 0-1 0,-6 0-1 16,-3 0 3-1,0 0 0-15,-3 0-1 16,-6 2 1-16,-3-2-2 16,0-2-1-16,0-1 1 0,-3-5 1 15,-6-5-1-15,0 0-1 16,0-3 1-16,4 3-1 16,2 2-5-16,-3-10 1 15,-12-14 0-15,9 12-1 16,3 1 4-16,-6 1 0 0,3 3 1 15,-3 2 2-15,-3-5-6 16,9 10 1-16,1 1-4 16,-1 2 2-16,0 2-15 15,0 4-4-15,0-1-34 16,6 3-15-16,0 0-108 16</inkml:trace>
  <inkml:trace contextRef="#ctx0" brushRef="#br0" timeOffset="44244.1878">10650 12017 208 0,'-6'-15'77'0,"6"12"-42"0,-15 6-34 0,6-1 14 15,3 6-2 1,3 0 3-16,-9 3 10 16,-6 4 6-16,0 7-16 15,0 1 11-15,9-4 3 0,1-3-9 0,-1 2-4 16,0 4-6-16,3-1-2 16,3-5-1-16,9 5 9 15,3-5-3 1,3-8-5-16,2-3-3 15,-2 0-3-15,6-2 0 0,9-6-2 16,-3 6 2-16,-3-1-2 16,-9 4 2-16,-1-1 2 15,-2 3 2-15,0 3-1 16,-6 7 1-16,-3-2-2 16,0-5 2-16,0-1-13 15,-3-2-5 1,-3 3-35-16,0-3-15 15,3-6-28-15,3-4-9 16,0-1-23-16</inkml:trace>
  <inkml:trace contextRef="#ctx0" brushRef="#br0" timeOffset="44619.1368">10724 12173 228 0,'-3'-5'85'0,"3"3"-46"0,0 7-26 0,0-5 22 16,0 0-9-16,0 0-1 15,3 2-1-15,0 1 0 16,9-8-13-16,3-8-2 0,3-1-2 16,2-4-1-16,-5 10-1 15,-3 0-1-15,3-8 0 16,0-5-2-16,0 0 1 16,-6 2 4-16,-6 9 6 15,0-1-1-15,-6 3 3 16,-3 0-4-16,0 8-1 15,3 0-4-15,-6 6-1 16,-9 9-6-16,3 7 1 16,6-1 2-16,9-3 1 15,0-2-4-15,3 3 1 16,3 4 0-16,3-4 0 0,3-6 0 16,0-2 0-16,-3-3-20 15,6-6-9-15,3-2-29 16,-3-2-14-16,-4-6-65 15,-2 2-36 1,0 1 87-16</inkml:trace>
  <inkml:trace contextRef="#ctx0" brushRef="#br0" timeOffset="44994.1772">11004 12054 188 0,'-12'14'71'0,"9"-14"-38"0,6 2-21 0,-3-7 19 16,0 5 15-1,6-5 8-15,-3 7-17 16,0 1-7-16,3-11-18 16,3 0 1-16,0 0 1 0,0-2-5 15,-4 2-3-15,1 0 1 0,6-3 0 16,-3-5-3-16,-3 0-1 16,-3 3-1-16,0 5 1 15,-3 0 4-15,0 3 6 16,-3-3-1-16,0 5 1 15,-3 3-7-15,3 3-2 0,0 0-2 16,-3 5 1-16,-3 5-2 16,9 3-1-16,0 0 1 15,3-8 1-15,6 2 1 16,-3 3 1-16,3-2-2 16,-3-3 1-16,0 0-9 15,3-8-1-15,3-5-20 16,3-1-10-1,-3 1-34-15,0 2-13 16,-3 1-54 0</inkml:trace>
  <inkml:trace contextRef="#ctx0" brushRef="#br0" timeOffset="45603.4551">11254 11827 276 0,'-3'8'104'0,"3"-8"-56"0,3 5-36 0,-3-2 24 15,0 2-2-15,3 6 5 16,0-3-16-16,0 0-5 16,0 2-11-16,3 3-1 0,0-2 4 15,0-1-6-15,-3-2 0 16,0 0 4-16,-3-2 5 16,0-1-5-16,0-2 0 15,0-1-6-15,0-2-2 16,-3-2-5-1,0-6-1-15,3-3-2 0,0-2 2 16,0 2 4-16,6-10 3 16,2-8-2-16,-2 13 0 15,0 0 1-15,3 3 0 16,-3 2 0-16,3 1 2 16,6-1 1-16,-3 9 1 0,3 4-2 15,-6 4-2-15,0-1-4 16,0 3-2-16,0 0 5 15,-3-3 5-15,-1 0-2 16,1-2 1-16,0 0 1 16,-3-3 2-16,0-3-3 15,0 0 0-15,0-10-1 16,3-3-6-16,0 0-2 16,0-2-4-1,0-6-1-15,3 0 3 16,-3 3 3-16,3 5 3 15,-3 6 1-15,3 2 5 16,-3 10 7 0,3 4-2-16,3 4-2 15,2 1-1-15,-2 2-4 0,-3-2-2 16,-3-1-8-16,3-2-3 16,3 3-23-16,-3-6-10 15,0 0-39-15,0-5-15 16,6-8-30-1</inkml:trace>
  <inkml:trace contextRef="#ctx0" brushRef="#br0" timeOffset="45917.2829">11778 11446 300 0,'-12'-3'112'0,"12"3"-60"0,-9 3-41 16,9-3 28-1,-3 5-3-15,-6 6 0 16,3-3-17-16,3 0-9 16,3-3-6-16,0 0-6 0,3 1-1 0,3-1-1 15,3 3 3-15,6-3 0 16,6 0 1-16,-4 1-3 16,1-1 2-16,0 0 1 15,-6 0 2-15,0-2 1 0,-3 2 1 16,0 6 4-16,-6 0 5 15,-3 7-9 1,-3-2-5 0,0 0-30-16,-12 0-13 15,-9 8-74-15,0-1-31 0,4-1 28 16</inkml:trace>
  <inkml:trace contextRef="#ctx0" brushRef="#br0" timeOffset="46557.9468">12153 11163 212 0,'0'-8'79'0,"3"3"-42"0,0-3-12 0,0 2 27 0,0 1 0 15,0 0 2-15,0 2-11 16,0 0-1 0,8 1-13-16,4 2-3 0,0 2-6 15,-3 6-1-15,0 3-6 16,3 15 0-1,0 4-6-15,0 4-2 16,0 6 0-16,-6-9-1 16,-1-4-11-16,7 5-5 0,6 7-14 15,-3-7-6-15,-3-6-45 16,-6-12-18-16,-3-4-65 16</inkml:trace>
  <inkml:trace contextRef="#ctx0" brushRef="#br0" timeOffset="46792.3117">12549 11157 324 0,'-3'11'121'0,"3"-3"-66"0,3 5-51 0,3 0 24 15,-3 1-7-15,3 2-1 16,-1-1-8-16,7 1-3 15,6 0-5 1,-3-3-3-16,0-2 0 0,-3-6-19 0,0-2-8 16,-3-3-22-16,-3-3-9 15,-6 3-34-15,0-8-13 16,0-2 7 0</inkml:trace>
  <inkml:trace contextRef="#ctx0" brushRef="#br0" timeOffset="46929.3108">12430 10956 312 0,'-12'3'115'0,"9"-3"-62"0,3 0-101 0,0 0-2 16,3-3-71 0,3 1-25-1</inkml:trace>
  <inkml:trace contextRef="#ctx0" brushRef="#br0" timeOffset="47210.4378">12584 10848 248 0,'-3'5'93'0,"6"-2"-50"0,0 0-19 0,0-1 27 15,6 9-6-15,0-1-2 16,3 6-13-16,3 5-4 15,0 8-15-15,0 3 0 0,0 0 0 16,2 2-6-16,1-2-3 16,3 5-8-16,-3-2-1 15,-3-4-17-15,-3-4-7 16,-3-6-23-16,0-5-11 16,-3-8-71-1,3-8-39-15,-1-8 88 16</inkml:trace>
  <inkml:trace contextRef="#ctx0" brushRef="#br0" timeOffset="47749.7962">12924 10890 296 0,'-12'3'110'0,"6"2"-60"0,-3 6-45 16,3-6 24-16,0 6-1 15,-3 2 3-15,0 5-14 16,-3 4-5-16,-3 1-8 0,-3 1-3 0,4-3 0 15,2 1 3-15,3-7 5 16,3-1 1-16,0-4 4 16,3-2-3-16,6 0-1 15,6-5 0-15,3-3 1 0,3-3-3 16,2 0-3-16,4 1-2 16,3-3-3-16,0-1 1 15,-3 1-1-15,3 2-3 16,2 3 0-16,-2 0-7 15,-6 0-4-15,0 0-6 16,-3 0 0-16,-3 0 2 16,0-2 3-1,-1-6 9-15,1-6 3 16,0-1 5-16,0-1 1 16,3-5 1-16,0-3 2 0,0 0-1 15,0 0 2-15,-6 0-4 16,-6 3 0-16,-6 11 3 15,-3 2 3-15,-3 5 7 16,-3 8 2-16,0 6 8 16,0 5 4-16,0 5-3 0,3 5-2 15,3 1-9-15,3-3-3 16,6-3-5-16,3-3-3 16,6-4-5-16,9-7-2 15,3-1-15-15,8-4-6 16,1-12-50-16,0-3-20 15,-3-3-95 1</inkml:trace>
  <inkml:trace contextRef="#ctx0" brushRef="#br0" timeOffset="48968.6096">10727 12510 220 0,'-3'2'85'0,"6"-4"-46"0,-3 7-21 16,0-5 23-16,0 0-4 16,3 2 3-1,3 6-11-15,0-2-5 16,6 4-14-16,9 9 2 0,2 5 2 16,4 5-5-16,-6-8-1 0,-3-3-4 15,6 6-1-15,8 11-1 16,-2-9-2-16,-6-5 7 15,-9 3 16 1,-3-16 3-16,-3 0-11 16,-6-5-5-16,0-1-7 0,-6-7-3 15,-6-8-2-15,0-6-1 16,3-2-1-16,3 8 0 16,0 0 0-16,3-9 0 15,3-7 0-15,6 3 3 16,3-3-2-16,0 18 1 15,-3 1 2-15,5-4 0 16,10-2-5-16,-6 11 1 16,3 5-7-16,-9 11-1 15,-3-3 11 1,-6 13 7-16,-3 8-4 0,-3 0-1 16,-3 0 1-16,0-10 3 15,3-3-2-15,-6-1 0 16,-3 7-1-16,3 1-13 15,-3-12-2 1,-6 0-7-16,12-6-3 0,6-3 10 16,0-2 5-16,0 0 3 15,3-5 4-15,9-5-2 16,-3-1 1-16,3-5 6 16,3-5 2-16,9-3 2 15,3-2 0-15,2-6-4 16,-8 13-1-16,-3 4-1 0,3-9 1 15,-3 5-2-15,3-10-1 16,5-11 1-16,-8 6 1 16,-3 5 1-1,-9 13 3-15,0 3 8 16,-6 2 3-16,-3 3-4 16,-3 6 0-16,-3 4-10 15,0 6-2-15,0 3-1 16,0 7 2-16,1 4-1 0,5-4 2 15,0-2 0-15,3 2 1 16,6 9 0-16,2-3 0 16,4-8-5-16,0-6 1 15,-3 1-2-15,6-9-2 16,9-4-6-16,-3-4-2 16,-3-1-26-16,-7 1-13 0,1 1-33 15,0-8-14-15,0-16-30 16</inkml:trace>
  <inkml:trace contextRef="#ctx0" brushRef="#br0" timeOffset="49281.1043">11522 12314 260 0,'-6'0'99'0,"3"0"-54"0,-6 5-39 0,6-2 20 15,-3 5 3-15,0 2 5 0,0 1-1 16,0-1 0-16,0-2-18 15,3 0-9-15,3-2-2 0,0-4-1 16,6 1 1-16,3-1 0 16,3 1 0-16,6 0 0 15,0-1 0-15,-3 1 0 0,5-3 0 16,4 3-5-16,-3 2-1 16,-6 0 5-16,-6 8 7 15,-9 1-1 1,-3 4-4-16,-3 3-3 15,-6-5-17-15,0-2-5 16,0-9-39-16,3-3-14 16,3-7-79-1</inkml:trace>
  <inkml:trace contextRef="#ctx0" brushRef="#br0" timeOffset="49499.8586">11650 12237 284 0,'-21'13'107'0,"12"-13"-58"0,0 6-46 0,9-6 23 0,0 0-4 16,0-3 4-16,0 3-12 15,3-3-3-15,3 1-7 16,0-1 6-16,9-5 5 0,9-5-7 16,-7 5-2-16,1 0-9 15,6-3-2-15,6-7-31 16,-3 2-12-16,-6 3-48 15,-4-1-19-15</inkml:trace>
  <inkml:trace contextRef="#ctx0" brushRef="#br0" timeOffset="49718.5482">11709 12086 292 0,'0'8'110'0,"3"5"-60"0,3 6-28 0,0-9 31 16,0 1-15-16,-3 0-4 16,6 7-20-16,9 14-7 15,0-3-4-15,0 0-9 0,-1-2-1 16,-2-4-30-16,0-4-11 16,0-3-43-16,-3-8-18 0,-3-3-8 15</inkml:trace>
  <inkml:trace contextRef="#ctx0" brushRef="#br0" timeOffset="50124.9169">12394 11996 228 0,'9'-2'85'0,"-9"2"-46"0,0-8-24 15,0 5 24-15,-3 0-8 0,3 1-1 16,-3-1-8-16,-6 0-1 16,0 3-12-16,0 6-5 0,3-1-1 15,0-2 2-15,0 13 2 16,-3 7 5-16,0 1 5 15,3 0-5-15,3-6 1 16,0-2-6-16,3 0 1 16,6 8-3-16,0-5 2 15,9-4-2 1,0-7 0-16,-3 0-3 16,9-8-2-16,9-8-13 0,-1-5-6 15,-2-5-19-15,-9 4-6 16,-3-1-21-16,3-7-7 15,12-7-43 1,-13 8-25-16,-2 5 65 0</inkml:trace>
  <inkml:trace contextRef="#ctx0" brushRef="#br0" timeOffset="50890.4886">12680 11803 208 0,'-3'-18'79'0,"0"15"-42"0,3-5-15 16,0 3 26-16,0-1 6 15,-3 1 4-15,3 2-1 16,-3 1 0-16,3 2-31 15,0-3 0-15,0 3 2 0,0 0-16 16,0 3-4-16,3 2-3 0,0 3-1 31,3 3 0-31,-3-3 2 0,0-1-3 16,2 12-2-16,1-3 2 16,0 5 2-16,3 11-2 15,-3-14 0-15,0-2-3 16,3 8-3-16,3 2-1 15,-3-4 3-15,3-9-2 0,-6-8 1 16,0 0 2-16,-3-7 0 16,0-6 0-16,-3-5 0 15,0-1 0-15,-3 4 0 16,0 2 0-16,3-8 2 16,-3-8-8-16,6 8-3 15,0 0 5-15,3 9 1 16,-3 1 3-16,3 4 0 0,6 4 2 15,-3 4 3-15,-1-4-4 16,4 6-1 0,-3 0-5-16,6 3-1 15,3 4-13-15,-6-7-5 16,-3 0-16-16,3-2-7 16,0-1-11-16,0-5-1 15,-1-3 3-15,-2-2 2 0,0-3 24 16,0-8 10-16,3 3 17 15,-3-3 9-15,-6 3 13 16,0 2 8-16,3 1 10 16,-6 2 4-16,0 2-2 15,0 6-1-15,-3 3-8 0,3 2-4 16,0 1-8-16,6 2-1 16,0 2-6-16,3 1-1 15,0-1-4-15,0-4-1 16,-3-1-3-16,3-2-2 15,3-3-2-15,-4 0-1 16,1 0 6-16,0-14 3 16,0-4-3-1,-3-1-2-15,-3 1 6 16,-3 2 5-16,-3 0 0 16,-3 3 3-16,0 5-8 0,-3 3-2 15,-3 5-8-15,-2 2 0 16,2 4-10-16,0 1-4 15,3 1-27-15,3-2-11 16,3-1-24-16,0 0-11 16</inkml:trace>
  <inkml:trace contextRef="#ctx0" brushRef="#br0" timeOffset="51140.5269">13108 11676 264 0,'0'-3'101'0,"3"3"-54"0,0 0-35 16,-3 0 26-1,6 0 11-15,0 3 7 16,0 2-13-16,3 3-3 0,3 3-23 16,3-1-4-16,0 4 1 0,2 2-8 15,-2-1-3-15,0-1-9 16,0-1-1-16,-3-3-26 15,-3-2-8-15,-3-5-30 0,-6-3-10 16,3-11-67 0</inkml:trace>
  <inkml:trace contextRef="#ctx0" brushRef="#br0" timeOffset="51281.1703">13096 11512 288 0,'-12'3'110'0,"12"-3"-60"0,0 2-56 0,0-2 19 16,0 0-28 0,6 0-7-16,0 0-75 0,3 0-34 15,9-2 43-15,6 2 24 16</inkml:trace>
  <inkml:trace contextRef="#ctx0" brushRef="#br0" timeOffset="51725.2955">13323 11509 272 0,'-9'8'104'0,"3"-2"-56"0,0 2-41 16,6-8 26 0,-6 7-4-1,0 4 5-15,6 0-18 16,0 2-7-16,6 3-6 0,3-3-3 0,3-2 3 16,2-3 0-16,1-3 3 15,6-5-3-15,0-5 0 16,-3-3-8-16,0 0-2 15,0-3-3-15,-1-2-1 16,1-3-5-16,-3 0-1 0,0-5 10 16,-3-3 6-16,-3-2 12 15,0 4 5-15,-3 1-5 16,-3 3-2-16,-3 2-5 16,0 3-3-16,-3 5 6 15,0 5 3-15,-3 3-3 16,0 5 1-16,0 3 8 15,0 3 5-15,0 7 2 16,3 1 3 0,0-1-3-16,3 1 0 15,6-3 3-15,3 0 1 0,3-6-8 16,15-4-1-16,5-6-13 16,4-6-6-16,3-4-39 15,8-11-16-15,-2-6-102 16,-6-2-45-16,14 0 53 15</inkml:trace>
  <inkml:trace contextRef="#ctx0" brushRef="#br0" timeOffset="118988.7547">6831 5064 204 0,'-3'0'77'0,"3"0"-42"0,0 3-28 0,0-3 18 15,0 2-4-15,0-2-1 0,0 3 1 16,0 2-1-16,0 1-11 16,0 2 3-16,0 2 2 0,0 1 1 15,3 2 1-15,-3 6 0 16,0 2 3-16,3 5-11 16,0-5-2-16,-3-5-2 15,3 11 0-15,0 10 0 16,0 2 2-16,0-2-5 15,-3 8-3-15,0 3 1 16,0 5 2-16,0 2 0 16,2-4 2-16,4-4-2 15,0-4 2 1,3-4 0-16,0 1 3 16,0 2-3-16,0-15 0 0,-3-3-3 15,3 7-1-15,0 17 1 16,-3-3 0-16,0-5 0 15,-3-14 0-15,0-2 0 16,-3 5 2-16,0 11-1 0,0 5 2 16,3-6 2-16,-3-9 2 15,0-7-1-15,0 9 1 16,0 16-4-16,0-6-2 16,0-2-5-16,-3-6 0 15,3-2 4-15,-3-3 4 16,3-3-3-16,0 1-3 15,0-1-2-15,0 4 3 0,0-1-2 16,0 0 1-16,0 0 2 16,0-11 2-16,0-2 1 15,0 8 1 1,0 13-2-16,-3-5-2 16,3-3-2-16,-3-8-1 15,3-2 2-15,-3 4 2 16,0 14 0-16,0-2 2 15,0-1-2-15,0-13-1 0,3-2 1 16,0 5-1-16,-3 10 0 16,0-5 0-16,3 0 0 31,0-5 2-31,3 0 3 0,0 0 0 0,0-3 0 16,0-3-6-16,0 1 1 15,-3 0 0-15,0-1 0 16,0 1-5-16,0-6 1 15,0-3 4-15,0 6 2 16,-3 11 4-16,0-1 3 16,0 1-2-16,3-14 1 15,0 0-5-15,0 6-2 0,-3 7 0 16,0 1 1-16,0-1-3 16,3-10 0-16,0-3-1 15,0 8 0-15,0 6 2 16,0-11 0-1,0-1 0-15,0 4 2 16,0 13-1-16,0-3 2 31,0 0 0-31,3 3 1 0,0-3-2 0,0-5-2 0,-3 2 1 16,0 1-1-16,0-1 0 16,3-15 2-16,-3-3-1 15,0 7-1-15,0 20 3 31,0-6 0-31,0-5-4 0,0-14 1 0,0 1 2 0,0 2 1 16,0 8 1-16,0-10 0 16,0-3-5-16,0 2-1 15,0 1 3-15,0 2 1 16,0 19 2-16,0-19 2 16,0-2-3-16,0 7-2 15,-3 11 0-15,3-5-1 16,0 3 0-1,0-17 0-15,0-2 0 16,0 11 0-16,0 18 0 0,0-8 2 16,0-3-3-16,0-12 0 15,0-4 1-15,0 6 2 16,3 10-3-16,-3 1 0 16,3-3 1-16,-3-14 2 31,0 1-1-31,0 10-1 0,-3 19 1 0,0-3-1 15,0 0 2-15,3-21 3 0,0-3 0 16,0 11 0-16,-3 18-6 16,3-23 1-16,0-4-2 15,0 9 0-15,0 13 2 16,0-5 0-16,0-3 0 16,0-10 2-16,0-3-1 15,0 7-1-15,-3 22 1 16,0-2-1-1,0-4 0-15,0-20 2 0,0-3-1 16,0 8 2-16,-3 21-4 16,-3-6 0-16,3-2-1 15,3-18 0-15,0-3 2 16,0 10 0-16,-3 30-3 16,6-32 2-16,0-1 1 0,-3 6 2 15,3-2-1-15,0 7-1 16,0 27 1-16,0-32-1 15,0-5 0-15,0 10 2 16,0 33-3-16,0-7 0 16,0 1 1-16,0-37 0 15,0-3 0-15,0 11 0 0,-3 24 0 16,-2-9 2-16,2-2-1 16,0-18 2-16,0-6 0 15,0 5 1 1,-3 27-2-16,0-5 1 15,0-3-2-15,6-24 2 16,0-5-4-16,0 8 0 31,-3 21 1-31,0-6 0 0,-3-4 0 0,6-17 0 0,0-2-5 16,-3 5 1-16,-3 19 4 16,0-19 2-16,6-5 0 15,-3 8 1-15,0 23-2 16,0-7-1-16,0 0 1 15,3-24 1-15,0-3-6 0,0 5 1 16,0 17 1-16,0-17 1 16,0-2 1-16,3 3 2 15,-3-3-1-15,3 2 2 16,-3 19-4-16,3-2 0 16,-3-4 1-16,0-15 0 15,0-3 0 1,3 6 0-16,-3 21 0 15,6-3 2-15,-3-3-3 16,0-15-2-16,-3-4 2 0,3 7 0 16,0 15 1-16,0-19 2 15,0 1-1-15,0 5-1 16,3 23-2-16,0-4 1 16,0-1 3-16,-3-21 1 15,0-2-1-15,0 7-2 0,0 22-2 16,-3-6 1-16,3-5-1 15,-3-18 0-15,0-4 4 16,0 7 1-16,0 17-1 16,0-18-2-16,0-5 1 15,2 8-1-15,-2-5 0 16,3 7 0-16,-3 22 2 16,0-6 1-16,3-2-1 15,-3-6-2-15,3-5 3 16,-3-2 0-1,3-4-1-15,0-12-2 0,-3 0 3 32,3-1 0-32,0 9-1 0,0-3 1 0,-3-3-2 15,0-3 2-15,0-2 0 16,0 6 3-16,3 12-1 16,-3 1 0-16,0 2-3 0,0-11-2 15,0-2 1-15,0 5-1 16,-3 24-3-16,3-21 2 15,0-5 1-15,0 4 0 16,0-2 0-16,0 6 0 16,3 21 0-16,-3-19 0 15,0-8-3-15,3 11 2 16,3 28 1-16,0-9 0 16,-3-1 0-16,0-5 2 15,0-3-1-15,0 1 2 16,0-1-4-16,-3-16 0 15,0-4 1-15,0 9 2 16,0-4-1-16,0 10-1 31,-3 24 1-31,0-6 1 0,0-10-3 0,3-24-2 0,0-2 2 16,0 7 0-16,0 19-2 16,0-2 2-16,-3-6 1 15,3-16 2-15,0-5-3 16,0 5-2-16,0 21 4 15,-3-5 1-15,3-2 0 16,0-19-2-16,0-1 1 0,-3 4-1 16,-3 13 0-16,3-16 0 15,3-3 0-15,-3 3 0 16,0 8 2-16,0 2 1 16,0-2-4-16,3-14 1 15,0 1 0 1,0 2 0-16,-6 11 0 15,6-11 0-15,0-2 0 16,0 5 0-16,0-3 0 31,0 3 0-31,-3 13 0 0,3-19 0 0,0 1 0 0,0 0 0 16,0 7 0-16,0-5 0 16,-3-2-5-16,3-3-1 15,0-3-15-15,0-2-6 16,0 0-30-16,0-1-12 0,6-7-117 15</inkml:trace>
  <inkml:trace contextRef="#ctx0" brushRef="#br0" timeOffset="122292.0588">10272 12504 208 0,'0'3'77'0,"3"-6"-42"0,-3 11-23 0,0-8 21 16,0 3 7-16,0-3 6 15,0 2-12-15,0-2-5 16,0 3-17-16,0-3 8 0,-3 0 3 16,0-3 2-16,0 3 0 15,0 0-10-15,-6-5-2 16,-3-3-5-16,0 0-3 15,-3-8 2-15,0 8 0 16,0-5 1-16,-3 3 2 16,1-1-3-16,-4 3-2 0,-3 0 0 15,-3 0-1-15,-3 0-5 16,1 0 1 0,-4 3 0-16,3 0 0 15,-9 0 0-15,-2-1 0 16,-4 4 0-16,-3-1 2 15,-5 3 1-15,-1 3 1 0,4-1-2 16,-10 4 1-16,1 1 0 16,-4 7 3-16,-5 4-5 15,2 1-1-15,7-3 2 16,-4 2 3-16,-2 1-2 16,-1-1 0-16,1 1-1 0,2-1 1 15,1 1-2-15,5-1-1 16,-2 3 3-16,-1 3 0 15,-3 3-1-15,-5 2-2 16,3 0 1-16,5 8-1 16,-2 3 0-16,-4 2 2 15,1 3 1-15,-4 8 1 16,7-6-2-16,2-2-2 16,3 0 1-1,1 6-1-15,2 2 2 16,-2 2 1-16,5 1 1 0,7-1 0 15,-4-2-2-15,6-3-2 16,4-7 1-16,5-3 1 16,3-1-1-16,6-4-1 15,3-6 1-15,-2-3 1 16,-4 1-3-16,6-4 0 0,0 1 1 16,0-3 0-16,0 1 0 15,4-4 2-15,-1 1-1 16,6-6-1-16,0 0-2 15,3-8 1-15,3 1 3 16,0 2 1-16,0 2-6 16,3-2 0-16,0-3 1 15,0 1 1-15,3-1-2 16,0-5 2-16,0 3 1 16,0-3 0-16,0 0 2 15,-3-3 1-15,0 0-4 16,0-2 1-16,0 0-2 15,3-6-2 1,3-5 3-16,0-10-2 16,3-1-1-16,0-4-2 0,0 2 1 15,3-1-2-15,0 1 2 16,0 3 1-16,0 5 2 16,0 2-8-16,-3 9-1 15,0-1 4-15,3 3 1 16,2 0-1-16,-5 0 2 15,0 3 5-15,-3 5 2 16,-6 0 0-16,0 5 1 0,0 3-2 16,0 0 2-16,0 0-4 15,1 8 0-15,-7 13-1 16,-3 5 0 0,0 1 2-16,6-14 0 15,0-3-3-15,-3 4 2 16,-3 7 1-16,6-5 2 15,0-6 3-15,3-10 2 0,0 0-1 16,6 3-1-16,3-1-3 16,3-2 1-16,3-3-2 15,3-7-1-15,-3 2 1 16,6-3 1-16,2-5-1 16,-5 0-1-16,-3 0 1 0,0 0-1 15,3-5 4-15,-3 2 5 16,0 1-5-16,-6 2-2 15,0 3-1-15,0-1 1 16,0-2-1-16,0 3 2 16,-3 0-4-16,0 2 0 15,0 1-4-15,-1-1 1 16,-2-2 2-16,0-1 1 16,-2-2-4-1,-1 3-1-15,0 0 9 16,-6-3 5-16,-3-5-1 0,-3 2-2 15,0 3-7-15,0 5-1 16,0 1-28-16,6 2-9 16,9 0-132-1,-6-3-85-15</inkml:trace>
  <inkml:trace contextRef="#ctx0" brushRef="#br0" timeOffset="124134.5843">10331 12494 272 0,'-9'-8'101'0,"6"-6"-54"0,0 7-39 16,3-1 24-16,-3 0-9 15,0 0 1-15,0 0 2 0,0 2 3 16,0 1-15-16,0 0 10 0,0 2 5 15,-3 1-4-15,0-1-2 16,3 0-9-16,-14 3-1 16,-10 0-10-16,-6 3-2 15,-6 5 1-15,-8 10 1 16,-1 1-4 0,-2 5 1-16,-13 2 0 15,-2 3 0-15,-10 3 2 16,1 2 1-16,2-2-1 0,-8 0-2 15,0 0 1-15,-7-3 1 16,10 8-3-16,2 3-2 16,1-1-1-16,0 6 3 15,2 0 2-15,1 0 2 16,5-2-4-16,10-4 1 16,5-2 0-16,0 0 0 0,4-2-5 15,17-6 1-15,3-5-3 16,-5 5 2-16,-19 16 3 15,-3-6 3-15,7 4 0 16,2-4-1-16,3-4 9 16,4-3 4-16,-4-1-6 15,15-10-2 1,3-2-5-16,-5 5-3 16,-13 10 2-16,6-2 2 15,4 0 0-15,8-11-1 0,6-3 1 16,-3 4-1-16,-6 12 0 15,3-2 2-15,7-6-1 16,8-10-1-16,0 0 1 16,3-3-1-16,-3 6 0 15,3-3 0-15,3-3 0 0,0-5 2 16,0 0-1-16,3-3-1 16,-3 3 5-16,3-6 1 15,0 1-2-15,0-3-1 16,-3-5-1-16,0 0 1 15,0-6-2-15,3-2 2 16,0 2-7-16,0-2 1 16,0-6-1-16,3-2-1 15,3-3 1-15,0 11 0 16,-3 3 0-16,6-6 3 16,3-5 0-16,-6 10 1 15,0 3-3-15,0 3 0 16,-3-1 2-16,3 1 0 15,-3-3 1-15,-3 8 0 16,0 0-3-16,0 3 2 0,0 0 3 16,-3 2 1-16,0 0-1 15,0 6-2-15,0-3 1 16,-3 5 1-16,-3 5-3 16,0 9 0-16,0-6-1 15,3-5-2-15,3-3 3 16,0 6 2-16,-3 7-2 15,3-10 0-15,0-3 1 0,0 0 0 16,0-2 0-16,3 0 2 16,-3 2-1-1,3-5-1-15,0-3 3 16,3-2 2-16,0-1-2 16,3-2 0-16,9-2 1 15,-3-4 0-15,-3 1-7 16,6-3 0-16,0 0 1 0,2-5 3 15,10-6-2-15,-9 4 0 16,-3 1 1-16,3 1 0 16,12-5 0-16,-13 7 0 15,-2 0-3-15,3 4 2 16,-3-1-1-16,0 2-2 16,3 1 0-16,-9 0 3 0,0 2 2 15,-3 0 2-15,0 1 1 16,-6-4 0-16,-3-1-2 15,-3 1 1-15,-6 1 0 16,3 2 1 0,0 1-2-16,-3-4-2 15,-9 1 1-15,6 2-1 16,3 1 0-16,-6-1 0 16,4 1 0-16,-1-4 0 15,-6-4 0-15,9 7 0 0,3 0-3 16,0-2 0-16,0-3-1 15,0 3 3-15,3 0 0 16,3 5 1-16,0 0-3 16,3 0 2-16,0 2-1 15,0 3 0-15,6 3 0 0,0 0 0 16,0 0 2-16,6 3 0 16,3 5-5-16,-3-6 1 15,0-2 0-15,0 3 2 16,-3-3-10-16,0 0-2 15,2 0-66-15,7-6-27 16,-9-4-57 0</inkml:trace>
  <inkml:trace contextRef="#ctx0" brushRef="#br1" timeOffset="1.03338E6">16528 12674 152 0,'-29'5'57'0,"32"-8"-30"0,-3-2-10 0,0 2 22 16,2 1-2-16,7-4 0 15,6 1-7-15,9 0-4 16,12-6-14-16,5-2-1 0,10 2 0 16,12-2-2-16,8 3 2 15,0-1-6-15,-2 0-3 16,-1 3-1-16,-8 3 1 15,-9 0-1-15,-13 2-1 16,-8-2 5-16,-15 2 4 16,-18 3 4-16,-9 3 2 15,-9 2-2-15,-18 0 2 16,-11 1-4-16,-10-1-1 0,4 0-2 16,2 1 0-16,7-1-2 15,5 0 1-15,9 1-4 16,15-1-4-1,9 0 0-15,12-2 1 16,15-1 2-16,18-2-3 16,17-2 0-1,7-4-1-15,6-1-2 16,2-1 3-16,-3 0 2 16,-11 0 0-16,-12 0 2 15,-13 0 4-15,-14 3 6 0,-18-3 2 16,-17 5 3-16,-13 3-6 15,-18 3 1-15,-11-1-8 16,-4 4-1-16,7-1-4 16,5 3-1-16,9 2 1 15,10-2 2-15,11 0-3 0,15-2-2 16,21 1 2-16,21-1 0 16,17-4-4-16,4-2-1 15,8-2 0-15,1-1 2 16,-7 0-1-16,-11-4 4 15,-15-4 4-15,-18-2 3 16,-18-1 2-16,-15 4 2 16,-12-3-3-16,-14 5 1 15,-10 2-5 1,-3 6 0-16,10 0-1 16,5 3-2-16,9 2-2 0,13 3-1 15,8 0-1-15,9-2 3 16,15-1-5-16,12-5 2 15,8 0-3-15,7-3 2 16,-3-2 3-16,-6 0 1 0,-7-3 1 16,-8 0 2-16,-15-3 1 15,-9 3 1-15,-11-2 2 16,-10 7 1-16,3 0-3 16,0 3-3-16,4 0 0 15,2 3-1-15,3 0-3 16,0 2 2-16,0 0 1 15,-3 3 0-15,-5 0 0 16,-4 3 2-16,-3-3-1 16,1 0-1-1,2-1-2-15,3 1 1 0,6-2 1 16,30-1-3 0,21-2 0-16,12-6-1 15,14 0 3-15,16-2 0 16,11 0 1-16,-3-3-3 15,-5 0 2-15,-7-3 3 0,-14 1 1 16,-12-3 10-16,-18-6 6 16,-16 3-4-16,-13 3 0 15,-16 5-7-15,-15 11-3 16,-12-1-5-16,4 4 0 16,5-1 0-16,6 0 0 15,10 3-29-15,11 0-10 0,12 3-115 16,18-6-49-16,5-2 55 15</inkml:trace>
  <inkml:trace contextRef="#ctx0" brushRef="#br1" timeOffset="1.03478E6">16555 12933 148 0,'-3'-5'55'0,"6"2"-30"0,-12 0 8 0,6 1 28 16,-3 2 2-16,0 0 2 15,0 0-18-15,0 0-8 16,0 0-23-16,3 5 3 0,3 3 2 0,3 0-3 16,3 5 0-16,3 0-6 15,0 3 0-15,6 0-7 16,-3 3-3-16,3-1 1 16,3-2 0-16,0 0 1 15,-1-6 2-15,-2 1-3 16,0-3 0-16,-3-3 1 15,0-2 0-15,0-1 0 16,0-2 2-16,0 0-5 16,0-7-3-1,-3-4 3-15,0-2 1 0,-1-3 0 16,-2-5-2-16,0-3 1 16,0-3 1-16,-3-7-1 15,0 5-1-15,0 2-2 16,-3 6 1-16,0 5-1 15,0 3 0-15,0 3-25 16,0 4-9-16,0 6-59 0,0 19-114 31</inkml:trace>
  <inkml:trace contextRef="#ctx0" brushRef="#br1" timeOffset="1.03541E6">17022 13028 184 0,'0'-5'68'0,"3"0"-36"0,6-1-35 16,0 1 11-16,0 0 7 15,0-1 7-15,0 1 0 16,-3 0 1-16,0-1-12 16,-3 1 4-16,-6 0 3 0,-6 2 1 15,-3 1 3-15,-3 2-10 16,0 0-2-16,-6 2-6 16,1 4-1-16,-1 1 1 15,3 1 2-15,0 3-1 16,0 2 2-16,6 3-6 15,3-5-1 1,3 2 2-16,3-3 1 0,3 1 3 16,6-3 3-16,3 0-2 15,3-3 1-15,3 1 1 16,3-6 2-16,0-6-3 16,0 1 0-16,3-3-5 15,-1-3 0-15,-5-2-1 0,-3 0 1 16,0 2-2-16,-3 1-1 15,-3-1 5-15,-3 3 1 16,0 3 2-16,-6 2 0 16,3 1-2-16,0 2-1 0,0 2-3 15,3 4 1 1,0-1 0-16,3 3 1 0,-3-3 0 16,3 6 0-16,0 5 0 15,0-3 2-15,0 0-3 16,0-2-2-1,0-1 0-15,2-2-1 16,-2 0-16-16,0-3-6 16,3 1-47-16,-3-4-19 15,6-2-65 1</inkml:trace>
  <inkml:trace contextRef="#ctx0" brushRef="#br1" timeOffset="1.03573E6">17308 12774 276 0,'-15'-3'104'0,"15"6"-56"0,3 2-32 15,3-2 29-15,0 2 5 16,3 1 6-16,3 4-19 15,0 9-9-15,0 5-17 16,0 7-3-16,0 4-1 0,-3 4-1 16,-1-2-1-16,1 0-3 15,-3-2 1-15,0-3-13 16,0-6-3-16,6-5-80 16,12-10-35-16,-12-30-32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1T13:56:37.8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18082 1595 272 0,'-27'-21'101'0,"15"16"-54"0,6 2-44 0,3-2 21 0,3 2-16 15,-3 3-4-15,3 3-1 16,0 5 0-16,-3 5-1 16,1 8-4-16,-4 8-1 0,0 3-1 15,0 11 3-15,-3 15 2 16,0-3 4-16,-3 17 4 16,0-6 2-16,0 19 12 15,-3 7 5-15,3 3 1 16,3 17 0-1,-3 4-3-15,1 6-1 16,11 15-12-16,0-2-5 0,3 5-8 16,2 17 0-16,1 7 0 15,0 5 2-15,3 3-3 16,0 3 0-16,0 4-1 16,-3-4 0-16,0 5 2 15,0-5 2-15,3 15-1 16,-3-10 2-16,0 0 0 0,3-3 1 15,9-21 2-15,-6 0 1 16,-1-7-1-16,-2-12-1 16,-3-2-1-16,0-13 0 15,0-8 0-15,-3-19 0 16,0-13-5-16,0-5 1 16,0 7-2-1,-3-15 0-15,0-13-22 16,0-14-12-16,0-10-94 15,-15-27-99 1</inkml:trace>
  <inkml:trace contextRef="#ctx0" brushRef="#br0" timeOffset="2218.7783">17886 1635 312 0,'-27'-8'118'0,"27"6"-64"0,3-9-41 0,3 8 30 0,-6-5-13 16,6 0-2 0,-3 3-12-16,3-3-5 15,0 0-6-15,3 0-6 0,2 0 0 16,1 3 1-16,6-3 2 15,3 0-3-15,12 0-2 16,8 0-1-16,7-5 0 0,12-3 3 16,5 0 0-16,12 3-2 15,13-3 2-15,2-2-1 16,15 2 0-16,3 0 2 16,6 3 0-16,9 0 6 15,0 2 4-15,3 6-3 16,6 2 1-16,6-2-7 0,0 2-3 15,6 3 1-15,3 0 0 16,0-5 1-16,0 5 0 16,-7 0 0-16,1 0 2 15,-3 0-1-15,-3 5 2 16,-15-5-4-16,-3 8-2 16,-12-5 2-1,-2 2 0-15,-16 3 1 16,-9 0 2-16,-2 0-1 15,-4-3 2-15,-6 3 2 16,-5-5 4-16,11 2 0 0,-11-2 2 16,-10-1-4-16,-8 1-2 15,-9-3-2-15,-6 5-3 16,-7-5 3-16,-2 0 0 0,-6 0 3 16,-6 0 6-1,-3 0 2-15,-6 0-3 16,0-5 1-16,-3 0-5 15,-3 2 1-15,0-2-3 16,-3 2 2-16,0 3-4 16,3-5 0-16,0 5 1 15,-3 0 0-15,3 0-5 16,-5 5-1-16,2-5 1 16,-6 8 0-1,3 0-2-15,6 8 2 16,-3 2-1-16,3 6 0 0,-3 0 0 15,3 10 0-15,0-2 2 16,0 10 0-16,0-2-3 16,0 5 2-16,3 13-1 15,0 6 0-15,3 5 2 16,0 5 0-16,0 5 0 0,3 8 0 16,-3 9 0-16,3-1 0 15,0 3 0-15,3 13 0 16,-3-8 0-16,-3 8 0 15,3 8 0-15,0 3 0 16,-3-3-3-16,3 8 2 16,-3 8-1-16,-3-8-2 15,3 5 3-15,3 1 0 0,-3-4 1 16,6 6 2 0,3-3-1-1,0-2 2-15,-3 0-4 0,6-1 0 16,-3 6 1-16,-3-8 2 15,0 6-1-15,-3 1 2 16,0-9-2-16,0 10-1 16,-3 0-2-16,0-14 1 0,0 9 1 15,0-8 2-15,0-8-1 16,0-17 2-16,0 7-2 16,0-9 2-16,0-10-4 15,0-6-2-15,0-10 4 16,0-11 1-16,0-8 0 15,0 11 1-15,0-8 0 0,-6-3 1 16,0-2-2-16,3-3-2 16,-9-3 1-16,9-2-1 15,-6-6 0-15,0-2 0 16,3-3 2 0,0-2 1-16,0-1-4 15,0-2 1-15,0-3 0 16,3-2 2-16,0-6-1 15,0-3-1-15,0 1 1 0,3-6-1 16,-3 1 0-16,0-4 0 16,0-7 2-16,3 8 1 15,-3-9-4-15,0-4 1 16,-3 2-2-16,3-3-2 16,1 1-2-16,2 2-1 0,-6-3 4 15,3 0 1-15,-6 1 2 16,0-1 2-16,-3 1-1 15,0-1-1-15,-3 1 1 16,-3-1 1-16,-9 6-1 16,-5-6-1-16,2-5 1 15,-9 6 1-15,-5 4-1 16,-7-4 2-16,-6 2-4 16,-8 0-2-1,5 0 4-15,-11 3 1 16,-1-3 0-16,-8 2 1 0,-3-2-4 15,5 1-2-15,-11-1-1 16,-6 2 3-16,-6 1 0 16,-4 2 3-16,1 3-1 15,-3 0-1-15,-3 0 1 16,-3 0-1-16,0 0 4 0,0-2 2 16,8-1 2-16,-2-2 0 15,3 2 2-15,-6-2 1 16,15 2-5-16,-1 1-2 15,4-1-4-15,6-2-1 16,0 5 1-16,11-3 2 16,10 0-6-16,-4 1-1 15,10-1-1-15,2 3 2 16,1-3-1-16,5 3 1 16,0 3 0-1,7 0 0-15,8-1 5 0,3 1 1 16,6 0 2-16,7-1 0 15,2 4-2-15,3-4-2 16,3 1 1-16,3-1-1 16,3 1-3-16,0 0 2 0,-3-1 1 15,0 1 2-15,3 0 1 16,-9-3 3-16,-2 2-1 16,-4-2 2-16,0 0-2 15,-3-2 2-15,0-1 0 16,0 0 1-16,4-2-7 15,-4 2 0-15,0-2-3 16,0 0 0-16,3 0-3 16,1-1-1-16,2 1-4 0,0 0 1 15,0-1-6-15,0 1-1 16,0 0-22 0,-6-3-10-16,4-3-90 15,-10-10-39-15,-3-13 18 16</inkml:trace>
  <inkml:trace contextRef="#ctx0" brushRef="#br0" timeOffset="6544.1421">18966 1937 196 0,'-6'-3'74'0,"6"3"-40"0,0-3-22 16,0 3 21-16,0 0-4 15,0 0 3-15,0 0-12 16,0 0-2-16,3 0-10 15,0 6 10-15,0 7 8 0,0 0-12 16,0 6-2-16,0 7-8 16,3 3-3-16,0-2 0 15,3-1 1-15,0-5-3 16,3-5-2-16,3-3 10 16,2-5 5-16,1-8 1 15,0-5 0-15,0-11-3 16,0-13-1-16,0-3-3 0,0-2-1 15,-4-11-8-15,-5 8 0 16,-3 8-23-16,0 0-8 16,-3 8-40-16,-3 7-18 15,0 4-35 1</inkml:trace>
  <inkml:trace contextRef="#ctx0" brushRef="#br0" timeOffset="7872.2692">18942 2622 204 0,'-6'0'77'0,"9"-5"-42"0,-9 5-15 0,6 0 27 0,0 5-7 16,0-5-1-16,0 5-11 15,0 9-5-15,0 7-13 16,0 5 0-16,0-2 1 0,3 10-2 16,0 1 0-16,0-1-5 15,3-2-1-15,0-6 1 16,0-4 0-16,3-7 6 15,-3-4 4-15,0-6-5 16,0-5-1-16,0-10-2 16,0-9 1-16,0-7-4 15,-3-6-2-15,0-8-5 16,-3 3 0-16,0 0-3 16,3 5 0-16,-3 6 1 0,3 0 4 15,-3 7 1-15,0 6 1 16,3 5-3-16,0 5 0 15,0 9 2-15,3 4 2 16,3 3-2 0,2 11-2-16,1-3-1 15,0 0 0-15,-3-5 3 16,0 0 0-16,0-10 1 16,3-4 2-16,0-10-3 0,3-10 0 15,0 2 1-15,5-3 0 16,4 1-3-16,-3-1 2 15,-3 9 1-15,-6 2 0 16,0 5 0-16,-3 6 2 0,0 5-3 16,0 5 0-16,-4 8 1 15,-2-2 2-15,0 2 1 16,0 5 1-16,3 3-5 16,0-5 1-16,0 3-2 15,3-4-2-15,3 1-46 16,3-3-19-16,3 1-77 15</inkml:trace>
  <inkml:trace contextRef="#ctx0" brushRef="#br0" timeOffset="9387.9549">19948 1834 208 0,'3'-8'79'0,"0"0"-42"0,0 0-19 0,-3 2 23 15,0 4 3-15,0-6 3 16,0 3-14-16,-3-1-8 16,0 4-14-16,0-4-5 0,-3 6-2 15,-3 6 0-15,-5-4 2 16,-4 9-5-16,3 13-1 16,0-3 0-16,3 5 0 15,3 1 0-15,3-6 0 16,0 0-3-16,6 3 0 15,3-3 2-15,3-2 0 16,6 7-2-16,3-10 2 16,0 5 1-16,3-8 0 0,0 3 0 15,-1-8 0-15,-2 0 2 16,-3-3 1-16,-3 3 10 16,-3-5 3-16,-6 2-3 15,-3 3-3-15,-3-3-5 16,-3 6-4-16,-3 2-22 15,0-5-11 1,-2 3-59-16,2-1-26 16,0-2-12-1</inkml:trace>
  <inkml:trace contextRef="#ctx0" brushRef="#br0" timeOffset="10135.79">19933 2548 272 0,'-3'3'104'0,"3"-3"-56"0,-2 0-43 0,2 2 22 16,0 1-11-16,0 5-1 16,0 5-7-16,0-2 0 15,0 15-5-15,0 1 0 0,0 7 3 16,0-2-3-16,0-1 0 0,0-1 1 15,-3-7 0-15,0-1 11 16,0-4 7-16,0-5 0 16,0 1-1-16,0-12-9 15,-3-2-3-15,0-8-7 16,0-8-2-16,6-5-2 16,3-8 0-16,3-3 2 15,3-2 0 1,0 2 0-16,2 3 0 15,4 0-3-15,3 0 2 16,3 5-1-16,3 0-2 0,0 6 3 16,0 4 0-16,-4 7-2 15,-2 4 2-15,-3-2-1 16,-3 10 0-16,-3-2-3 16,-6 2 1-16,-6 3 0 15,-3 5 2-15,-12-5 3 0,-3 5 2 16,0 3-1-16,1-5-2 15,-1 2 3-15,3 11 0 16,3-6-1-16,3 3-2 16,3-2-2-16,3-6 1 15,3 0 1-15,3-2 0 16,0 0 8-16,3-1 5 16,3 3 7-16,0-5 2 15,3 0-7 1,6 0-2-16,6-3-7 15,3-2-2-15,2 2-4 0,4-5-3 16,0 3-73-16,0-3-34 16,-6-3-61-1</inkml:trace>
  <inkml:trace contextRef="#ctx0" brushRef="#br0" timeOffset="11596.3341">21032 1783 236 0,'-6'-2'88'0,"9"2"-48"0,-3 0-14 0,0 0 29 0,6 0-3 16,0 0 2-16,3 8-15 15,6-6-6-15,-1 9-19 16,1-3-2-16,3 13 1 0,3 3-7 16,0-3-1-16,-3-3-3 15,3 1-2-15,-1-3-15 16,1-3-7-16,0-2-36 16,-6-6-12-16,0-5-39 15,3-8-16-15,-3-5 16 16</inkml:trace>
  <inkml:trace contextRef="#ctx0" brushRef="#br0" timeOffset="11829.825">21437 1643 312 0,'-21'8'115'0,"12"-3"-62"0,-9 16-42 15,9-13 26-15,-6 8-3 16,-9 8 5-16,1 16-13 15,-1-1-4-15,0 6-12 16,3 3-9-16,0 5-1 0,3-3-5 0,4 3-1 16,2-13-11-16,3 2-1 15,3-5-9-15,0-8-3 16,3-7-65-16,3-7-30 16,-3-4-1 15</inkml:trace>
  <inkml:trace contextRef="#ctx0" brushRef="#br0" timeOffset="12613.0138">21014 2746 260 0,'-12'-8'99'0,"12"6"-54"0,3-6-33 0,0 5 26 16,-3-10-16-16,0 0-2 0,0 2-6 16,0 1-1-16,0 2-7 31,0 5 9-31,3 24 14 0,-3 0-7 15,3 11-13-15,0 2-5 16,0 6-9-16,0-3-1 16,0-2 3-16,-3-6 1 15,3-8 4-15,0-3 3 0,-3-4 11 16,0-12 5-16,0-4-9 16,0-20-2-16,0-4-6 15,0-6-1-15,0-7-1 16,0-6-2-16,0 2 1 15,3 1 1-15,-3 5-3 16,6 8-2-16,-3 2 4 0,0 9 1 16,0 5 0-16,0 5 1 15,3 8-2-15,6 5 2 16,2 3-2-16,4 8-1 16,3 5-2-16,3 5 1 15,9-2 1 1,-1-5 2-16,-2 2-1 15,0-5-1-15,-6-3 1 16,-6-2 1-16,-4-6 14 16,-5-5 7-16,-6-8-5 0,-6-3 0 15,-3-12-9-15,1-4-1 16,-7-2-4-16,-3-3-3 16,3-5-20-16,0 3-10 15,0 2-32-15,3-2-13 0,3 2-104 16,0 3-52-1,18 0 116-15</inkml:trace>
  <inkml:trace contextRef="#ctx0" brushRef="#br0" timeOffset="14734.4858">19972 3633 480 0,'-36'0'181'0,"36"-3"-98"0,0 3-123 16,0 0 15-1,6 0-38-15,3 0-11 0,0 0-77 16,0 0-35-16,-3 0 80 15,-6 3 40-15</inkml:trace>
  <inkml:trace contextRef="#ctx0" brushRef="#br0" timeOffset="15063.7169">20148 5051 308 0,'-3'24'115'0,"12"-6"-62"0,3 14-126 16,-6-24-9-16,3 5-31 16,-1 0-7-16</inkml:trace>
  <inkml:trace contextRef="#ctx0" brushRef="#br0" timeOffset="15220.7494">20312 5731 532 0,'-54'42'200'0,"42"-31"-108"0,3 2-111 16,6-8 29-16,3 1-56 15,0 4-17-15,3 1-149 16,3-1-63-16</inkml:trace>
  <inkml:trace contextRef="#ctx0" brushRef="#br1" timeOffset="23806.238">16579 5181 348 0,'-30'-22'129'0,"24"14"-70"0,-3 3-51 0,9 3 47 31,0-6-14-31,0 2-13 16,3 1-8-16,3 2-12 0,6 6 1 0,3 2 4 16,12 3-3-16,0 0 2 15,5 3-7-15,16-1-3 16,20 6 5-16,22-3 5 15,32-5 0-15,30 0 3 0,47-5-4 16,42-3-1-16,45-8-4 16,47-3-1-16,48 3-1 15,21-13 0-15,24 0-2 16,29 3 1-16,9 4 0 16,4 12 3-16,-10 4-3 15,-11 12 0-15,-25-1-1 16,-32 0-2-16,-30 6 1 15,-35 2-1-15,-33 0 0 16,-42 0 0-16,-33-2-27 16,-39-3-9-16,-11-9-191 15</inkml:trace>
  <inkml:trace contextRef="#ctx0" brushRef="#br1" timeOffset="59967.3553">18537 6091 224 0,'3'-3'85'0,"3"-2"-46"0,3 5-24 0,-3 0 26 16,0 0-7-16,0 5 1 16,3 6-9-16,0 2-2 15,3 5-13-15,0 1 0 0,3-1 0 16,0 1-6-16,0-3-3 16,-4-3 5-16,1-2 3 0,-3-3-1 15,0-3 2-15,0-2 3 16,3-6 3-16,-3-5-5 15,0-11 1-15,0-4-8 16,0-9-1-16,0-3-2 16,0-4 1-16,-3-1-4 15,0 6 0-15,-1 5-8 16,-2 5-2-16,0 5-40 16,0 6-17-1,0 5-66 1,6 3-58-16,6 5 72 15</inkml:trace>
  <inkml:trace contextRef="#ctx0" brushRef="#br1" timeOffset="60568.3943">19157 6059 212 0,'3'-16'79'0,"0"8"-42"0,-3 3-26 0,0 2 23 0,0 1-9 16,-3-1-2-16,0-2-13 15,0-1-4-15,-3 4-4 0,0 2-2 16,-3 2 1-16,-6 4 3 0,0 4 2 16,-3 6 0-16,-3 3 1 15,0 2 0-15,-2 3 1 16,2-1 0 0,3 1 0-16,3-3 2 15,3-2 1-15,6-3-8 16,6-6-3-16,6-4 5 15,6-6 6-15,3-6-1 0,9-2 0 16,0-7-4-16,-4-4-1 16,1 1-1-16,-6-1 2 15,-3 3-3-15,-3 6-2 16,-3 4 8-16,-3 6 4 0,-3 8 2 16,0-3 1-16,-6 14 5 15,3-3-14 1,3 0-4-16,3 0-2 15,0-1-1-15,0 1-3 16,3-2 2-16,0-4-8 16,3-2-2-16,3-3-29 15,0-5-12-15,-1-5-26 16,-2-3-9 0,6-2-41-1</inkml:trace>
  <inkml:trace contextRef="#ctx0" brushRef="#br1" timeOffset="60834.0695">19243 5781 260 0,'-6'-8'96'0,"-3"8"-52"0,3 11-29 0,6-9 24 15,0 4-4-15,-3 2 2 16,3 8-12-16,0 2-2 15,0 11-14-15,6 6-1 0,6 2 2 16,0 8-6-16,6 2-2 16,3-2-4-16,-1 0-1 0,-2-8-12 15,0-5-5-15,0-6-16 16,-6-7-7 0,0-6-37-1,0-5-14-15,-3-8-16 16</inkml:trace>
  <inkml:trace contextRef="#ctx0" brushRef="#br1" timeOffset="61052.7756">19508 6093 352 0,'-24'16'132'0,"12"-5"-72"0,0 5-55 15,9-6 30-15,0 1-12 16,0-1 1-16,0 1-13 15,3 0-7-15,0-1-2 16,3-2-9-16,0-3 0 0,6-2-57 16,0-6-55-16,3-12-28 15,-6-1 23 1</inkml:trace>
  <inkml:trace contextRef="#ctx0" brushRef="#br1" timeOffset="61177.7133">19442 5879 236 0,'-9'0'90'0,"15"0"-48"0,0 0-95 0,-6 0-6 15,12 0-28-15,0 0-9 16</inkml:trace>
  <inkml:trace contextRef="#ctx0" brushRef="#br1" timeOffset="61740.2686">19805 6130 244 0,'-8'-2'93'0,"5"2"-50"0,0-3-46 16,3 0 19-1,-3-2 1-15,0-3 4 16,0-2-8-16,0-4-5 0,-3 1-5 15,0 3-3-15,0-1 3 0,-3 3 2 16,0 3 4-16,-3 7-2 16,-3 6 1-16,-3 3-1 15,3 7 1-15,1 6 0 16,2 0 2-16,3-3-3 0,3 0-2 16,3-2 0-16,6-6-1 15,9-2 0-15,0-3 2 16,2-3-1-16,1-5 0 15,3-3-1-15,0-5 2 16,-3-5-5-16,0-8-3 16,-3-3-19-16,-3-5-7 15,-3-3-1-15,-3-2 0 16,-6-3-5 0,-3 3-2-16,0 2 11 0,-3 5 5 15,0 4 20-15,3 1 12 16,0 6 10-16,3 3 7 15,0 3-3-15,0 2 2 16,0 2 1-16,0 6 5 16,3 6-4-16,0 4 0 0,3 4-4 15,-3 12 1-15,6 3-13 16,0 5-3-16,3 6-12 16,0 3-1-16,3-1-40 15,3 0-14-15,-1-5-34 16,-2-8-11-16</inkml:trace>
  <inkml:trace contextRef="#ctx0" brushRef="#br1" timeOffset="62255.9125">20139 6117 304 0,'-6'-5'112'0,"6"5"-60"0,0-5-56 15,0-1 21-15,0 1-2 16,0-6 5-16,0-2-6 0,0-3-3 16,0 0-6-16,0-2 5 0,3-1 5 15,-3 1-5-15,-3 2-3 16,0 5 2-16,-6 11 2 16,-9 8-2-16,0 6 0 0,0 4-3 15,1 3-1-15,2 3-1 16,0 8 2-16,3-3-3 15,3-3 0-15,3-2 1 16,3-5 0-16,6-3-5 16,3-3 1-16,6-5 0 15,6-6 2-15,0-2-3 16,2-5-2 0,1-3-3-16,0-5-1 15,-3 0-3-15,-3 0-1 16,-3 2 6-16,-3 0 2 0,-3 3 5 15,-6 3 3-15,-3 5 2 16,0 3 1-16,-3 5 0 16,0 0 2-16,3 2-3 15,3 1-2-15,3 2-2 16,3 0-3-16,0-2-2 0,3-1-1 16,3 1-29-16,2 0-12 15,7-3-12-15,3-3-6 16,-3-5-57-1,-3-3-51-15,0-2 63 16</inkml:trace>
  <inkml:trace contextRef="#ctx0" brushRef="#br1" timeOffset="62459.0222">20338 6062 288 0,'-6'0'110'16,"6"0"-60"-16,0 2-50 0,3 1 23 15,0-3 0-15,0 3 3 16,3-1-13-16,6 3-6 16,0-2-4-16,6 0 0 0,9-3 0 0,-1 0-6 15,4 0-2-15,0-3-31 16,-3 0-12-16,-6 1-35 16,-1-3-14-16,-5-3-4 15</inkml:trace>
  <inkml:trace contextRef="#ctx0" brushRef="#br1" timeOffset="62725.2398">20520 5853 328 0,'-21'-3'123'0,"18"3"-66"0,0 0-60 15,3 0 22-15,-6 3 8 16,0 2 7-16,3 3 0 15,0 8 0-15,6 5-19 16,0 8-2-16,3 5 0 0,0 6-5 0,0 0-2 16,0-1-3-16,3 4-3 15,0-1-21-15,3 8-9 16,0-5 2-16,0-8 1 16,-4-8-20-16,1-5-9 0,3-13-52 15,0-8-23-15,-3-11 25 16</inkml:trace>
  <inkml:trace contextRef="#ctx0" brushRef="#br1" timeOffset="62924.944">20853 6093 408 0,'-27'14'154'0,"24"-4"-84"0,-2 3-79 16,2-5 23-16,0 6-12 15,0-4-2-15,0 1 1 16,0-1-1-16,3 1 0 16,0-3-14-16,0-3-3 0,3-2-46 15,0-3-19-15</inkml:trace>
  <inkml:trace contextRef="#ctx0" brushRef="#br1" timeOffset="63065.6718">20820 5884 108 0,'-5'0'44'0,"10"0"-24"0,13-2-70 16,-3-1-14-16</inkml:trace>
  <inkml:trace contextRef="#ctx0" brushRef="#br1" timeOffset="63420.0058">21053 5961 204 0,'3'24'77'0,"0"-14"-42"0,-3 1-28 0,0-6 18 15,-3 3 4 1,0 6 7-16,0 4 1 16,0 1 1-16,0 7-20 15,0 0-4-15,3-2 0 0,3-3-4 16,3 1 2-16,6-7-3 15,2-4 2-15,4-3 3 0,0-8 1 16,0-5-2-16,3-11 0 16,3-3-7-16,2-7-2 15,-2-6-2-15,-6-2-2 16,-3-3-6-16,-12 5-1 0,-6 3 3 16,-6 8 4-16,-6 7 10 15,-3 20 5-15,-11 4-3 16,-1 9 1-16,0 7-10 15,3 1-4-15,3-3-51 16,7 2-20-16,5-5-70 16,12-10-60-1,3-9 78-15</inkml:trace>
  <inkml:trace contextRef="#ctx0" brushRef="#br1" timeOffset="63841.9267">21300 5974 148 0,'-3'3'55'0,"9"-3"-30"0,0 3 4 0,-3-3 23 15,3 5-6-15,0 3-2 16,2 5-17-16,-2 6-6 15,0 2-12-15,0 3 0 0,-3-1 2 16,0 1-4-16,-3-3-2 16,0-5 15-16,0-3 7 0,-3-10 21 15,3-8-24 1,3-8-9 0,3-6-13-1,6-5-4-15,3-5-15 0,3 3-4 16,-3-6 6-16,6 5 4 15,-1 6 9-15,-2 5 3 16,-3 6 18-16,0 15 10 0,-3 3 2 16,0 5 2-16,0 6-16 15,0 2-5-15,0 0-10 16,-1 0-2-16,-2-2-7 16,3-3 0-16,0 2-63 15,0-7-26-15,3-9-72 16</inkml:trace>
  <inkml:trace contextRef="#ctx0" brushRef="#br1" timeOffset="71785.6401">18448 4313 268 0,'-18'18'101'0,"12"-12"-54"0,9-1-46 0,0-3 21 15,3-2 12-15,3 0 8 16,3 0-10-16,6 0-5 16,6-5-15-16,9 3 8 0,2-12 3 15,1 4-9-15,0-1-5 16,-10 3-6-16,13 0-3 15,0 3 1-15,0 0-1 16,-7 5-25-16,1 0-8 16,-3 0-34-16,0 0-12 15,-4-3-67-15</inkml:trace>
  <inkml:trace contextRef="#ctx0" brushRef="#br1" timeOffset="72112.731">18677 4151 260 0,'-32'11'96'0,"26"-8"-52"0,6 2-54 0,0-3 14 16,0 4 8-1,3 4 6-15,6 4 11 0,-3 1 7 16,5 12-19-16,1-1-3 0,0 3 0 16,0 3-6-16,0 0 0 15,0 0-2-15,-3 5 1 16,0-5-2-16,0-1 2 0,0-2-6 16,0 0-3-16,-3-5-28 15,0-5-10-15,-1-3-31 16,1-6-12-16</inkml:trace>
  <inkml:trace contextRef="#ctx0" brushRef="#br1" timeOffset="72487.7687">18999 4350 312 0,'-9'8'118'0,"9"-3"-64"0,-3 8-63 16,3-7 18-16,0 4-5 15,0 3 2-15,0 6 4 16,0-1 4-16,3-2-8 0,0 3 1 0,-3-1 3 16,0-2-4-16,0-3 2 15,0-2-3-15,-3 0 2 16,0-6 7-16,0-3 3 15,0-4-6-15,0-9-2 0,3 1-5 16,0-9-1-16,6-2-10 16,3-5-3-16,3-4-4 15,6 1-1-15,0 0 3 16,-1 5 5-16,-2 3-5 16,3 3 0-16,0 2-17 15,0 5-9-15,0 3-53 16,5 0-23-1,4 0 10 1</inkml:trace>
  <inkml:trace contextRef="#ctx0" brushRef="#br1" timeOffset="73315.8095">19710 4239 308 0,'-21'8'115'0,"7"-3"-62"0,5 5-66 16,6-7 15-16,-3 5 1 15,0 8 5-15,3 0 1 16,3 0 2-1,0-3-6-15,9 0-1 0,-3 0 0 16,3 1 0-16,-4-4 0 16,1 1-13-16,0-3-4 0,0-6-25 15,-3-2-10-15,-3-5-72 16,3-6-37 0,-3 1 78-16</inkml:trace>
  <inkml:trace contextRef="#ctx0" brushRef="#br1" timeOffset="73425.2407">19594 4162 4 0,'9'0'0'0</inkml:trace>
  <inkml:trace contextRef="#ctx0" brushRef="#br1" timeOffset="73550.1795">19916 4220 124 0,'-3'11'46'0,"-3"-3"-24"0,12 2-26 16,-3-7 8 0</inkml:trace>
  <inkml:trace contextRef="#ctx0" brushRef="#br1" timeOffset="74128.3585">20285 4220 264 0,'-18'0'99'0,"18"3"-54"0,0 2-48 16,0-2 16 0,6-1-1-16,0 4 3 0,0-1-4 15,0 6 1-15,3 7-7 16,0-2 1-16,-4 0 4 0,1 0-4 16,0 0-1-16,-3-1-2 15,0-1-3-15,0-1-13 16,0-5-4-16,0 0-35 0,0-3-14 15,-3-5-50 1</inkml:trace>
  <inkml:trace contextRef="#ctx0" brushRef="#br1" timeOffset="74284.5399">20270 4045 224 0,'-3'0'85'0,"6"0"-46"0,-3-2-81 0,0 2-1 16,0 0-43-16,0 0-13 15</inkml:trace>
  <inkml:trace contextRef="#ctx0" brushRef="#br1" timeOffset="75201.7331">20484 4260 224 0,'-3'2'85'0,"3"1"-46"0,6 2-30 15,-3-2 30 1,0 10-11-16,0 3-8 16,3 3-3-16,0-1-10 15,-3 1-4-15,0-1-2 0,0-2-1 16,3-3 0-16,-3 1 0 15,3-7 2-15,-3 1-1 0,0-2 2 16,-3-6 4-16,0 0 6 16,0-8-7-16,0-5-3 15,0-3-5-15,3-5 1 16,3-3 1-16,3 0 0 16,2 0 0-16,4 3 0 15,0 2-3-15,0 4 2 16,-3 1-1-16,0 6 0 15,6 6 13-15,-3 4 7 16,-3 6-5-16,-1 11 0 16,1-1-9-1,-3 3-3-15,0 1-1 16,3-4 2-16,-3 1-17 0,3-3-6 16,0-3-43-16,0-5-19 15,-3-3-42 1</inkml:trace>
  <inkml:trace contextRef="#ctx0" brushRef="#br1" timeOffset="75772.5627">21044 4196 16 0,'-3'-2'8'16,"6"-1"-4"-16,0-5 13 0,0 5 11 15,0-2 41-15,-3 0 20 16,0 0-11-16,0-3-4 0,-3 0-20 16,-3 2-7-16,0 1-26 15,-3 5-6-15,-3 3-3 0,-3 2-12 16,-3 3-2-16,-6 8 1 16,1 0 2-16,2 2 6 15,6-2 4-15,3 8-6 16,6-3-1-16,9-5-4 15,3 0-1-15,3-6 1 16,6-4 0-16,6-4 0 16,-1-12 0-1,1-1 4-15,0-2 5 0,6-3-5 16,-3 3-2-16,-6 0 5 16,-4 2 3-16,-2 0-1 15,-3 6 0-15,-6 0 6 16,3 8 2-16,-3 2-11 15,0 5-3-15,-3 6-4 0,3 11-1 16,3-1 2-16,0 3 2 16,0 3-1-16,0 2 2 15,0 6-4-15,-3 0 0 16,-3-3 3-16,-3-3 3 16,0-2 18-16,-12-6 7 0,0-7-2 15,-6-6 0-15,0-7-15 16,-5-6-6-16,-1-6-28 15,0-4-14-15,6-1-106 16,6-10-44 0,6-3 23-1</inkml:trace>
  <inkml:trace contextRef="#ctx0" brushRef="#br1" timeOffset="83244.7865">19508 4442 128 0,'6'-5'49'0,"-3"0"-26"0,-3 5-16 0,-3 0 15 15,3 0-2 1,0 0 9-16,-3 0-7 16,0 0-11-1,0 0 2-15,3-3 0 0,0-2-6 16,0 0-4-16,-3-1-2 15,0 1 1-15,-6 0 10 16,-3 2 4-16,-3 0 4 16,0 3-5-16,-3 0 1 15,1 3-3-15,-1 0 2 16,0-1-6-16,0 4-3 0,-3 2 1 16,-3-1 2-16,4 7 2 15,2-1 3-15,3 5-3 16,3 4-1-16,3-4-6 15,6 1-3-15,6-3 0 16,9-6-1-16,6-2 0 16,3-3 0-16,2-5 0 15,4-10 2-15,-3-3-1 16,3-9 2 0,0 1-4-16,-7 0 0 15,1-3 3-15,-6 3 1 16,-3 3-1-16,-3 2 1 0,-3 5 7 15,0 3 3-15,-3 3-2 16,-3 5 1-16,0 3-5 16,0 2 1-16,3 5-5 15,0 4-2-15,0 4 2 0,0 1 0 16,0 7-4-16,3-2 1 16,3-3-2-16,0 0 0 15,2 3-36-15,1-5-16 16,3-6-48-16,6-3-18 15,-3-4 3 1</inkml:trace>
  <inkml:trace contextRef="#ctx0" brushRef="#br1" timeOffset="84042.6212">19612 4167 220 0,'-9'-2'82'0,"9"-9"-44"0,-3 16-44 0,3-5 12 16,0 0-17-16,0 0-5 16,3 3-25-16,0-3-11 15,0 3-22-15,6-3-8 0</inkml:trace>
  <inkml:trace contextRef="#ctx0" brushRef="#br1" timeOffset="85121.1085">19957 4358 96 0,'-3'0'35'0,"3"0"-18"0,0 2 13 0,0-2 23 16,0 0-8-16,0 0-4 15,0 3-8-15,0 0-1 16,0-1-18-16,0 4 3 0,0-1 3 16,0 3-11-16,0 2-2 15,0 4-1-15,0 1 1 0,0 4 1 16,0 7 0-16,3-2 0 16,0-3 2-16,0-2-3 15,-3-3 1-15,0-6-1 16,0-2 3-16,0-5-1 15,0-8 0-15,0-6-5 16,0-5-3 0,-3 0 0-16,0-2 1 0,0-1-1 15,0-2 2-15,0 0-2 16,3 0-1-16,0-3 1 16,3-2-1-16,0 2-3 15,3 3 0-15,0 2-1 16,0 3 3-16,3 0 0 15,0 3 1-15,0 3 0 16,6-1 2-16,3 3 1 16,0 3 3-16,-1 5 1 0,1 2 1 15,-3 4-2 1,0 4-1-16,-3 9 3 0,0 2 3 16,0 3-6-1,0 2-1-15,-3 1 0 16,0-4 0-16,-4-1-38 15,4-4-14-15,0 1-113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1T14:26:54.34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3759 5159 208 0,'-6'-2'79'0,"6"2"-42"0,3 0-32 0,-3 0 19 16,0 0 0-16,6-3 5 15,0 3-13-15,3 0-4 16,-3 0-8-16,3 0-3 0,0 0 0 16,-1 0 10-16,1 0 5 15,-3 3 3-15,3-1 3 16,0 1-6-16,0-3-1 15,3 0 4-15,6 0 2 16,-3 0-4-16,6 0-2 16,-1 0-1-16,4 0 4 15,3 0-6-15,3-3 1 16,3 3-6-16,-1 0-2 16,4 3 0-16,0 0-1 0,5-3-2 15,1 2 1-15,3 1-2 16,-1 0-1-16,1 5 1 15,6-6 1-15,-1 1-1 16,1-3 2 0,5-3-2-16,7 1-1 15,2-6 5-15,4 5 1 0,-4-2 2 16,7-3 0-16,-1 2 0 16,1-1 0-16,5-7-2 15,-9 4 1-15,-2 2-4 16,5 0 0-16,1 3-1 15,-7-1-2-15,7 4-2 16,-10-1-1-16,-2 0 4 16,5 3 1-16,-2 0 0 15,-4-2-2-15,1-1 1 0,-4 3-1 16,1 0 2-16,0 0 3 16,-1 0 2-16,4 0 3 15,5 5-5 1,1 6-3-16,-1-6-1 15,-2-2 1-15,-4 5-1 16,7 0-1-16,-1-3 1 16,4 0 1-16,-1 1-3 15,0-1 0-15,1-2 3 0,2-1 3 16,1 1-2-16,5-1 0 16,-5 1 3-16,-1-3 1 15,6 0-3-15,10 0-3 16,-1 3 0-16,-3-6 1 0,7-2-3 15,2 2 0-15,0-5 1 16,-5-2 2-16,-4-1-3 16,21 0 0-16,-9 4 1 15,-2 1 2-15,-28 1-3 16,18 2 0-16,4 3 1 16,-7 0 2-16,-5 6-1 15,2-6 2 1,-9 5-2-16,4-5 2 15,-1 10-4-15,1-7-2 16,-4-3 4-16,1-5 1 0,-7 0 0 16,-2 2-2-16,5 0 1 15,-5 1 1-15,2 2 5 16,1 0 4-16,2 0-4 16,-2 0-2-16,8 5-2 15,7 0-3-15,-1 3 1 0,9-3-1 16,-5 6 0-16,8-6 0 15,3 1 2-15,3-1 1 16,-5-2-4-16,2-3 1 16,3 0 0-16,0 2 0 15,-8 1 4-15,-4-3 2 16,3 0-2-16,4 0-3 16,-4 2 0-16,-9 1-1 15,-2 0 0-15,5-3 0 16,-2 2 0-1,2-2 0-15,-9 3 0 0,-5 0 2 16,-4-1-3-16,4-2-2 16,2 3 2-16,-2 0 2 15,2 2 0-15,-2-2-1 16,-7-1 1-16,7-2-1 0,2 3 0 16,4-1 0-16,2 1-3 15,-2 0 2-15,2-1 1 16,0-2 2-16,1 0-1 15,5 3 2-15,-8-3-2 16,-4-3-1-16,4 1 1 16,2-1-1-16,6-2 0 15,-5 2 2-15,-1 1-1 0,7-6-1 16,5 2-2-16,6 4 1 16,-6-4 1-1,4 1 2-15,-1-5-1 16,3-6-1-16,-2 2 1 15,-7 1-1-15,6 3 0 16,1-1 2-16,-1 0-1 16,-9 1-1-16,-5-1 1 15,5 3-1-15,0 0 0 0,4 3 2 16,-4 0-3-16,-6 0-2 16,4-1 2-16,-1 4 0 15,-2-1 1-15,2 0 0 16,0 1 0-16,-2-1 0 0,-1 3 0 15,1 0 0-15,5 0 0 16,-6 0 0-16,1-3 0 16,5 3 0-16,4 0-3 15,2 0 2-15,-6 0 1 16,7-2 0-16,-4 2 0 16,3 0 2-1,4 0-3-15,-7 2 0 16,6 1 1-16,1 0 2 15,2-1-1-15,-12 1-1 16,-5 0 1-16,5-1-1 0,-6 4 0 16,-5-1 0-16,2 0-3 15,-8 0 2-15,-4 1 1 16,-2-1 0-16,2 0 0 16,-2 1 2-16,-4-1-3 15,-2 0 0-15,3 0 1 0,-7 1 0 16,-5-1 0-16,0 6 0 15,-7 4 0-15,7-1 2 16,0-1-1-16,-1 0-1 16,1 0 1-16,0 1-1 15,-1 1 0-15,1-1 0 16,-3-4-3-16,-4 4 2 16,-2-4 1-16,6 3 2 15,0-2-1 1,2-3-1-16,1 0-2 15,3 0 1-15,-1-3 1 0,-2-2 2 16,-6-1 1-16,-1 1 3 16,-2 0-5-16,3 2-3 15,3-2 1-15,-4-1 0 16,7 1 1-16,3-1 2 0,2-2-1 16,1 0-1-16,-1-2 1 15,1 2-1-15,6-3 0 16,-1-2 2-16,1 0-1 15,-1-1-1-15,1-2 1 16,-6 0-1-16,-4-2-3 16,-5 2 0-16,-6-3 2 15,-1 1 2-15,1-1 2 16,-3 1 1-16,0-1-2 16,-1 3-2-16,1 0 3 15,3 3 0-15,0 0-6 16,5 2 0-16,-2-2 3 15,3 2 4-15,2-2-6 16,10-1 0-16,6 1 0 16,5 0 1-16,4-3-2 15,-4 3 2-15,1-6 1 0,2 0 2 16,-5 1-1-16,-1 2-1 16,-8 0 1-16,2 0 1 15,-8 0 3-15,0 3 2 16,-10-1-3-16,1 1-3 0,3 3 2 15,-3 2 0-15,2 0-4 16,1 0-1-16,0 0 1 16,-4 2 0-16,10 1 1 15,-9-3 0-15,-4 2-3 16,-2-2 2-16,-3 0 3 16,-3 0 1-16,-3-2-4 15,-4 2 1 1,1-3 0-16,-3 3 2 15,-3 0-1-15,0 0-1 16,0 0-2-16,0 0 1 0,-3 0 1 16,0 0 0-16,0 3-3 15,0-3 2-15,0 0 1 16,-1 0 2-16,1 0-3 16,-3 0 0-16,3 0-4 15,-3 0 1-15,0 0-18 16,0 2-8-16,-3-2-77 0,-3 8-175 31</inkml:trace>
  <inkml:trace contextRef="#ctx0" brushRef="#br0" timeOffset="2812.5055">23249 3762 264 0,'0'-5'99'0,"3"-5"-54"0,0-6-33 15,0 10 24-15,0 1 14 16,-3 5 10-16,0-5-16 16,0 5-6-16,0 0-22 15,0-3-6-15,0 3 1 0,-3 11-1 16,0 5-7-1,0 7-1-15,-3 17-2 16,0 8 0-16,3 5-3 0,0 10 0 16,1-5 2-16,-1-2 0 15,3 5 1 1,0-3 2-16,3-5-6 16,-1-6-1-16,1-4-3 15,0-1 2-15,0-2 2 16,-3-8 2-16,0-6-1 15,0-5 1-15,0-5 2 16,0-3 2-16,0-5 3 0,-3 0 2 16,-3-16-3-16,1-5-1 15,-1-5 1-15,-3-6 0 16,0-5-5-16,-3-11 1 16,-6 3 2-16,3 5 1 0,-3 3-1 15,3 5-2-15,3 3-2 16,1 5 1-16,2 3 1 15,3 2 0-15,3 3-3 16,-3 3 0-16,0 2-1 16,6 6 3-16,0 5 0 15,6 11 3-15,3 7-1 16,6 6-1-16,-1 2 1 16,4 1-1-16,0 2-3 15,0-3 2 1,3-5-1-16,6-8 0 0,-4-2 2 15,1-3 2-15,3-6-1 16,-3 1-1-16,-3-6-4 16,2-2 0-16,-5-6-7 15,3-2-3-15,-6 0 8 16,-3-6 2-16,-3 3 6 0,-6-3 3 16,-6-2 4-16,-3-3 5 15,-6 0-4-15,-3-2 2 16,-6-1 2-16,-2 4 3 15,-4-1 0-15,0 2-1 16,0-1-8-16,9 7-5 16,0 2-18-16,4 1-5 15,2-6-36-15,0 9-17 16,3 2-69-16,0 0-74 31,-9-3 75-31</inkml:trace>
  <inkml:trace contextRef="#ctx0" brushRef="#br0" timeOffset="3265.6615">22990 3212 296 0,'-12'0'110'0,"15"-5"-60"0,0 5-32 0,0-3 31 15,3-2-3-15,0 0 3 16,9-6-23-16,3-2-10 16,9-11-10-16,0 0-7 0,2 0 0 0,1 0 1 15,0 1 0-15,9 1-16 16,-10 4-4-16,-2 5-39 15,-12 2-14-15,3 6-57 16,-9 5-49 0,-3 0 69-16</inkml:trace>
  <inkml:trace contextRef="#ctx0" brushRef="#br0" timeOffset="3471.4993">23172 3040 276 0,'-9'0'104'0,"9"0"-56"0,3 3-41 16,0-1 26-16,0 1-4 16,0 5 3-16,6 10-15 15,0 4-8-15,3 1-5 16,0 4-4-16,3 5 3 0,5 2-20 0,-2-2-8 16,3 0-36-16,-3-3-16 15,0-6-47 1</inkml:trace>
  <inkml:trace contextRef="#ctx0" brushRef="#br0" timeOffset="3908.9828">23580 3035 296 0,'-15'-6'110'0,"12"4"-60"0,-15-1-28 16,15 1 38-1,-9 2-26 1,-3 2-19-16,-3 1-10 16,7 7-5-16,-4 9 2 0,0-1 3 0,3 4-4 15,3 1-1-15,3 4 0 16,3-9 0-16,6 1 0 16,3-3 0-16,6-8 2 15,0-3 1-15,3-5 1 16,-1-5 2-16,7-3-3 15,-3-3 0-15,-3-2-1 0,-3-11 1 16,-3 3-2-16,-3 3-1 16,0 2 5-16,-3 5 1 15,-3 3-2-15,0 3-1 16,0 0-1-16,0 10 1 16,0 5-4-16,3 1 0 15,3 0-1-15,0-3 0 16,-3-1 0-1,6 1 0-15,2-2-9 16,1-1-5-16,6-2-58 16,3-6-24-16,6-5-49 15</inkml:trace>
  <inkml:trace contextRef="#ctx0" brushRef="#br0" timeOffset="4260.376">23800 2969 280 0,'-9'5'107'0,"9"-2"-58"0,3 2-31 15,-3-2 28-15,3 2-20 16,0 0-7-16,0 0 11 16,3 1 4-16,0-6-17 15,0 0 10-15,-6 0 4 0,3-6-1 16,-3 1 0-16,0-3-9 15,-3-2 0-15,-3-4-10 16,0 1-4-16,0-3-4 16,3 0-3-16,3 0-4 15,3 1 0-15,6-4-7 16,6 3-3-16,0 3-8 16,6 2-3-16,2-2-25 0,-2 5-8 15,6 3-26-15,-3 0-13 16,3-1-9-1,-1 1-29-15,4 0 52 16,-6 2 117-16,-3-2 60 0,-6 2 4 16,-3-2-4-1</inkml:trace>
  <inkml:trace contextRef="#ctx0" brushRef="#br0" timeOffset="4885.4104">24122 2757 541 0,'2'-3'57'0,"-10"-2"-18"0,-1 5-25 16,-3 5-10-16,0 3-6 15,0 3 1-15,3 7 1 0,3-7 2 16,0 2-3-16,3 0 0 15,3-2 1-15,3-3 2 16,0-3 3-16,3 1 4 16,3-6 0-16,3-8 2 15,0 0-6-15,-3-3-1 16,0 0 0-16,-6 1 0 16,3-1-5-16,-1 3 1 0,-2-2-5 15,6 7 1-15,-3 6 0 16,0 2-1-1,3 3 1-15,0 5 3 16,3 8-9-16,0 1-1 16,0-1-3-16,0 3 1 15,-3-6 2-15,0 3 5 16,-6-2 5-16,-3-3 5 0,-3-3 16 16,-3-3 10-16,0-2-10 15,0-2-1-15,-6-6-9 16,3-8-4-16,-3 0-3 15,6-3 0-15,3 1-7 16,3-6 1-16,9-3-4 16,3-2 2-16,6-5-4 15,0-1 1-15,11 1-1 0,-2-1 3 16,-3-7-5-16,-6 2-3 16,0 3 1-16,0 5 2 15,-6 3 5 1,-7 5 3-16,-2-2 0 15,-6 10-1-15,-5 5 5 16,-4 6 1-16,-6 7 4 16,3 14 3-16,3-5-2 15,0 2-2-15,3 0 2 0,3 0 2 16,6 0-4-16,3-2-1 16,3-3 0-16,9-6 0 15,-3 1-9-15,3-6-2 16,6 0-31-16,-4-5-15 0,-2-10-59 15,0-1-26-15,-6-2 13 16</inkml:trace>
  <inkml:trace contextRef="#ctx0" brushRef="#br0" timeOffset="5072.92">24410 2561 356 0,'-6'-8'134'0,"9"6"-72"0,6-1-77 15,-3 3 21 1,0-8-10-16,6 0 2 0,9-3-28 16,3 1-12-16,-1-3 22 15,1-1-35-15,-6 4-11 0,0-6-15 16,-6 3-32 0,-3-3 38-16</inkml:trace>
  <inkml:trace contextRef="#ctx0" brushRef="#br0" timeOffset="5260.3705">24520 2315 248 0,'-23'8'93'0,"20"-8"-50"0,-9 11-19 0,12-3 29 16,0-3 2-16,3 8 1 15,0 8-17-15,0 6-7 16,6 2-18-16,-1 3-9 0,1 2-1 16,3 11-3-16,3-5-1 15,6-1-8-15,-3 1-5 0,0-8-51 31,0 0-20-31,-4-9-76 16</inkml:trace>
  <inkml:trace contextRef="#ctx0" brushRef="#br0" timeOffset="73480.2534">5557 4424 128 0,'-3'-21'49'0,"3"7"-26"0,-12 7-20 0,12 4 12 15,3-5-5-15,-3 3 2 16,3-6 8-16,0 3 5 15,3-5-13-15,0 2 11 0,0-2 4 16,3-5 3-16,-4 4 4 16,1 4-1-16,0-1 0 15,0 3-5-15,-3 0 0 16,0 0-5-16,0 3 0 16,0 2-6-16,-3 6 0 0,0 0-6 15,3 7 1-15,-3-2-5 16,0 21-2-16,0-5-2 15,3 18 0-15,0-4-4 16,3 12 0-16,0-8 1 16,0 11 0-1,0-5-3-15,0-1 2 0,0-7 1 16,-3 0 2-16,0-9 1 16,-3 1 3-16,0-3-3 15,0-2-2-15,0-3-3 16,0-3 1-16,0-3-1 15,0-2 0-15,0 0 2 0,0-3 0 16,0-2 2-16,-3-3 1 16,0-3-1-16,-3-2 1 15,3-1 0-15,-6-7 1 16,3 0-5-16,-3-6 1 16,0 3 0-1,-3-8 2-15,0 3-1 0,-2-3-1 16,2 3 1-1,0-8-1-15,0 2 0 16,0-2 0-16,3 3 0 16,3-1 2-16,0 3-1 0,3 3 2 15,0 0-4-15,0 2 0 16,0 3 1-16,3 0 2 16,0 3-1-16,0 0 2 15,0 2-4-15,-3 0 0 0,3 3 1 16,-3 0 2-16,0 0-1 15,0 6-1-15,0-4 1 16,3 12 1-16,0-4-1 16,0 6-1-16,0-3 1 15,0 3 1-15,0-3-3 16,3 3-2-16,0-3 2 16,3 3 0-16,0-2 1 15,6-1 0-15,-3-3-3 16,6-2 2-1,-3 0 1-15,6-5 0 16,-4 0 0-16,7-9 0 0,-3 1-3 16,9-6 2-16,-3 3 1 15,0-7 2-15,-4 1-3 16,7-2 0-16,-9 3-1 16,0-3 0-16,0 3 4 0,-3 3 1 15,-3-1 1-15,-6 3 0 16,-1 3 0-16,-5-1 0 15,0 1 0-15,-11 0 0 16,2 2 0-16,-12-2 2 16,3 2-3-16,-12 1-2 15,3-1-3-15,-2 0-1 16,2 1-12-16,0 2-5 16,6 0-42-16,3 0-20 0,3 0-87 15</inkml:trace>
  <inkml:trace contextRef="#ctx0" brushRef="#br0" timeOffset="74593.3177">4839 3778 176 0,'0'0'66'0,"0"-2"-36"0,3-1-9 0,-3 0 22 16,6 1-1-16,3-6-1 16,0-3-9-16,3-2-3 15,9-6-16-15,0-2-6 0,0 0 0 16,-1-3-4-16,1 3 0 15,0 0 1-15,-3 5 0 16,-3 5 0 0,-3 6 0-16,-3 8 6 15,-6 5 4 1,-3 5-10-16,-3 8-1 16,-3 8 3-16,-3-2 4 0,0-1-5 15,0 1-3-15,3-6-1 16,-3-3-1-16,6-2 0 15,0-3 2-15,3-5-3 16,3-2-2-16,3-4 2 0,0-4 2 16,3-4 2-16,3 1 1 15,0 0-5-15,6-3 1 16,5 0-2-16,1 3 0 16,0-1 2-16,-3 6 0 15,0 3 0-15,-4 2 2 16,-2 6-1-16,-3 2 2 15,-3 8 0-15,-3 0 1 16,-9 3 4-16,0 0 5 16,-6 2 2-16,-3 1 3 15,-5-1-8-15,2-10-1 16,3-2-5-16,-3 1-1 16,3-1-10-16,-3 4-5 15,3-2-47-15,0-5-19 16,3-3-86-1</inkml:trace>
  <inkml:trace contextRef="#ctx0" brushRef="#br0" timeOffset="75483.9307">5476 3688 148 0,'0'-2'55'0,"3"2"-30"0,-3 2 4 0,0-2 25 16,0 0-1-1,3 0 2-15,-3 0-12 16,0 6-1-16,0 2-24 16,0 2-8-16,0 3-3 0,0 3-4 0,0 3-2 15,0-1-3-15,3-2 1 16,0-3 1-16,0-2 0 16,0-3 11-16,6-5 11 15,3-6-2 1,0-5-6-16,0-3-3 15,0-2-7-15,-3-3-1 16,0 0-1-16,-3 3-2 16,-1 3 1-16,1 2-1 15,-6 2-3-15,3 9 0 16,-3 2 2-16,0 3 0 16,0 3-2-16,3 2 0 15,3 0-1-15,3 3 3 16,0-3-7-16,3 1 1 15,0-4 1-15,3-2 1 16,0-3 3-16,0-2 1 0,-3-6 1 16,5-2 2-16,4-3 1 15,-6-2 1-15,-3-4-2 16,-3-7 1-16,-3 3-7 16,0 2 1-16,-3 3-10 0,-3 2-4 15,-6 3-35-15,6 0-14 16</inkml:trace>
  <inkml:trace contextRef="#ctx0" brushRef="#br0" timeOffset="75937.0441">5964 3678 176 0,'-3'2'66'0,"3"-2"-36"0,0 0-20 0,0 0 17 15,0 0 2-15,0-5 5 16,0 2-8-16,-5-2-1 16,-1 0-14-16,-3 0 15 0,0-1 8 15,0 4-7-15,0 2-3 16,0 5-8-16,0 3 0 0,0 10-11 16,0 1-6-16,0-1 1 15,3 1-1-15,3-1-2 16,3-2 2-16,3-2-1 15,3-4-2-15,3-2-2 16,3-5 1-16,3-3 5 16,0-6 2-16,0-2 2 15,-3 1 0 1,0-1 0-16,-4 0 2 16,1 0 1-16,-3 0 1 15,0 3-2-15,-3-1 1 0,-3 6 2 16,0 0 2-16,0 0-5 15,0 3-4-15,3 0-4 16,0 2 1-16,0 0-15 16,3 0-6-16,3 1-31 0,-3-1-11 15,3-2-29-15,3-1-9 16,0-2-2 0</inkml:trace>
  <inkml:trace contextRef="#ctx0" brushRef="#br0" timeOffset="76358.9276">6125 3699 228 0,'-3'-3'85'0,"3"3"-46"0,0 0-30 16,0 0 22-16,0 0-15 15,0 0-3-15,3 0-8 0,3 0-2 16,0 0 19 0,3 0-13-16,3 3 1 0,-3-3-2 15,0 0 0-15,0-3 2 16,0-2 1-16,0-3 1 15,-3-3-4-15,-1-2 0 16,1 0-1-16,0 2 1 0,-3-2-4 16,0 5-3-16,0 0 4 15,-3 3 1-15,0 5 0 16,3 3-1-16,0 2-3 16,0 3-2-16,3 2 1 15,0 4-1-15,3 4-7 16,0 3 0-16,12-5-2 0,-3 0 1 15,-3-3 2-15,-1 1 4 16,-2-1 7-16,-6-3 7 16,-3 1 5-1,-15 0 4-15,1-1 4 16,-4-2 2-16,0-3-14 16,0 1-6-16,0-4-24 15,3 1-11-15,0-3-52 16,3-3-24-16,6 1-44 15</inkml:trace>
  <inkml:trace contextRef="#ctx0" brushRef="#br0" timeOffset="88380.0919">5685 3958 200 0,'-6'3'77'0,"9"-1"-42"0,-3-4-37 0,0 2 17 15,0 0 0-15,0-3 5 16,3-2-1-16,-3-3-2 15,0 3-9-15,0-1 8 16,-3-2 22-16,-3 3-5 16,0 2-17-16,-3-2-9 15,-3 5 3-15,0 0 3 16,0 3-9-16,-3-1-1 16,0 4-3-16,-2 2 2 15,2 2-1-15,3 1 2 16,6 2-7-16,3 0 1 15,6 1 1-15,3 4 1 16,0 1 1-16,3-4 0 16,3-4 0-16,-1 0 0 15,1-6-5-15,0-2 1 16,3-6 2-16,-3-8 1 16,0-2 1-16,0-3 2 0,0-2-1 15,0-1 2-15,-3 3-2 16,0 3-1-16,-4 3 1 15,1 2-1-15,0 2 2 16,3 4 1-16,-6 2 1 16,0 2 0-16,0 6 6 15,0 3 4-15,3 5-5 16,0 2-1-16,3 1-4 16,0-1-1-1,0 11-6-15,0-5 0 16,0-3-17-16,0-5-4 0,0-3-30 15,0-2-13-15,-4-3-68 16</inkml:trace>
  <inkml:trace contextRef="#ctx0" brushRef="#br0" timeOffset="88661.3577">5839 4008 288 0,'-11'24'110'0,"8"-16"-60"0,3 0-63 0,0-5 17 16,3-1 5-16,2 1 8 16,4 2-4-1,3-2-2-15,9-3-6 0,6-5-4 0,3-3 2 16,2-3-4-16,1 1 0 15,0-1-10-15,-3 0-3 16,-1 4-24-16,-5-1-8 16,-3 0-47-16,-9 0-46 15</inkml:trace>
  <inkml:trace contextRef="#ctx0" brushRef="#br0" timeOffset="88911.4057">6006 3871 304 0,'-12'24'115'0,"9"-6"-62"0,3-5-51 0,-3-7 25 16,3 2-9 0,3 2 1-16,0 1-8 15,3 2-4-15,3 3-4 16,0 0-3-16,3 2 1 0,0-4-8 15,0-1 0-15,0 0-30 16,0-2-11-16,-1-3-26 0,-2-6-9 16,-3-4-21-1</inkml:trace>
  <inkml:trace contextRef="#ctx0" brushRef="#br0" timeOffset="89114.5307">6092 3757 324 0,'-11'13'121'0,"11"-7"-66"0,0 2-60 16,0-6 23-16,0 6-1 15,3 5 7-15,0 14 0 16,2 2 1-16,1 3-14 16,3 5-9-16,0 0-2 15,3 0-18-15,0-3-8 16,3-5-44-16,-3-5-17 0,0-3-50 15</inkml:trace>
  <inkml:trace contextRef="#ctx0" brushRef="#br0" timeOffset="89458.1904">6212 3977 340 0,'-9'16'129'0,"6"-8"-70"0,-6 2-73 0,12-7 19 15,-3 5-1-15,3 0 5 16,0 5 0-16,3 0 0 16,0 6-5-16,-1-1-3 0,4-2 0 15,0-3-4-15,-3-2 0 16,0-3-1-16,-3-3 0 16,-3-5 11-16,0-11 5 15,-3 1-3-15,-3-3-1 16,0-1-4-16,3 1-1 15,0 0-1-15,0 0 1 16,3-1-2-16,3 1-1 16,3 0-2-16,3 0-1 0,3 0-12 15,6-1-5-15,6-4-18 16,0-1-8-16,-4 3-53 16,1 3-66-1,-3 3 48-15</inkml:trace>
  <inkml:trace contextRef="#ctx0" brushRef="#br0" timeOffset="89692.6474">6536 3926 320 0,'-3'11'121'0,"6"-8"-66"0,-3 5-38 0,3-3 33 15,0 3-19 1,0 2-3-16,0 4-18 0,6 2-9 16,-3-3-1-16,3 0-1 0,0-2 1 15,-3-4-36-15,0 1-15 16,-4 0-29-16,-10-13-97 31</inkml:trace>
  <inkml:trace contextRef="#ctx0" brushRef="#br0" timeOffset="89848.8884">6417 3752 264 0,'-6'10'99'0,"3"-4"-54"0,3 2-61 16,3-6 12-1,0 4-78-15,3-1-31 16,0 0 29-16,0-2 17 0</inkml:trace>
  <inkml:trace contextRef="#ctx0" brushRef="#br0" timeOffset="90301.9746">6628 3733 360 0,'-15'35'134'0,"12"-30"-72"0,0 6-74 0,3-6 18 16,0 0-3-16,3 3 3 15,3 3-1-15,0-1 0 16,3 6-3-16,3 3-2 0,0-1 1 16,0 1-1-16,-3-1 2 15,0-2 1-15,-3-3 1 16,0-2 6-16,3-3 6 16,-6 0-2-16,-3-6 0 15,-3-2-6-15,0-2-3 16,0-4-2-16,0-7-3 15,0-3-2-15,3 0 1 16,0-2-4-16,0 2 1 16,3 0-3-16,6 3 0 0,3 0 1 15,-1 2 2-15,1 3 2 16,0 3 1-16,0 2 1 16,-3 3 2-16,-3 6-1 15,-3 2 2-15,-3 5 2 16,-3 3 4-16,-3 2 5 15,-6 3 1-15,0 0-8 16,0-5-2-16,0 0-38 16,1-5-18-16,2-6-93 15,0-2-73-15</inkml:trace>
  <inkml:trace contextRef="#ctx0" brushRef="#br0" timeOffset="91692.5496">7950 4001 156 0,'-6'13'57'0,"6"-8"-30"0,0 0-32 15,0-5 12-15</inkml:trace>
  <inkml:trace contextRef="#ctx0" brushRef="#br0" timeOffset="92536.3546">7953 4019 238 0,'6'-8'-1'0,"0"0"0"16,0-5 34-16,-3 2 15 0,0-2 15 16,-3 5 9-16,-3 3-4 15,0 0 0-15,-6 10-11 16,0 5-29 0,0 9-12-16,0 7-9 15,0 14-2-15,0 5-3 16,0 13 1-16,3 3-2 15,0 3 2-15,0 4-4 16,0-7 0-16,3-5 1 16,0-8 2-16,0-1-1 0,0-7-1 15,0-6 1-15,0-7 1 16,1-6 1-16,-1-3 1 16,-3-2-2-16,3-3 1 15,0-2 2-15,0-3 2 0,0-3-1 16,0-5-1-16,0-8-3 15,0-5-2-15,0 0 1 16,0-3-1-16,-3-3 0 16,0 1 0-16,-3-1 0 15,0 1 0-15,3 2 0 16,3 0 2 0,0 3-3-16,0 0 0 15,0 2 1-15,0 3 0 16,0 0-3-16,3 3 2 15,0 2-4-15,0 3 1 0,0 6 2 16,3 4 3-16,0-2-2 16,0 3 0-16,-3 2 3 15,3 0 1-15,0 3-1 16,-3 0 1-16,3 8-4 16,0 2-2-16,-3 3 4 0,3 0 1 15,0 1 0-15,0-4-2 16,0 0 1-16,0-2 1 15,-3 0-3-15,0-5-2 16,0-4 2-16,0-1 2 16,0-4 0-16,3-4 2 15,0-6-4-15,3-3 0 16,0-5-4-16,3-3 1 16,3-7 4-1,5-6 4-15,4-8-1 16,3 1-2-16,0 1 0 0,0 4 1 15,-3 2-1-15,-1 3 2 16,-2 5-2-16,-3 6-1 16,-3 2 3-16,-6 2 0 15,-3 1 1-15,-3 2 0 0,-6 1-2 16,-6-1 1-16,-9 0-2 16,-2 1-1-16,-1-1 3 15,0 3 2-15,0 0-2 16,3 0 0-16,0 3-3 15,-5-1-1-15,8 1-34 16,0-3-17-16,6 0-90 16,3-5-40-16,-3-19 30 15</inkml:trace>
  <inkml:trace contextRef="#ctx0" brushRef="#br0" timeOffset="96675.4304">7875 3318 296 0,'-9'13'110'16,"9"-13"-60"-16,3 11-45 0,-3-9 24 15,3 1 4-15,0 2 4 16,3 3-4-16,3 3-3 16,12 2-16-16,6 3-4 0,0 2-3 15,2 6-3-15,1 0-3 0,-3 3 0 16,0-4-1-16,-6 1 4 15,-3 0 2-15,-7-3 2 16,-2 0 2-16,-3-2 1 16,-3-3 1-16,-3-6 0 15,0-2 2-15,-3-3-7 16,0-5-2-16,0-7-8 0,0-7-2 16,0-7-1-16,3-8 2 15,3-3-5-15,3 1-1 16,6-4-2-16,3-5 2 15,0 3 4-15,3 0 1 16,0 8-11-16,0 5-4 16,-4 9 0-1,1 4-1-15,0 11 14 16,-3 13 6-16,0 6 4 16,-6 5 3-16,0-1 8 15,-3 12 3-15,-3-1 0 0,-3-2 0 16,0-3-9-16,-3-3-3 15,-3-4-1-15,0-4 0 16,0-2-5-16,0-3 1 16,3-5-20-16,0-5-9 0,0-3-40 15,3-5-19-15,3-3-68 16</inkml:trace>
  <inkml:trace contextRef="#ctx0" brushRef="#br0" timeOffset="97331.6997">8417 3381 120 0,'6'0'46'0,"0"0"-24"0,-3 0 3 15,-3 0 20-15,6 0-5 16,-3 0 0-16,3 0-4 16,0 3 0-16,0 2-19 15,3-2 5-15,0 2 2 0,3 3 3 0,-3 0 1 16,2 3-7-16,1 7 0 15,-3 3-6-15,0 9 1 16,3-4-7-16,0 3-3 16,-3-2-3-1,3-6-3-15,-3-3-15 16,0-2-7-16,-3-5-44 16,0-3-18-16,0-8-57 15</inkml:trace>
  <inkml:trace contextRef="#ctx0" brushRef="#br0" timeOffset="97748.0658">8634 3421 288 0,'-3'3'110'0,"3"-1"-60"0,0 4-41 16,0-4 27-16,3 4-13 15,0 4-1-15,0 9-13 16,3-1-5-16,0 3-3 0,0 1 1 0,0-4 1 15,0 1-1-15,0-1 1 16,0-5 4-16,0-2 4 16,0 0-2-16,0-6 2 15,-3-3-2-15,0-7 2 0,-3-8-8 16,0-3-4-16,0-10-14 16,0-1-2-16,3 1-1 15,0-1 3-15,0 3 9 16,6 3 5-16,0 5 2 15,3 3-1-15,-3 5 9 16,2 6 6-16,1 4 4 16,3 6 1-16,0 8 0 15,0 5 0 1,0 6-3-16,0 4 2 16,0 4-4-16,-1-1-1 0,1-2-15 15,-3 0-6-15,0-6-81 16,9-2-34-16,-15-11-48 15</inkml:trace>
  <inkml:trace contextRef="#ctx0" brushRef="#br0" timeOffset="99029.3027">9804 3844 232 0,'-3'0'88'0,"3"-2"-48"0,0 2-25 0,-3 0 24 16,3 0-1-16,0 0 4 16,0 0-10-16,6 0-2 15,0 0-17-15,0 5 3 0,0 6 4 0,0 10-9 16,0 8-1-16,0 11-4 16,0 7 1-16,0 1-2 15,3-1 2-15,0 9 0 16,0 2 1-16,-3-2 0 15,0 5 2-15,-3-3 1 16,0-3 1-16,-1-4-2 16,1-6-1-16,0 2-5 15,0-10-3 1,0-5 0-16,0-5-1 16,0-9-5-16,0-2 1 0,0-8 0 15,-3-3 2-15,0-10 1 16,-3-3 3-16,0-3-1 15,-3-2-1-15,0-3-2 16,0-2 1-16,1-3 1 16,-1-6 2-16,0 1-1 0,0 2 2 15,0 0-4-15,0 6-2 16,0 2 2-16,3 2 2 16,0 4 0-16,0 2 2 15,0 5-2-15,0 1-1 16,3 2-2-16,0 2 1 15,0 4-1-15,0-1-2 16,0 0 3-16,0 0 0 0,3 9 5 16,-3 2-4 15,3-3 0-31,0 0 0 0,0 5 2 16,3-2-1-16,0-2-1 15,0-1 1-15,3 0 1 16,0 0-6-16,-1-2 1 15,1-3 1-15,-3 0 3 0,3 0-2 16,0-3 2 0,0 0 4-16,-3 1-7 15,3-4 0 1,0-2 0-16,0 0-1 16,0-2 1-16,0-4 2 15,0 1 2-15,0-3-1 16,3-3-1-16,2-2 1 15,4-3-1-15,0-5 0 0,3-3 0 16,-3-5 2-16,0 3 1 16,0 5-4-16,-4 2 1 15,-2 3 2 1,-12 6 3 0,-3 4 0-16,-3 6 0 15,-3 3-1-15,-5 2-5 16,-1 1-1-16,0 2 1 0,0-1 2 15,-3 1-9-15,0 3-4 16,3-6-47-16,0 1-19 16,1-6-101-1</inkml:trace>
  <inkml:trace contextRef="#ctx0" brushRef="#br0" timeOffset="105128.7559">10004 3688 88 0,'-18'0'33'0,"3"-2"-18"0,-3-1-18 0,15 0 6 16,0 1-1-16,0-4 1 15,3 1 21-15,3-3 11 16,0 0-3-16,6-2-1 16,3 2-6-16,0 0-2 15,6 3-12-15,0 2-4 0,5 3-1 16,1 5 1-16,0 3 1 16,3 5-2-16,-6 1 1 15,2 7 5-15,-5 0 4 16,-3-3 9-16,-3 1 5 15,-3-3-3-15,-3-3 1 16,-3-2-1 0,-6-9 8-1,-6-2-11-15,-3-5-13 0,0-3-6 16,0-8-4-16,0-5 1 16,0 0-3-16,4-3-2 15,2-5-7-15,3 0-4 16,3-8-8-16,3 0-1 0,3 0-34 15,0 0-13-15,-1 0-61 16</inkml:trace>
  <inkml:trace contextRef="#ctx0" brushRef="#br0" timeOffset="105519.3959">10298 3442 220 0,'-3'11'85'0,"6"-11"-46"0,0 0-52 0,0 0 12 16,3 0-3-1,0-3 2-15,0 1 6 16,-3-1 5-16,0 0-5 16,0-2 2-16,0 0 1 0,3-3-1 15,0-3-1-15,0 1-12 0,-6-1-3 16,-3 3 3-16,0-3 3 15,0 6 3-15,-3 3 3 16,0 4 12-16,0 3 6 16,-3 6-4-16,3 2 1 0,0 3 5 15,3 11 4-15,0 2-6 16,3 0-1-16,3 3-11 16,3-1-3-16,3-2-5 15,3 1-1-15,6-7-1 16,3-4 0-1,0-9-27-15,2-4-10 16,4-6-85 0,0-6-40-16,-9-2 78 15</inkml:trace>
  <inkml:trace contextRef="#ctx0" brushRef="#br0" timeOffset="106055.6823">10682 3553 208 0,'-18'0'77'0,"13"-8"-42"0,-4-15-41 0,6 9 12 15,-3 1 0-15,-6 0 6 16,0 0-2-16,0 2 2 16,0 1-7-16,3 2 17 0,0 2 7 0,0 6-10 15,3 6-3-15,3 9-8 16,0 4 0-16,0 5-1 15,3 5 3-15,0 3 4 16,3-1 3-16,0 1-3 16,0-5 2-16,0-6-7 15,12-8-7 1,0-13-4-16,0-5-6 16,-3-9 0-1,0-4-9-15,-3-6-2 16,0-8-3-16,-3 3-2 0,-3 0 9 15,-1 5 4-15,-2 3 4 16,0 5 3-16,0 3 8 16,0 3 5-16,0 2 13 15,0 0 6-15,0 5-10 16,0 3-3-16,3 3-3 0,3-1 0 16,0 4 5-16,0 2 1 15,3 7-7-15,0 4-2 16,0 2-3-16,-3 0 1 15,3 3-6-15,0-3-1 16,0-2-24-16,-3-3-12 16,0-3-41-16,-3-5-16 15,0-6-35 1</inkml:trace>
  <inkml:trace contextRef="#ctx0" brushRef="#br0" timeOffset="106305.735">10641 3162 296 0,'-3'0'110'0,"3"0"-60"0,0 5-36 16,3-2 26-16,0 2-2 16,0 6 2-16,3 4-3 15,0 7 0-15,2 4-20 16,4 6 3-16,3-3 1 0,9 3-11 15,0 5-3-15,0 2-3 16,-1 4 0-16,4 2-33 0,0-3-13 16,0 0-102-16,-6-7-44 15,-9-19 44 1</inkml:trace>
  <inkml:trace contextRef="#ctx0" brushRef="#br0" timeOffset="107980.9094">12486 3985 224 0,'-9'2'85'0,"6"-2"-46"0,-3-5-26 0,6 2 24 0,0 3-1 16,0 0 2 0,0 0-14-16,0 0-6 15,0 0-11-15,0 3-1 0,0 2 1 16,0 6 1-16,0 5 0 16,0 5-2-16,0 5-1 0,0 3 1 15,3 6 1-15,0 2-3 16,0 8-3-16,-3 5 4 15,3-2 1-15,0 5-2 16,0-6-1-16,3-2-1 16,-3-5 1-16,3-6 0 15,-3-2 1-15,3-5 0 16,-3-6 2-16,0-5-3 16,0-3-2-16,0-3 4 15,-3-2 1-15,0-2 4 0,0-1 1 16,0-2-3-1,-3-1 0-15,0-2-5 16,0 0-2-16,-3-2 2 16,0-4 0-16,0-2-4 15,-3-2-1-15,0-3 1 16,0-3 0-16,0-5 1 16,0-1 0-16,3-1 0 0,0-7 0 15,1 7-3-15,-1 1 2 16,0 4 3-16,3 2 1 15,0 5-1-15,0 1-2 16,3 5 3-16,0-1 2 0,0 6-2 16,0 0-2-16,0 0 0 15,0 0 1-15,0 6-3 16,3-1-2-16,3 5 2 16,3 4 2-16,-1 4 0 15,1 3-1 1,0 1-2-16,0-1 1 15,0 3 1-15,0-6 0 16,-3 1 0-16,-3-4 2 16,0 1-1-16,-3-2 2 15,0-4-2-15,-3-2 2 0,0 0-2 16,0-3 2-16,0 1-2 16,0-4 2-16,0 1-2 15,0 0-1-15,3-1-2 16,0-2-1-16,0 0-1 15,6 0 3-15,0 0 0 0,3 0 3 16,0-2-3-16,0-4-2 16,3-2 2-16,0-2 2 15,0-1-2-15,3-2 0 16,2 2-1 0,1-10 0-16,-3 3 2 15,0 2 2-15,-3 3-3 0,0-3 0 16,-3 5 1-16,0 1 2 15,-3 2-1 1,0 0 2-16,-6 2 0 16,0 1 1-16,-3 0 0 0,-3 2 2 15,-3 0-5-15,0 3-3 16,-3 0-2-16,-3 0 0 16,0 3-35-16,0-3-14 15,3 0-74-15,-3-3-31 0,1-2 27 16</inkml:trace>
  <inkml:trace contextRef="#ctx0" brushRef="#br0" timeOffset="116610.7171">12266 3352 156 0,'-6'14'57'0,"6"-14"-30"0,-3 2-12 15,3 1 20-15,0-1-2 16,0 1 1-16,0 2 3 16,-3 3 1-16,3-5-20 15,-6 2 7-15,6 1 5 0,-3 1-10 16,3 4-1-16,3 10-9 15,0 6-2-15,3 4-6 16,3 6-2-16,3 1 2 16,3 4 1-16,5-5-4 15,4-5 1-15,3-6-2 16,0-5-2-16,0-5 3 16,-4-3 0-16,1-5-4 15,-3-5 1-15,-3-6 0 16,-3-5-1-16,-3-5 6 15,-3-3 1-15,-3-2 2 16,-3-1 0-16,-6 1-2 0,-3 4-2 16,-3 4 5-16,-3 5 1 15,0 5 2-15,0 2 2 16,0 6-10-16,0 3-2 16,3 2-8-16,3 0-2 15,3 0-28-15,3-2-14 16,3 0-80-16,3-3-42 15,0-14 82-15</inkml:trace>
  <inkml:trace contextRef="#ctx0" brushRef="#br0" timeOffset="117391.9177">12665 3437 140 0,'0'3'55'0,"0"-3"-30"0,3 0-12 0,-3 0 17 16,3 0 2-16,3 0 6 0,0 2-6 15,0 1 1-15,-1 2-19 16,1 0-6-16,0 11-1 0,3 0-4 16,0 0 0-16,0 0 1 15,0 0 0-15,0-3-5 16,3-2 1-16,0-3 0 15,0-6 2-15,0-2 5 16,-3-5 6-16,0-6-5 16,-4-2-2-16,-2-3-3 15,-3 0-3-15,0 1 1 16,0 1-1-16,-3 4 0 16,0-1 0-16,3 3 0 15,-2 6 2-15,2 2-3 16,2 2 0-16,4 6-1 15,0 3 0-15,6 2 2 16,0 0 0-16,3-2 0 0,3-3 0 16,0-3 2-16,0-2 1 15,0-9 5-15,-7-4 3 16,-2-3 0-16,-3-3 1 16,-3 0-4-16,-3 0 0 15,-3 3-5-15,-3-1 0 16,-3 4-32-16,1 2-13 0,-1 3-78 15,3 5-55 1,0 0 70-16</inkml:trace>
  <inkml:trace contextRef="#ctx0" brushRef="#br0" timeOffset="117845.2047">13123 3363 196 0,'-6'5'74'0,"3"-5"-40"0,0-2-22 16,0-1 19-16,0-5-10 15,0-5-1-15,-3-1-4 16,0 1 3-16,0 0-11 16,-3 0 7-16,1-3 2 0,2 5-1 0,-6 9 8 15,3 7-9 1,6 11-11-16,3 2-2 15,3 6-2-15,3 0 2 16,0 0-1-16,0 8-1 16,0-6 3-16,0-2 2 15,-1-6-2 1,4-4 0-16,0-4 3 16,-3-10 1-16,0-2 5 15,0-12 5-15,-3 1-9 0,0-3-2 16,0-2-4-16,-3 2 1 15,0-3-4-15,3 3 0 16,0 6 1-16,0 5 2 16,0 2-6-16,3 3 1 0,0 3 1 15,3-1 1-15,6 1 1 16,0 2 0-16,0 0-11 16,-1 3-5-16,1-5-39 15,0 2-16-15,0-2-69 16</inkml:trace>
  <inkml:trace contextRef="#ctx0" brushRef="#br0" timeOffset="118296.42">13236 3217 200 0,'-6'3'74'0,"6"-3"-40"0,3 5-31 15,-3 1 15-15,6-1 6 16,0 8 7-16,3-5-7 16,3 3-5-16,3 4-10 0,0-1 5 0,3-4 5 15,-1 1-6-15,1-3 0 16,6 0-5-16,-6-3-3 16,0 0-5-16,-3-2 0 15,-3-11 4-15,-3-5 2 16,-1 0-2-16,-2-3-1 0,-3 0 1 15,0 0 0-15,0 5-2 16,-3 1-2 0,0 2 5-16,0 8 8 15,3 5-2 1,3 6-6-16,3 5-3 16,0 7 1-16,0-1 0 15,0-1 7-15,0 3 4 16,-3-1 4-16,-3 12 1 0,-3 2 3 15,-3 3 1-15,-3-3-10 16,0 0-3-16,0-8-13 16,0 5-5-16,0-7-73 15,3-6-34-15</inkml:trace>
  <inkml:trace contextRef="#ctx0" brushRef="#br0" timeOffset="119704.3321">14760 3829 192 0,'-3'2'71'0,"3"-2"-38"0,0 3-39 16,0-3 14-16,0 0 10 16,0 2 9-16,0 1 1 15,0 2 1-15,0 1-16 16,0-1 14-16,3 11 18 0,-3-3-11 15,0 6-8 1,-3 4-9-16,-3 4-4 16,0 2-3-16,0 11-1 15,-3-1 3-15,3 1 3 16,1-3-6 0,-1 11-3-16,0-3-3 15,3 0-3-15,0 0-2 16,0-3 1-16,0 6-1 0,0-6-2 15,0-2 5-15,0-6 1 16,0-2 4-16,3-6 1 16,0-5-1-16,0-5 1 15,0-2-2-15,0-4 2 0,0-2-9 16,-3-3 0-16,-3-5 2 16,0-8 4-16,-3-5-3 15,0-5-1-15,0-9-2 16,0-2-2-16,0-3 0 15,0 1 3-15,0 1-5 16,0 7 2-16,4 4 0 16,-1 3-1-1,3 6 4-15,0 2 2 16,3 0-2-16,0 5 0 16,0 3 3-16,0 0 1 0,6 0-4 15,0 3 1-15,2 2 0 16,-2 3 2-16,3 3-3 15,0 2 0-15,3 0 1 16,-3 0 2-16,0 6-3 16,0-3 0-16,-3 2 1 0,0-2 2 15,3-3-3-15,-3 1 0 16,3-7 1-16,-3 1 0 16,3-2-3-16,0-4 0 15,-1-2 4-15,4-10 1 16,3-1 0-16,3-5 1 15,0 0-2-15,3-2 2 16,0-3-4-16,-4 2-2 16,1 1 4-1,-3 2 3-15,-3 3-1 16,-3 2-2-16,-3 6-33 0,-6 5-16 16,-3 2-124-1</inkml:trace>
  <inkml:trace contextRef="#ctx0" brushRef="#br0" timeOffset="120377.569">14686 3569 188 0,'-6'-2'71'0,"6"-4"-38"0,-3 1-21 0,3 5 19 16,0-5-7-16,0-1 0 0</inkml:trace>
  <inkml:trace contextRef="#ctx0" brushRef="#br0" timeOffset="120643.2631">14677 3524 416 0,'3'-16'21'0,"0"1"-4"0,3-1-8 16,0 0-1-16,3 0-5 16,0 0-2-1,0 5 0-15,-1 3 1 16,1 3-1-16,0 5 2 15,3 5-2-15,-3 6-1 0,0 10 1 16,3 6 1-16,0 2 10 16,0 5 7-16,0 1 1 15,0-1 0-15,-3 0-2 16,2-5-1-16,1-2-7 16,0-6-4-16,0-2-1 15,0-6-1-15,0-5-9 16,0-3-2-16,0-2-16 0,0-3-5 15,0-8-30-15,-1 0-13 16,-2 0-64 0</inkml:trace>
  <inkml:trace contextRef="#ctx0" brushRef="#br0" timeOffset="121204.571">15064 3604 208 0,'-15'-3'79'0,"15"0"-42"0,-15-7-30 0,12 4 20 16,0 1-3-16,3 0 3 15,-3-3 0-15,0 3 1 16,3-6-4-16,0 3-3 0,6 3-3 16,0 2 1-16,3 3 1 15,0 0 0-15,-3 3-7 16,3 2 0-16,-3 3-10 15,3 3-4-15,0-1 2 16,0 3 1 0,-1 1 0-16,1-1-2 0,0-2-2 15,0-4 1 1,0 1-1-16,0-5 0 16,0-6 2-16,0-5 2 0,-3-5-1 15,-3 0-1-15,-3-8-2 16,0-3 1-16,-3 5 3 15,0 4 1-15,0 1-1 16,0 4 1-16,3 5-2 16,0-3 2-16,0 8-4 15,3 10-4-15,6 3 0 16,3-2 3-16,0 0 1 16,0-1-2-16,0-2 2 15,-1-3 1-15,-2-2 2 16,-3-3 8-16,0-5 3 15,-6-6-2-15,0-5 1 16,-3 0-7-16,0 1-1 16,0 1-13-1,-6 1-4-15,9 2-40 16,-6 1-16-16,1 2-217 16,10 0 152-1</inkml:trace>
  <inkml:trace contextRef="#ctx0" brushRef="#br0" timeOffset="121579.551">15370 3294 260 0,'-3'-3'99'0,"3"1"-54"0,-6-4-39 16,6 4 20-16,-3-3-8 16,1-1 0-16,-1 4-8 15,-3-1-2-15,0 3-4 16,0 3 10-16,0 2 6 0,0 5-6 15,0 1-3-15,3 2-2 16,3 3-1-16,3-3-4 16,6 3-1-16,-3-8-1 15,3 3 1-15,3-3-2 16,-1-6 2-16,1 1 0 16,3-3 3-16,0-5-5 15,0-1-3-15,-3-9-2 16,0 1 0-16,-3 1 3 0,-3 0 2 15,0 2 4-15,-3 1 2 16,0 2 5-16,0 2 5 16,-3 6-5-16,3 3 1 15,0 0-15-15,0-1-3 16,2 6-31-16,1 0-12 0,0-2-52 16,0-1-24-1,0-10 0-15</inkml:trace>
  <inkml:trace contextRef="#ctx0" brushRef="#br0" timeOffset="122036.1789">15546 3074 220 0,'-9'19'85'0,"9"-19"-46"0,-3 19-35 16,3-14 21-16,0 0-1 15,3 3 5-15,3 3-2 16,0 2-2-16,3 0-13 16,3 0 1-16,3 3 1 0,3 3-3 15,-1-1-1-15,4 1-4 0,-3 2 1 16,0 0 5-16,-3-8 2 16,0-2 1-16,-3-3 1 15,0-6-6-15,-4-4-2 16,-2-6-2-16,-3-5-1 0,0-3-1 15,-3-5 0-15,0 2-2 16,-3-2-2-16,0 5 1 16,0 3-1-16,3 2 0 15,0 3 0-15,0 8 0 16,3 3 0 0,3 5 0-16,-3 5 0 15,3 6 4-15,-3-1 5 16,-3 9 1-16,-3 2 2 15,0-3-6-15,0 3-4 16,-3 3-28-16,-3 5-12 0,1-3-100 16,-1-4-45-16,0-7 51 15</inkml:trace>
  <inkml:trace contextRef="#ctx0" brushRef="#br0" timeOffset="123004.9955">16332 3956 244 0,'0'0'93'0,"0"-3"-50"0,0 3-17 0,0 0 31 16,0 0-12 0,3 5-4-16,0 0-19 15,0 6-8-15,0 2-9 0,3 6-4 0,0 7 0 16,-3 9-4-16,0-1 0 16,0 3 2-16,0 11 2 15,0-1 2-15,0 1 1 16,-1 0 4-16,1-1 3 15,0-2 0-15,3-5 1 0,-3-8-6 16,3-6-4-16,0 1-10 16,3-9-3-16,-6-5-1 15,6-2 0-15,-9-3 7 16,0-3 2 0,-6-2 3-16,0-6 0 15,-3-2 2-15,0-11 1 16,-3 0-1-16,4-8 1 15,-1 0-2-15,0-2-1 16,3-3 1-16,0-8-1 0,0 2 0 16,0 6 2-16,3 6-1 15,0 4 2-15,0 6 4 16,3 5 6-16,0 3-7 16,0 7-1-16,3 9-3 15,0-1-2-15,0 1 3 0,0 2 0 16,3 0-1-16,-3 1 1 15,0-1 0-15,3 0 1 16,-3 3 0-16,3-3 0 16,0 0 0-16,0-2 2 15,-1 0-1-15,7-3 0 16,-3-1-6-16,3-1-1 16,0-4 1-16,-3 1 2 15,0-3-13 1,0-5-5-16,0-3-31 15,-3 0-11-15,-3-5-74 16,-3-6-64-16,-3 3 68 16</inkml:trace>
  <inkml:trace contextRef="#ctx0" brushRef="#br0" timeOffset="123458.1369">16308 3397 228 0,'0'3'85'0,"3"2"-46"0,3 0-46 0,0-2 14 16,0 2 6-1,0 3 6-15,3 0 4 16,3 11 3-16,6-1-14 16,5 4 4-16,-5 1 2 0,0 1-10 15,-3 0-2-15,-3-3-2 0,-3-2 0 16,-3-3 15-16,0-6 10 16,-6-2-13-16,-3-5-4 15,-3-6-5-15,-6-5 0 16,0-2-6-16,0-4-3 15,0-2 1-15,3-10 0 16,0 2 1-16,3-2 0 16,3-1-11-16,3 3-3 0,3-2-26 15,3-3-9 1,3 5-68-16,3 6-55 16,0 4 64-1</inkml:trace>
  <inkml:trace contextRef="#ctx0" brushRef="#br0" timeOffset="124172.9953">16573 3400 312 0,'0'8'118'0,"-3"-6"-64"0,6-2-72 15,-3 0 14-15,0 0 0 16,3-2 4-16,3-3 3 16,-3-1 3-16,3-2-3 15,-3-8 0-15,3-2 1 0,0-1-7 16,-3 1-2-16,-3 2-3 0,0 3 2 15,-3 0 13 1,3 10 2-16,-3 6 5 16,0 7-1-16,0 9 0 15,0-1 6-15,3 3 2 16,3-2 1-16,3-1-2 16,0-2-4-1,6-3-2-15,5-2-11 16,-2-3-3-16,3-3-10 15,0-2-2-15,0-6-15 0,0-2-6 16,9-3-15-16,-1-3-8 16,1 1-11-16,0-9-4 15,-3 1 6 1,-3 2 13-16,-4 0 43 0,-5 3 67 16,-3 0 36-16,-3-1-16 15,-6-4-8-15,-3 2-24 16,-3 0-8-16,-3-2-22 15,0 2-6-15,-5 3-2 0,-1-1 0 16,0 9 0-16,3-6 2 16,0 9 1-16,0 4-8 15,3 9-1-15,0 0 0 16,3 10 3-16,3 8 7 16,3 0 2-1,3 0-5-15,6-5-3 0,3-3-3 16,3-2 0-16,0-4-2 15,0-4 2-15,0-6-2 16,-1-5-1-16,-2 0-4 16,-3-13 0-16,0-3-5 15,-3-5 1-15,-3 5 2 16,-3-2 3-16,0 4 0 16,0-1 1-16,0 7 13 15,0 8 5-15,3 5-8 0,3 3-4 16,0 2-3-1,3 1-1-15,0 0 0 0,3-1 0 16,0-2-16 0,6-3-6-16,-1-10-40 15,-2-3-17-15,0-5-85 16</inkml:trace>
  <inkml:trace contextRef="#ctx0" brushRef="#br0" timeOffset="124401.3639">16853 2762 340 0,'-15'11'129'0,"3"-6"-70"0,6 3-69 16,6-3 22-16,6 1 13 16,3 10 11-16,0 5-3 15,6 5 0-15,6 3-18 16,2 0-5-16,4 0 1 0,3 11-9 0,3-3-3 15,-4 0-53-15,1-2-22 16,-3-1-100 0</inkml:trace>
  <inkml:trace contextRef="#ctx0" brushRef="#br0" timeOffset="125401.3733">18502 3866 188 0,'-3'-8'71'0,"0"2"-38"0,0 1-19 15,3 0 20 1,0-1 11-16,0 1 10 15,0 0-2-15,-3 0 1 0,3-1-30 16,0 1 8-16,0 2 3 0,0 1-8 16,0 2-3-16,0 2-8 15,0 6-2-15,3 3-8 16,0 10-2-16,3 8-2 16,0 11-2-16,6 5 3 15,-3 8 0-15,2 0 1 16,1 8 0-16,0 2 0 15,0 3 0-15,0 0-2 0,0-2 1 16,0-6-4-16,-3-5 0 16,-3 0 1-1,0-8 0-15,-3-5 0 16,0-6 0-16,-3-5-3 16,0-5 2-16,0-3-1 15,-3-8 0-15,-3-10-5 16,-3-8 0-16,-6-9 3 0,0-4 2 15,-3-6 2-15,0-2 2 16,0 2-1-16,-8-5 2 16,5 5 0-16,3 5 3 15,6 6-3-15,0 0-2 0,3 0 0 16,3 5-1-16,0 2-5 16,3 1 1-16,3 5 0 15,3-3 2-15,6 3-1 16,3 0 1-16,3 0 2 15,0 3 0-15,3 0 0 16,0 2 0-16,2 3 0 16,-5-5 2-1,0-1-1-15,0-2 2 16,-3-2 0-16,0-6 3 16,0-3-1-16,3-2 2 0,-3-3-6 15,3 0-1-15,-4 0-7 16,1 0 0-16,-3 0-41 15,-3 1-18-15,-6-1-105 16,-12-5-64 0,-3 10 102-16</inkml:trace>
  <inkml:trace contextRef="#ctx0" brushRef="#br0" timeOffset="126042.0213">18347 3045 244 0,'-3'0'90'0,"3"-2"-48"0,3-4-29 0,-3 6 22 16,0 0 2-1,3-2 2-15,3 2-4 16,0 0 1-16,3 2-20 16,6 4-7-16,3 10-2 0,2 2-2 15,1 1 2-15,0 2 2 16,0 0 2-16,-3 0 10 0,0-5 6 15,-4 0-3-15,-2-3-2 16,-3-2-10-16,-3-3-5 16,-3 0 2-16,-3-3 2 15,-6-2-6-15,-3-6-1 16,-3-2-7-16,1-6 0 0,-10-2-1 16,6-3 2-16,-3 3-1 15,3-11 1-15,3 0 0 16,3 3-2-16,3 0-2 15,3 0 1-15,6-1-10 16,3 1-3 0,3-3-48-16,0 1-20 15,3-1-89 1</inkml:trace>
  <inkml:trace contextRef="#ctx0" brushRef="#br0" timeOffset="126385.6964">18639 2887 296 0,'0'8'110'0,"0"-8"-60"0,3 0-58 16,-3 0 18-16,3 0 0 15,0 2 5-15,6-2-7 0,-4 0-2 16,1 0-4-16,6-2 1 0,-3-9 0 16,0 0-4-16,0-2 1 15,-3-3-2-15,0 0 0 16,-3 1 2-16,-3-1 2 15,0 2 3-15,0 6 2 16,-6 6 3-16,0 4 4 16,3 14-8-16,0 3-3 15,0 13 2 1,6 2 4-16,3-2 1 0,3 0 2 16,0-1 0-16,6 4 0 15,0-12-6-15,9-4-2 16,2-11-20-16,4-8-9 15,6-8-40-15,0-5-16 0,-4-3-59 16</inkml:trace>
  <inkml:trace contextRef="#ctx0" brushRef="#br0" timeOffset="126961.8576">19091 2701 108 0,'-27'16'41'0,"27"-16"-22"0,-3 0-5 16,3 0 15-16,0 0 8 15,6 0 4-15,0 0-6 16,0-5-2-16,-3-3-18 16,0 3 9-16,-6-1 25 15,0 6-2-15,-3 0-8 16,0 6-7-16,0 2-14 15,-3 5-4-15,0 5-6 0,4 6 0 16,-1 5-1-16,3-7 3 16,3 7-1-16,3 0 0 15,3-3-3-15,11 1-1 16,-2-6-1-16,0-3 2 16,0-2-5-16,3-5-1 15,-3-3 0-15,0-6 0 16,-3-7 0-16,-4-3 2 15,-2-10-1-15,-3-9-1 16,-3 3-2 0,-6 1 1-16,1-7-1 0,-1 4-2 15,0 5 3-15,0 5 2 16,-3 5 2-16,3 1 1 16,0-1 0-16,3 6 0 0,3 2-2 15,0 3 1-15,0 3-2 16,3 0 2-16,3 2 0 15,0 0 1-15,3-2-2 16,0 2 1-16,0 0-2 16,-1-2 2-16,1 0-4 15,6-1-2 1,0-2-29-16,0 0-12 0,-6 0-50 16,-6-5-20-16,-3-3-30 15</inkml:trace>
  <inkml:trace contextRef="#ctx0" brushRef="#br0" timeOffset="127214.1738">18960 2320 384 0,'-21'14'143'0,"18"-14"-78"0,0 2-69 0,3 4 24 15,3-4 4-15,3 6 10 16,6 5-1-16,3 6 3 15,3 5-20-15,6 5 4 0,3 0 1 16,-1 5-9-16,4 6-2 0,6 5-6 16,2 0-3-16,4 8-11 15,-3 5-6-15,0-2-43 16,-7-3-16-16,7-1-66 16,0 1-27-16,-13-10 27 15</inkml:trace>
  <inkml:trace contextRef="#ctx0" brushRef="#br0" timeOffset="129202.0612">21353 3601 240 0,'0'-3'90'0,"0"1"-48"0,3-1-25 0,-3 3 25 0,3-5-9 0,-3 5 0 16,0 0-14-16,0 0-4 15,0 0-9-15,3 2 9 0,-3 4 5 0,0 4-10 16,0 9-3-16,0 7-5 16,0 6 1-16,0 5 2 15,3 8 2-15,0 8-3 32,0 5-1-32,0 11-3 0,0-6-1 15,0-4 7-15,-3 4 4 16,3 1-5-16,-3-3-1 15,0-1 0-15,0-1 0 16,0-7-2-16,0-4-2 0,-3-8 1 16,3-3-1-16,-3 0 0 15,0-5 0-15,0-9 0 16,-3-1 2-16,0-4-1 16,0-5 2-16,0-5-2 15,-9-13 2 1,-5-6 0-16,2-2-1 0,0-3-2 15,0-2-2-15,3-9 1 16,3 1 1-16,0 2 2 16,3-2-1-16,0 4-1 15,4 1 1-15,-1 5 1 16,3 1-3-16,0 4 0 16,0 3 1-16,0 3 0 15,3-1 2 1,0 6 3-16,0 0-2 15,3 3-2-15,3 2-3 0,0 1 1 16,0 2 3-16,2 2 3 16,1-2-4-16,3 5-1 15,3 3 0-15,0-3 2 16,-3 1-3-16,0-4-2 0,0 3 2 16,0-2 0-16,0-3 1 15,-1 0 0-15,1 0 0 16,0-3 0-16,0-2 2 15,-3-1 1-15,3-2-1 16,-3 0-2-16,3-2 1 16,0-6 1-16,0-5-1 15,0-3 2-15,2-5-2 16,4-1-1-16,-3 4 1 16,-3-1-1-1,-3 4 2-15,0-1 3 0,-3 2 2 16,0 4 3-16,-3 2-3 15,0 3 1-15,-9 2-1 16,-3 3-6 0,0 3-2-16,0 2-31 15,3 0-14-15,-3 0-75 0,-3-5-32 16,-3-2 6 0</inkml:trace>
  <inkml:trace contextRef="#ctx0" brushRef="#br0" timeOffset="130229.1834">20812 3045 244 0,'-3'0'93'0,"3"-5"-50"0,3-6-35 15,0 4 21-15,0-4-4 16,2-2 2-16,4-8-9 16,6-3 0-16,3-3-11 15,0-2-2-15,3 3-1 0,-3 2-5 16,0 8-1-16,-1 5-4 0,-2 11 1 15,0 11-2-15,-3 8 2 16,-3 7 1 0,-3 3-1-16,0 0 8 15,0 6 5-15,0-6 0 16,0-3 1-16,0-2-5 16,3-5-3-16,0-4 2 15,8-4 2-15,1-3 0 16,0 0 0-16,0-13 1 15,0-3 1-15,0 0 3 16,3 2-3-16,-1 6-2 16,-2 6 6-16,-3 2 5 0,-3 0 3 15,-3 10 1-15,-9 6-11 16,-3 0-3-16,-3 2-24 16,0 9-8-16,0-6-36 15,0-3-12 1</inkml:trace>
  <inkml:trace contextRef="#ctx0" brushRef="#br0" timeOffset="130713.557">21219 2895 316 0,'-12'7'121'0,"9"7"-66"0,0-9-62 15,3-5 21-15,3 0 0 16,3 0 3-16,6-5 0 0,6 7 2 16,3-2-10-16,3 3-5 0,0 0-3 15,-1-1-1-15,1-2 2 16,-3 0-1-16,-3-5 2 16,-3-6-2-1,-3-4 4-15,-3-7 4 16,-6-4-3-16,0-1 2 15,-3 4-7-15,0 1-1 16,0 9 0 0,0-3 2-16,0 6 3 15,6 10 0-15,0 2-3 16,5 4-3-16,7 4-2 16,0-7 2-16,0 2 0 15,0-2 1-15,-3-3 0 16,0-3 8-16,-3-2 7 0,-4 2 10 15,1-5 5-15,-3 0-3 16,-6-2-2-16,0-6-13 16,-3 3-5-16,-3 2-14 15,0-2-3-15,1 2-35 16,-1 1-15-16,-6-3-51 16,3 2-22-16,3 3-13 15</inkml:trace>
  <inkml:trace contextRef="#ctx0" brushRef="#br0" timeOffset="131122.2473">21693 2342 292 0,'-6'2'110'0,"-3"4"-60"0,3-4-56 16,3-2 19-16,0 0-8 15,-3 0 2-15,3 0 2 0,0 0 2 16,0 0-5-16,0 3-2 0,0-1 2 15,0 6 3-15,0 8 2 16,3 3 3-16,0 10 2 16,3 0 2-16,3-3 3 0,6 1-5 15,0-9 1-15,0 1-12 16,3-11-3-16,-6-3-2 16,2-5 0-16,-2-2 4 15,-6-6 5-15,-3-3-1 16,-3-5 1-16,0 3-1 15,0 2 0-15,3 3 4 16,-3 3 3-16,3 2-4 16,0 3-1-16,6 3-6 15,3 2-3 1,3 3 0-16,3 3-1 0,0-8-5 16,3 2 1-16,-3-3-22 15,3-4-11-15,-4-6-53 16,4-5-24-16,-9-3-43 15</inkml:trace>
  <inkml:trace contextRef="#ctx0" brushRef="#br0" timeOffset="131481.5883">21859 2196 236 0,'-6'5'88'0,"6"-5"-48"0,3 8-14 0,0-2 31 15,3 4-6-15,0 3 0 16,9 3-17-16,0-3-7 0,0 1-15 15,0-6-10 1,0 0-2-16,-3-8 0 0,-4-14 2 16,1 6 5-16,-3-7 4 15,-3 1-4-15,0-2-2 16,0 3-2-16,-3 0 0 16,0 2 4-16,3 3 6 15,0 3 4-15,0 3 4 16,3 2-7-16,0 2-3 0,0 3-6 15,6 3-2-15,3 6-3 16,0 4-3-16,0 3 6 16,-3 3 3-16,-4 5 10 15,-2 6 7-15,-3 2-3 16,-9 0 0-16,0 0-11 16,-5-8-3-16,-1 0-46 0,0-8-18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1T14:36:12.42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21446 812 148 0,'-6'-10'57'0,"3"7"-30"0,-3-5-3 0,3 8 24 16,0-5 0-16,-3 2 4 16,0-2-3-16,0 5 2 15,-3-8-28-15,0 8 9 0,0 0 3 16,0 0-11-16,-3 8-3 16,0 5-12-16,-6 3-6 15,1 5-5-15,2 0 1 16,0 3 1-16,3 5 0 0,3 0-3 15,3 8 0 1,6 0 2-16,9-7 0 0,9 1 1 16,6 4 2-1,5-12-1-15,7 1 2 0,6-3 0 16,-1-5 1-16,7-2-2 16,9-6 1-16,5-8-2 15,-2-3 2-15,2-10-2 16,-5-3-1-16,-4-19 3 15,4 4 0-15,-4-6-4 16,-5 0 1-16,-3-6 2 0,-4-2 1 16,-8-8-4-16,-6-2 1 15,-9-1 0 1,-12 6 2-16,-9 0-1 16,-12 5 2-16,-12 0 2 0,-9 0 4 15,-2 8 0-15,-13 8 2 16,-11-1-4-1,-7 15-2-15,4 1-5 16,2 14 0-16,-2 0 0 16,5 14 0-16,4-4-5 0,2 9-1 15,6-1-17-15,1 9-5 16,8 2-24-16,6 10-6 16,7 4-30-16,5 2-9 15,6-8-30 1</inkml:trace>
  <inkml:trace contextRef="#ctx0" brushRef="#br0" timeOffset="765.7049">21550 1146 200 0,'0'-6'77'0,"3"-2"-42"0,0 6-10 15,-3-4 27 1,0-1-8-16,0 1-4 0,0 4-3 16,0 2-1-16,0 0-19 15,0-6 5-15,-3 6 5 0,0 0-13 16,0 6-5-16,0-6-1 15,-3 8-1-15,-6-6 1 16,-3 9 0-16,-3-3 0 0,-6 8 0 16,-5-3 0-16,-13 3 2 15,-3 5-1-15,-2 3 2 16,-16 5 3-16,-11 0 3 16,-10 0 0-16,4 16 1 15,-3 0 0-15,-4-3-2 16,-2 3-4-16,15-5-2 15,2-3-6-15,16-3-1 16,11-10-3 0,9-3-1-16,10-5-1 15,5-3-2-15,3-2-11 0,6 0-2 16,6-9-10-16,0 4-3 16,3 2-25-16,0-8-10 15,0 2-78-15</inkml:trace>
  <inkml:trace contextRef="#ctx0" brushRef="#br0" timeOffset="1483.0756">21975 1132 356 0,'-14'-2'132'0,"11"10"-72"0,3-8-52 0,0 0 29 0,3 2-14 15,2 4-1-15,7 2-9 16,6 0-3-16,15 5-5 16,12 3-2-16,8-3 1 0,4 11-2 0,2-3 1 15,13-5 0-15,5 8 1 16,3 2-2 0,-2-5 1-16,5 3-2 15,-5 5-1-15,-1-5 1 16,-12 0-1-16,-5-3 0 15,-9-3 2-15,-4-2-8 16,-11-5-1-16,-9-3-31 16,0 2-15-16,-10-7-50 0,-5 2-20 15,-9-5-10 1</inkml:trace>
  <inkml:trace contextRef="#ctx0" brushRef="#br0" timeOffset="2467.3595">23455 1474 272 0,'-12'-19'101'0,"12"19"-54"0,-3-13-17 0,3 5 34 16,-3 0-3-16,-3 0 1 16,0 0-21-16,-3 3-8 15,-3-3-19-15,-6 0 0 0,0 8 0 16,-5 3-7-16,-1 2-2 0,0 8-5 16,0 11-3-16,0 5-1 31,-2 3 3-31,-1 5 0 0,-3 5 1 15,0-2-3-15,0 8 0 16,4 5 2-16,2 5 2 16,3 0-2-16,3 3 0 15,9-3 1-15,3-8 0 0,9 3 0 16,6-5 0-16,3-3 0 16,9 2 0-16,3-2-3 15,9-5 2-15,2 0 1 16,16-3 2-16,5-5 1 15,7-9 1-15,-1-7 0 16,-2-5 2-16,2-9-1 16,10-4 0-16,-4-14-3 15,1 3 1-15,8-11-4 0,-2-5 0 16,-1 2 1-16,0 4 2 16,1-4-1-1,-7 3 2-15,-2 0-4 16,5 1 0-16,-2-4 1 15,-10 3 0-15,-5-5-9 16,-10 0-2-16,-8 0 1 0,0 0 4 16,-9-5-2-16,-1-3 1 15,-5 2 1-15,0 1 4 16,-6 2-4-16,-6 3 2 16,-9 0-3-16,0 0 2 15,-3 0 3-15,-6-6 3 0,-3 3-2 16,-6-10 0-16,-3 2 1 15,-5-5 0-15,-10 8 4 16,-6 0 5-16,-2 0-1 16,-10 3 3-16,3 2-2 15,-11 3 0-15,-4 8-1 16,1 0 0-16,-12 5-7 16,-1 8-2-16,-11 0 6 15,6 16 4 1,-4-5-4-16,7 4-1 15,2 4-7-15,1 5 0 0,9 5-34 16,8-5-13-16,9 21-109 16,13-8-49-16,-10-8 64 15</inkml:trace>
  <inkml:trace contextRef="#ctx0" brushRef="#br0" timeOffset="3893.1728">20276 1759 176 0,'-18'-5'66'0,"18"3"-36"0,-3 2-22 0,3 0 16 15,0-6 3-15,0 4 6 16,0-6-5-16,0 8 0 0,0-8-15 16,0 2 3-16,-3 1 2 0,-3-3 5 15,-3 0 6-15,-3-2-5 16,0 4-2-16,-6-2-10 16,-5 1-5-1,-10-1 2-15,0 8 2 16,-3-6-4-16,1 12 1 15,-4-6-1-15,-6 8 1 16,-2-1-4-16,-7 1-3 0,1 6 0 16,-1 2 1-16,0-3-3 15,-5 5 0-15,-7 9-1 16,4 4-2-16,-4 7 5 16,7 4 1-16,2-5 0 15,7 8-2-15,-4-3 1 0,1 3 1 16,11-16 1-16,-9 16 3 15,13-16-3-15,-10 24-2 16,9 0 0-16,7-3 1 16,5-2-1-16,6-8-1 15,6-3 1-15,6 0 1 16,3-5-1-16,9-3 2 16,12 0-2-1,9 3 2-15,3-1-2 16,2 4-1-16,4-4 1 15,0 1 1-15,0-3-3 0,2-5 0 16,10 3 1-16,9-4 0 16,5-1 0-16,10-1 0 15,2-3 0-15,18-5 0 16,12 1-3-16,4-4 2 0,8-4 1 16,0-4 2-16,-6-2 1 15,-12-8 3-15,-5-5-3 16,-7-5 0-16,-6-6-1 15,-5-5 1-15,-7 0 2 16,-5-6 2-16,-10 3-3 16,-5 3-1-16,0 0-1 15,-4 0-2-15,1-3 1 16,0 6 1-16,-1-3-1 16,-2-3 2-1,-6 3-2-15,-3-8 2 0,-4 0-2 16,-5-8-1-16,-6 5 1 15,-3 3 1-15,-6 3-1 16,-6 2 2-16,-3-2 0 16,-9-1 1-16,-6 1-5 15,-6-1 1-15,-5 1 2 0,-4 0 1 16,0-6-4-16,-3 6 1 16,-2 2 2-16,-1 3 1 15,-15-3 1-15,-2 5 2 31,-1 6-5-31,4 3-1 16,2 2 2-16,-5 3 3 0,-1 5-4 16,-3 0-1-16,1 2 0 15,-1 6 0-15,4 6-9 16,8-6-2-16,7 8-29 16,8 0-12-16,0 0-57 15,3 13-25-15,-2 8-13 16</inkml:trace>
  <inkml:trace contextRef="#ctx0" brushRef="#br0" timeOffset="6286.2829">19975 2064 236 0,'-15'2'88'0,"12"6"-48"0,0-8-25 0,3 0 24 16</inkml:trace>
  <inkml:trace contextRef="#ctx0" brushRef="#br0" timeOffset="6473.7486">19957 2085 464 0,'3'8'27'15,"0"2"-15"-15,0 1 1 0,-3 5 0 16,0 5 2-16,-3 13 4 16,-3 11-11-16,-3 6-2 0,3 4-4 15,-3-7 1-15,1-6-2 16,2-7 2-16,0-4-2 15,3-4 2-15,0-6-31 16,3-2-11-16,3-6-46 16,0 0-21-16,3-10-13 15</inkml:trace>
  <inkml:trace contextRef="#ctx0" brushRef="#br0" timeOffset="8753.6292">23553 1929 356 0,'-6'0'132'0,"-3"0"-72"0,-9 2-37 15,15 1 35-15,0 5-28 0,-3 0-8 16,3 5-17-16,0 6-3 16,3-3-2-16,0 10 0 0,12-7 0 15,-3-1-3-15,0-2 2 16,0-3 3-16,0-5 1 16,0 0-1-16,0-5 1 15,0-6 4-15,0-5 4 16,-3-8-4-16,0 0 1 15,-3-2-3-15,0 2 2 0,-3-8 0 32,-3 11 1-32,-3-3-4 0,3 3-1 15,-6 5-12-15,-3 0-7 16,-3 3-24-16,3 2-10 16,0 3-51-16,3 8-23 15,0-8-25-15</inkml:trace>
  <inkml:trace contextRef="#ctx0" brushRef="#br0" timeOffset="9081.7112">23836 1595 336 0,'0'-7'126'0,"3"7"-68"0,0 0-39 0,0 0 34 16,-3 7-20-1,-3 1-4-15,3 8-13 16,-3 5-5-16,0 3-6 16,-3 5-2-16,0 14 3 0,-6 2-1 15,3 8 0-15,3-3-3 0,-3 3-2 16,0-3-2-16,0-5 1 15,3-5-21-15,0-3-8 16,0-6-29-16,0 1-10 16,3-11-37-16,3-7-13 0,6-6 7 15</inkml:trace>
  <inkml:trace contextRef="#ctx0" brushRef="#br0" timeOffset="11912.1474">22014 3747 188 0,'-12'10'71'0,"6"-10"-38"0,-3 3-19 16,6-3 22-16,-3 2-7 15,0 4 0-15,-5-1 1 16,-4 0 1-16,0 1-16 15,0 1 6-15,0 1 6 0,0 0 0 16,-3 3 4-16,-3 0-6 16,1 7-1-16,2 3-9 15,0 3-4-15,3 5-4 16,3 3-2-16,3 0-3 16,6 2-2-16,6-2 1 15,3 2-1-15,9-2 0 16,3 0 2-16,9 2 1 15,-1 0 1-15,4-2 0 16,3-3 2-16,9-5-1 16,8-3 2-16,4-5-2 0,2-5 2 15,1-6-4-15,2-5-2 16,7-11 0-16,2-4 1 16,4-7 1-16,-1-1 1 15,-8-4-2-15,-7 1-2 16,-5-6 1-16,-1 0 1 15,-5-2 1-15,-3-1 1 0,-9 1-2 16,-10 0 1-16,-5-3 4 16,-6 2 6-1,-6 1-5-15,-9-1-2 16,-6 6-3-16,-6 3 0 16,-6-6-2-16,-5 6-1 15,-16 4 1-15,-15 4-1 16,-5 2 0-16,-4 5 0 15,-2 9 0-15,-6-1 0 0,-7 6 0 16,1-3 0-16,5 10-3 16,13 1 2-16,-1-3 1 15,10 5 0-15,-1 0-7 16,7 3 0-16,5 3-15 16,6 2-5-16,6 3-35 0,10 2-15 15,5 6-76 1,9 0-61-16,3-8 87 15</inkml:trace>
  <inkml:trace contextRef="#ctx0" brushRef="#br0" timeOffset="12740.2259">22749 4241 212 0,'-3'-2'82'0,"3"2"-44"0,0-3 2 0,0 3 33 15,0 0-6-15,0 0 0 16,0 0-32-16,0 0-12 15,0 0-15-15,6 0 3 0,-3 0 4 0,9 3-5 16,0-1-1-16,3 1 1 16,0 2 1-16,6 1-3 31,0 1 0-31,2 7-5 0,4 2 0 16,0-1-1-16,0 4 1 15,-1-1-2-15,4 1-1 16,0 0 5-16,-3 2 4 15,9 0-1-15,2 3 3 0,10-1-4 16,5 4-2-16,4-1-2 16,3 6-3-16,-1-3 1 15,4 6-1-15,5-1 0 16,-3 3 2-16,-2-3-1 16,-6-2 2-16,-7-3-2 15,-8-2-1-15,-1-6 1 16,-5-3 1-16,0-2-1 0,0 0 2 15,-1 0-4-15,7-3 0 16,-9 1-6-16,-6-4 0 16,-1-2-15-16,-8-3-5 15,-3 1-41 1,-3-4-17-16,-6-7-98 16</inkml:trace>
  <inkml:trace contextRef="#ctx0" brushRef="#br0" timeOffset="13565.5396">21961 4257 176 0,'0'-2'68'0,"0"-1"-36"0,0 0-7 0,0 3 27 16,0-2-4-16,0-1 1 15,0 0-10-15,0 3-1 16,0 0-22-16,0-2 2 0,0-1 0 0,-3 3-6 16,0 0 1-16,0 0-8 15,-3 3-3-15,-6-1 3 16,-3 1 4-16,-9 2-3 16,-3 6 2-16,-5-1-1 15,-10 9 3-15,-3-1-3 16,-8 4 1-1,-4-1-1-15,-8 3 3 16,-4-1-3-16,1-4-2 16,2-1 0-16,-2 6 1 15,-1 0-1-15,1-3 2 0,2 3-6 16,7 2-1-16,8-4 0 16,7-4 0-16,8 1-3 15,6-3 2-15,6-3-8 16,3-3-4-16,6-2-18 0,4 8-62 15,-1-3-8 1,3 3-56 0</inkml:trace>
  <inkml:trace contextRef="#ctx0" brushRef="#br0" timeOffset="15346.8025">20820 4710 140 0,'-2'-11'52'15,"-1"8"-28"-15,0 3-13 0,3 0 15 0,0-2 5 16,-3 2 6-16,0-3-7 15,0 3-3-15,-3 0-15 16,0 0 8-16,-3-3 3 0,0 3-3 16,-3 0-1-16,-9 3-7 15,0 5-2-15,-6 0-6 16,-5 0-1-16,-13 5 1 16,0 3 0-16,1 3 2 15,2-1 1-15,-3 3 3 16,1 0 1-1,-1 1-1-15,-2 1-1 0,2-1-3 16,-6 1-1-16,7 1 1 16,2 0 3-16,3 0-6 15,7 0-2-15,2 7-1 16,3 4 2-16,0-4-1 16,3 4 2-16,7 2-2 0,2-3-1 15,0 1 1-15,3-1 1 16,3-2 1-16,6 0 1 15,6-3-2-15,6-3-2 16,0 6 1-16,6 0-1 16,3-3 0-16,2 0 2 15,13-3 1-15,9 3 1 0,5 1 0 16,4-7 0-16,-3-1-2 16,-1 4-2-16,1-8 1 15,5 1-1-15,4 0 2 16,0-4 1-1,2-1-1-15,-2-4-2 16,-1-4 1-16,4-4 1 16,8-2-3-16,1-5 0 15,2-6 1-15,-2-2 2 0,-7-5-1 16,4-1 2-16,-1-5-4 16,-2 0 0-16,-7-2 1 15,-5-3 0-15,-13 5 2 16,7-2 1-16,-6 2 1 15,-7-3 0-15,-2 3-5 0,-3-2 1 16,-3-3 2-16,-3 0 1 16,-3-3 1-16,-1 0 0 15,1 3-2-15,0 0 1 16,-3 0-2-16,-3 0-1 16,0 0 1-16,-3 0 1 15,-3 2-1-15,0 1 2 16,-9-1 0-1,-3 3 3-15,-3 1-3 16,-3-4-2-16,-6 1 2 16,-3 2 2-16,-9 3 0 0,-8 0 0 15,-10 2-3-15,-8 1 1 16,-4 4-2-16,1 1-1 16,-22 3 1-16,-2 2-1 15,-4 2-3-15,13 4 2 0,6-1 1 16,11 3 2-16,3 0-3 15,10 0-2-15,5 0 2 16,9 0 0-16,7 3-32 16,5 2-15-16,9 6-56 15,12-1-23-15,3-5-17 16</inkml:trace>
  <inkml:trace contextRef="#ctx0" brushRef="#br0" timeOffset="20766.2652">24377 4919 140 0,'-2'0'52'0,"2"-3"-28"16,0 3 5-16,0 0 25 0,0 0-12 15,0-5-3-15,0 5 1 16,0-3 4-16,-6 0-24 16,-3 3 7-16,-6 0 3 0,-3 3-12 15,-3 0-2-15,-9 5-10 16,-2 2-4-16,-10 3-4 16,3 3 1-16,-2 3 3 15,-1-1 1-15,-6 4-1 16,-2 9-2-16,-1 1 3 15,-9 2 0-15,-2 1 3 16,14 4 3-16,-5-1 0 0,2-1 2 31,-2 0-4-31,5-3-2 16,-3 0 2-16,-2 9 2 16,5-1-2-16,6 0 1 0,4 1-1 15,5-6 3-15,9-3-5 16,6 6-3-16,6-8-4 15,7-3 1-15,5-3 1 16,5-2 0-16,16 0 0 16,3-3 2-16,15-3-3 15,5-2 0-15,1-2 1 16,3-4 2 0,8 1-3-16,7-3 0 15,-1-6 1-15,1 1 2 16,-1-3-3-16,-5-5-2 0,-1-3 4 15,1-5 1-15,-3-1-3 16,-4-2 1-16,-2-2-2 16,-7-6 0-16,4 0 4 15,-3 0 1-15,-4-2-4 16,-2 2 1-16,-3-2 0 0,0-3 0 16,8 0 0-16,-2-1 0 15,9 4 0-15,-7 0 2 16,7 2-3-16,-3 0 0 15,-7-5 1-15,4 0 2 16,-6 2-3-16,-7-2 0 16,10-5 5-16,-6 2 2 15,-6 0-2-15,-1 0-1 16,-8-2 5 0,3 0 5-16,-9 2-7 15,-6 3-3-15,-3 2 2 0,-6 4 1 16,-12-4 0-16,-6 3-1 15,0 6 1-15,-5 2 3 16,-7 5 0-16,-9 3 0 16,-2 0-5-16,-7 3-3 0,-6 2-3 15,1 9-1-15,-7 2-3 16,-2 0 1-16,5 2-8 16,-8 1-4-16,5-1-35 15,10 1-14-15,5-3-118 16</inkml:trace>
  <inkml:trace contextRef="#ctx0" brushRef="#br0" timeOffset="22002.8363">20228 5218 184 0,'-12'2'71'0,"9"-2"-38"0,-3 3-14 15,6-3 23-15,0 0-12 16,0 0-5-16,0 0-1 16,0 0-1-16,0 3-12 15,0 2 11-15,0 3 5 0,-3 2-8 16,-3 4-1-16,0 4-8 15,-2 3-4-15,-1-2-6 16,3-1-2-16,0 1 1 0,3-1 0 16,0-2-10-16,0 0-3 15,0-3-28-15,3-2-11 16,0-1-60 0,3-2-49-16,0-5 65 15</inkml:trace>
  <inkml:trace contextRef="#ctx0" brushRef="#br0" timeOffset="22409.1683">20338 5313 224 0,'-6'5'85'0,"3"-2"-46"0,0 2-30 0,3-2 33 16,0 10-12 0,0 0-8-16,0 0-6 15,0 1-10-15,0-4-4 0,3 1 1 0,0-1-2 16,3-2-1-16,3-2 3 16,3-4 2-16,0-4 0 15,0-4 0-15,0-2-3 16,3-2 1-16,-3-6-2 15,3 0 2-15,-10-2 2 16,-2-1 4-16,-6 0 0 0,0 4 0 16,-2 1-5-16,-4 6-3 15,-3 8-5-15,-3 6-2 16,0 2-2 0,0 2 2-16,0 3-7 0,3 1-2 15,3-4-34 1,12 1-105-1</inkml:trace>
  <inkml:trace contextRef="#ctx0" brushRef="#br0" timeOffset="22851.6849">20535 5294 164 0,'0'3'63'0,"3"-3"-34"0,-3 3-10 0,0-1 21 16,3 4-14-16,-3 1-2 16,0 4-10-16,0 2-1 15,-3 1-8-15,0-1-1 0,3 0 2 16,0 0-5-16,3-2-3 15,3-3 7-15,3-3 4 16,5-2-2-16,1-3-2 16,0-6-2-16,0 1 0 15,0-3 0 1,0-8 1-16,3 0 2 16,-9 3 3-16,-6-3 9 0,-3 0 3 15,-3 1 1-15,-6-1 1 16,-6 5-4-16,0 3 0 15,-6 6-17-15,-3 2-8 16,1 5-15-16,2 3-7 0,0 0-27 16,9 0-12-16,3 0-152 31,15-6 112-31</inkml:trace>
  <inkml:trace contextRef="#ctx0" brushRef="#br0" timeOffset="23211.0755">20907 4990 236 0,'-6'0'90'0,"6"0"-48"0,-3 0-31 0,3 0 21 16,0 3-15-16,0-1-4 16,-6 6-2-16,0 6 3 15,-3 1-8-15,0 17 3 0,-3 5 4 16,0 6-7-16,0 9-1 16,0-4-1-16,1-3 0 0,2-3-2 15,0-5 1 1,3 6-2-16,0-4 2 0,0-4-7 15,3-3-1-15,0-6-25 16,3-5-10-16,0-5-39 16,3-8-15-1,0-8-5 1</inkml:trace>
  <inkml:trace contextRef="#ctx0" brushRef="#br0" timeOffset="23617.3584">21091 5233 176 0,'-15'-2'66'0,"15"-1"-36"0,-2 3-15 0,2 0 18 16,-3 3-1-16,-3 2 1 15,0 6-14-15,-3 5-4 16,0 5-9-16,3 0 0 0,3 0 4 15,3-2-2-15,0-1 1 16,6-2-3-16,3-3 1 16,-3-2-2-16,12-3 0 15,-4-6-1 1,1-4 2-16,0-4-3 16,3-9-2-16,-3-4 4 0,-3-5 1 15,0 0 9-15,-6 1 4 16,0-1 0-16,-6 5 0 15,-3 3-6-15,-3 6-3 16,-3 2-3-16,-6 8-2 0,-3 8-8 16,-3 5-2-16,0 6-27 15,1 4-11-15,5 1-75 16,0 0-71 0,3-24 60-16</inkml:trace>
  <inkml:trace contextRef="#ctx0" brushRef="#br0" timeOffset="38115.9687">19427 2297 156 0,'-8'-6'60'0,"5"4"-32"0,0-1-22 0,0 3 15 16,0-5-7-16,3 5 0 16,-3-6 0-16,3 1 4 15,0 2 10-15,-3 3 6 0,0 0-15 0,-3 3-6 16,0 5-10-16,-3 3-3 15,-3 5 0-15,0 2 0 16,-3 3 2-16,3 6 3 16,0-6 0-16,3 3 0 15,6-3-6 1,3-3 1-16,9-4 0 0,0-1 2 16,6-13-1-16,3-5 2 15,3-6 4-15,-3-8 6 16,-3-4-3-16,2-1 0 15,-8-11 0-15,-3 6 4 16,0 3-6-16,-6 2-2 16,0 5-3-16,-3 6-3 15,-3 5-21-15,-3 3-9 16,1 8-38-16,-4 7-14 16,0 6-30-16</inkml:trace>
  <inkml:trace contextRef="#ctx0" brushRef="#br0" timeOffset="38481.5663">19326 2514 180 0,'-15'13'68'0,"12"-11"-36"0,-3 1-33 16,3 0 12-16,0 2 4 15,1-5 2-15,2 8 5 16,0-5 3-16,0 5-13 0,2 2 9 0,-2 1 2 15,3-1-5-15,3 1-3 16,3-3-8-16,0-3-5 16,3 3-1-16,3-8-1 15,0 0 8-15,0-8 7 16,0-5-3-16,0 0-2 0,2-9-1 16,1 4-1-16,-6-6-2 15,-3 3-1-15,-6 2-1 16,-6 9 0-16,-3-1-5 15,-6 11 1-15,-3 6-2 16,-2 7-2-16,-1-5-15 16,0 5-7-16,6 3-38 15,3-3-16 1,6-2-38 0</inkml:trace>
  <inkml:trace contextRef="#ctx0" brushRef="#br0" timeOffset="38825.3184">19609 2323 236 0,'-15'11'90'0,"9"-3"-48"0,-6 2-29 0,9-5 22 15,-3 9-16-15,0-4-5 16,3 9-12-16,0-3-1 15,0 5-1-15,3-3 0 0,0 1 2 16,3-9-1-16,0 1-1 16,0-3 5-16,3-5 4 15,0-9 1-15,0-4 2 16,3-3-9-16,-3-6-1 16,0-2 0-16,-3 0 1 15,-3 5 1-15,0-3 2 16,-3 9-3-16,-3-1 0 15,0 11-14-15,-3 3-8 0,3-1-30 16,0 4-11-16,3 2-59 16</inkml:trace>
  <inkml:trace contextRef="#ctx0" brushRef="#br0" timeOffset="39356.4663">20160 2291 248 0,'-15'-2'93'0,"9"2"-50"0,0-11-22 0,6 8 30 0,-3 3-18 16,3-8-4-16,3 1-13 15,6-1-3-15,6-3-7 16,3 0 0-16,8-4 1 0,4 1-3 15,-3 6-1-15,0-5-3 16,-3 5-1-16,-7 3 1 16,-2 5 2-16,-6 5 1 15,-6 8 3-15,-6 14-3 16,-3 2 0 0,-9 5 8-16,0 1 4 0,4-3-1 15,-10 5 2-15,3 0-5 16,3-8 1-16,6-8-7 15,6 0-1-15,6-5-4 16,3-5-1-16,12-4-8 16,0-1-4-16,3-4-46 15,-1-7-21-15,7-8-83 16</inkml:trace>
  <inkml:trace contextRef="#ctx0" brushRef="#br0" timeOffset="39653.4064">20582 2342 256 0,'-17'2'96'0,"14"1"-52"0,-6 5-43 16,6-3 19-16,-3 6 6 16,0-1 9-16,0 3-15 0,3 1-6 15,3-1-8-15,3-2-5 0,6 2 2 16,3-11 4-16,2 1 6 15,1-8 4-15,0-3 4 16,-3-11-2-16,0 1 0 0,-6-3-1 16,-3-8 0-16,-3 5 0 15,-6 3-2-15,-3 5-6 16,-6 5-4-16,-6 3-14 16,-2 13-5-16,-4 3-51 15,3 8-23-15,6 3-83 16</inkml:trace>
  <inkml:trace contextRef="#ctx0" brushRef="#br0" timeOffset="40703.3831">23270 1892 292 0,'-12'-16'110'0,"12"16"-60"0,-3-5-25 0,0 5 31 15,0 0-21-15,0 0-5 16,0 0-14-16,0 5-3 16,0 3-7-16,-2-6 0 0,2 6 1 15,-3 3-6-15,0 5 0 16,0-3-3-1,0 11-2-15,0-3-6 16,3-2-4-16,0 7-1 0,3-7 1 16,0-6 6-16,6-3 4 15,3-10 9-15,0-5 7 16,3-3-6-16,5-13-1 16,1-5 3-16,-6 2 3 0,3 3 0 15,-6-9 1-15,-3 7-4 16,-3 1 0-16,-6 7-12 15,-6 4-2-15,-6 6-41 16,9 13-19-16,-6 5-59 16,3-3-67-1,3 4 62-15</inkml:trace>
  <inkml:trace contextRef="#ctx0" brushRef="#br0" timeOffset="41015.8235">23196 2066 288 0,'-18'11'110'0,"12"-6"-60"0,0 22-43 15,3-22 26-15,0 3-17 16,3 5-3-16,0-5-8 0,0 5-4 16,3 3 0-16,3-8-4 0,0 0 0 15,9-3 6-15,0 3 3 16,9-8 5-16,-1-5 4 15,1-3-2-15,-3 0 0 16,-3 0-1-16,-3-8 2 0,-3 0 4 16,-9 3 1-16,-6-5-4 15,-3 7-1-15,-9-5-15 16,0 6-6-16,-6 2-46 16,6 5-17-16,0-2-97 15</inkml:trace>
  <inkml:trace contextRef="#ctx0" brushRef="#br0" timeOffset="41703.3884">23952 1921 260 0,'-15'-5'96'0,"15"2"-52"0,-3-2-3 16,0 2 36-16,0-2-17 16,0-3-7-16,3-8-27 15,3 5-11-15,6 1-9 16,0 2 4-16,0-5 3 0,3 2-2 16,3 0 1-16,-1 1-7 15,-2 2-3-15,6 3-1 16,0-3-1-16,-6 8 0 15,-3 2 0-15,-3 4-3 16,-6 2 2-16,-6 15-1 16,-3 4-2-16,0 2 0 15,-3-5 0-15,0 0 3 16,3 2 2-16,3-7 2 0,0-1 3 16,0-5-3-16,4-2-2 15,2 2 2-15,0-5 0 16,5-5-8-16,1-1-4 15,0-4-28-15,6 2-14 16,6-3-28-16,0-2-13 16,3-6-13-16,3-5-5 0,-4 3 14 15</inkml:trace>
  <inkml:trace contextRef="#ctx0" brushRef="#br0" timeOffset="42047.1032">24285 1773 292 0,'-3'0'110'0,"-3"2"-60"0,-3 4-32 16,6-4 28-16,-3 4-13 15,0 2-2-15,1 13-16 16,-4 0-4-16,3-3-7 16,3 9-5-16,3-6 0 0,3-5 1 15,3 0 2-15,8-3 1 16,-2-5 3-16,6-8-1 15,3 0 2-15,-3-8-2 0,-3-13 2 16,6-3-4-16,-6 3 0 16,-4-6 5-16,-2 4 3 15,-6 1 5-15,-3 7 4 16,-3 1-10-16,-3 4-6 16,-8 2-9-16,-4 8-2 15,-6 2-26 1,6 6-10-16,-3 6-108 15,3 7-81 1,3 3 87-16</inkml:trace>
  <inkml:trace contextRef="#ctx0" brushRef="#br0" timeOffset="43594.3929">23571 5477 172 0,'-3'0'66'0,"3"0"-36"0,0 0-24 0,0 0 17 0,0 0 8 16,0 0 8-16,0 0 1 15,0 0 3-15,0 0-24 16,0 0 18-16,0 0 9 0,0 3-7 16,0-1-2-16,-3 22-17 15,-3 2-12 1,0 4-3-16,-3 1-5 16,6-2-1-16,0 6 3 15,3-6 1-15,0-3-6 16,6-2 0-16,3-3 1 15,0-2 3-15,0-6-2 16,3-5-2-16,-3-3-1 16,3-5 0-16,2-2-4 0,-5-6 0 15,6-3-1-15,-6-2 1 16,-6 0 2-16,-3-1 2 16,0 4-3-16,-3 2 2 15,-3 5 3-15,0 6 3 16,-3 5 0-1,0 5-1-15,3 0-13 16,1 1-6-16,-1-4-30 16,3 1-13-16,3-3-32 0,3-6-13 15</inkml:trace>
  <inkml:trace contextRef="#ctx0" brushRef="#br0" timeOffset="44141.4509">23830 5419 252 0,'-9'2'93'0,"9"-2"-50"0,-6 3-30 0,6-3 24 15,0 3-12 1,-3-1-5-16,3 1-7 16,0 0-1-16,3-3-7 0,3 0 12 0,-3 2 6 15,0-2 0-15,-3 3-2 16,0 2-9-16,-3 3-3 15,0 0-5-15,-3 5-1 16,3 6-3-16,0-3-3 16,3 2-3-16,0-2 1 15,3-3-2-15,6 0 2 16,0-2-2-16,3-3 2 16,3-3-4-16,-4-2-1 0,1-6 2 15,0-2 3 1,0-8 0-16,-3-3 4 15,-3-3-2-15,0 1 1 16,-12-1 6-16,3 1 2 16,-3-1 2-16,0 3 2 15,0 3-3-15,-6 5-2 0,0 0-11 16,-2 6-4-16,-4 2-19 16,3 2-9-16,-3 1-46 15,9 0-21-15,9-3-9 16</inkml:trace>
  <inkml:trace contextRef="#ctx0" brushRef="#br0" timeOffset="44438.2233">24032 5120 352 0,'0'0'132'0,"0"-14"-72"0,3 20-41 0,-3-9 32 15,3 11-28-15,0 3-7 16,0-1-9-16,0 6-2 16,0 3-3-16,-3 7-2 0,0 3 3 15,-3 6-2-15,0-1-1 0,-3 0 1 16,0 1 1-16,-3 7-10 15,6-2-4-15,0-3-30 16,0-5-10-16,0-3-37 16,3-6-16-16</inkml:trace>
  <inkml:trace contextRef="#ctx0" brushRef="#br0" timeOffset="44782.0965">24181 5239 204 0,'6'-6'77'0,"-6"6"-42"0,3 0-19 0,-3 0 44 16,-3 6-12-1,0 4-7-15,0 4-3 16,-3 1-22-16,0-1 0 0,3 4 0 16,0-2 3-16,0-3 3 15,6-2-8-15,3-3-1 16,3 0-7-16,3-3-2 16,3-2-7-16,0-1-2 0,3-4-25 15,5-1-8 1,1-5-44-1,-3-2-18-15,-3-4-33 16</inkml:trace>
  <inkml:trace contextRef="#ctx0" brushRef="#br0" timeOffset="45032.0784">24339 5263 276 0,'-3'15'104'0,"3"-7"-56"0,0 8-30 0,0-10 28 15,-6 9-26 1,3 4-11-16,0 2-4 0,-3 0 0 16,0-2-2-16,3-1-6 15,0-2-3-15,3 0-94 16,0-8-40-1</inkml:trace>
  <inkml:trace contextRef="#ctx0" brushRef="#br0" timeOffset="45407.0415">24434 5260 292 0,'-9'11'110'0,"6"-6"-60"0,0 8-52 16,3-10 20-16,0 2 0 16,0 0 3-16,3 1-10 15,0 9-7-15,0-7-2 16,6 3 0-16,3-6 1 0,9-2 7 16,0-3 4-16,-1-3-1 15,1-5 0-15,0-2-3 16,3-6 1-1,-3-3-2-15,-3-2 0 16,-6-3-1-16,-4 1 2 0,-8-1 17 16,0 0 9-16,-3 0-5 15,-5 8-1-15,-7 3-13 16,-3 5-5-16,-6 8-7 16,-3 11-2-16,9-1-25 15,0 6-11-15,4 0-128 0,2 0-59 16,12-6 62-1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FE918EF-26F2-F641-9B39-65E2E78847E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1E2A4C-32D5-4D6E-851E-0FE517A801F6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165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89FF8-8F21-4405-B9C0-77FC7FDF6937}" type="slidenum">
              <a:rPr lang="en-US"/>
              <a:pPr/>
              <a:t>3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22156" y="3496437"/>
            <a:ext cx="7271851" cy="3312414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6001" tIns="47157" rIns="96001" bIns="47157"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5788" y="557213"/>
            <a:ext cx="3665537" cy="274955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690221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939934-A961-441A-8B2A-D60DE56EC85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80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Tx/>
              <a:buChar char="-"/>
            </a:pPr>
            <a:r>
              <a:rPr lang="en-US" dirty="0" smtClean="0"/>
              <a:t>Error/noise</a:t>
            </a:r>
            <a:r>
              <a:rPr lang="en-US" baseline="0" dirty="0" smtClean="0"/>
              <a:t> in the data</a:t>
            </a:r>
          </a:p>
          <a:p>
            <a:pPr marL="181240" indent="-181240">
              <a:buFontTx/>
              <a:buChar char="-"/>
            </a:pPr>
            <a:r>
              <a:rPr lang="en-US" baseline="0" dirty="0" smtClean="0"/>
              <a:t>Missing discriminating preference, e.g. maybe we also need to know whether the person has a good jacket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30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an</a:t>
            </a:r>
            <a:r>
              <a:rPr lang="en-US" baseline="0" dirty="0" smtClean="0"/>
              <a:t> aside, how did we decide to pick the label for normal-&gt;road-&gt;rainy?  There were no examples in the training data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48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an</a:t>
            </a:r>
            <a:r>
              <a:rPr lang="en-US" baseline="0" dirty="0" smtClean="0"/>
              <a:t> aside, how did we decide to pick the label for normal-&gt;road-&gt;rainy?  There were no examples in the training data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48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many of the same things we used to “pre-prune”, i.e.</a:t>
            </a:r>
            <a:r>
              <a:rPr lang="en-US" baseline="0" dirty="0" smtClean="0"/>
              <a:t> stop building early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28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tend to perform roughly</a:t>
            </a:r>
            <a:r>
              <a:rPr lang="en-US" baseline="0" dirty="0" smtClean="0"/>
              <a:t> the same, so we often won’t worry too much about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99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939934-A961-441A-8B2A-D60DE56EC856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41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A9D98BF7-AB11-49DC-AC91-B7FA0BDA9751}" type="datetime1">
              <a:rPr lang="en-US" smtClean="0"/>
              <a:t>9/11/2018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E966A62-F42B-4B30-93FE-46A048B3E3BA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788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BA5BF07-F186-4198-A311-3E01A4845C91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78554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0295C52-E00C-4A4B-9726-2A1B14756A95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06119C8-9BF8-8B48-8701-D6A2B07AFA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2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5B323C3-00B5-48A1-87A8-F71B3E45AC05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18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F404F-7178-41FF-9CD4-8C570F658B37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1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FDE896-B5A6-492D-8BC3-B700E5951E19}" type="datetime1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0971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F0D7613-9934-466A-A4D8-51957377F3B3}" type="datetime1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8653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CDDE4B3-2AB9-455D-A73E-485B09D6B9C2}" type="datetime1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70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BE3BD33-D781-43A5-89E5-9505F4EA8F60}" type="datetime1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6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1220532-AFCD-49ED-924B-E288180E7B93}" type="datetime1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8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77F61DE-5795-458F-B54D-76AD3A7D8BF8}" type="datetime1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182639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8F1A2E3C-3B7C-4108-8BF3-2E65AD6C57F0}" type="datetime1">
              <a:rPr lang="en-US" smtClean="0"/>
              <a:t>9/11/2018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0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customXml" Target="../ink/ink3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Slides adapted from David </a:t>
            </a:r>
            <a:r>
              <a:rPr lang="en-US" dirty="0" err="1" smtClean="0"/>
              <a:t>Kauchak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385002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65174" y="2644817"/>
            <a:ext cx="32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9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27333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YES: 2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NO: 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1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44822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50952" y="34242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383590" y="37936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116077" y="37936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2410" y="37936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53713" y="37613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48482" y="4341758"/>
            <a:ext cx="32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72556" y="4341758"/>
            <a:ext cx="32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30826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50952" y="34242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383590" y="37936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116077" y="37936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2410" y="37936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53713" y="37613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75584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YES: 4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NO: 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64208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YES: 2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NO: 4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0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897850" y="5571650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92940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50952" y="34242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383590" y="37936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116077" y="37936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2410" y="37936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53713" y="37613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75584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64208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34294" y="5105337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6466929" y="5474669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7238574" y="5474669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70944" y="5474669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37055" y="5442403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070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091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2" idx="2"/>
            <a:endCxn id="32" idx="0"/>
          </p:cNvCxnSpPr>
          <p:nvPr/>
        </p:nvCxnSpPr>
        <p:spPr>
          <a:xfrm flipH="1">
            <a:off x="7203550" y="5474669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18450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5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72300" cy="1555384"/>
            <a:chOff x="5807063" y="5105337"/>
            <a:chExt cx="2772300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2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1850391" y="3747519"/>
            <a:ext cx="57485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calculate the “</a:t>
            </a:r>
            <a:r>
              <a:rPr lang="en-US" sz="2800" dirty="0">
                <a:solidFill>
                  <a:srgbClr val="FF0000"/>
                </a:solidFill>
              </a:rPr>
              <a:t>score</a:t>
            </a:r>
            <a:r>
              <a:rPr lang="en-US" sz="2800" dirty="0"/>
              <a:t>” for each feature if we used it to split the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4440" y="4906209"/>
            <a:ext cx="83599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What score should we use?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If we just stopped here, which tree would be best?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How could we make these into decision trees?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72300" cy="1555384"/>
            <a:chOff x="5807063" y="5105337"/>
            <a:chExt cx="2772300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2</a:t>
              </a:r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446310" y="4236241"/>
            <a:ext cx="6643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could we make these into </a:t>
            </a:r>
            <a:r>
              <a:rPr lang="en-US" sz="2800" dirty="0" smtClean="0">
                <a:solidFill>
                  <a:srgbClr val="FF0000"/>
                </a:solidFill>
              </a:rPr>
              <a:t>decision trees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97062" y="3822122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31864" y="4745789"/>
            <a:ext cx="646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classification, the most common “error” is the number of mistakes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804737" y="5844492"/>
            <a:ext cx="479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Training error for each of these?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6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63704" y="5145595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3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4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Decision Trees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One of the most common ML algs.</a:t>
            </a:r>
          </a:p>
          <a:p>
            <a:pPr eaLnBrk="1" hangingPunct="1"/>
            <a:r>
              <a:rPr lang="en-US" sz="2800" dirty="0" smtClean="0"/>
              <a:t>Supervised Learning</a:t>
            </a:r>
          </a:p>
          <a:p>
            <a:pPr eaLnBrk="1" hangingPunct="1"/>
            <a:r>
              <a:rPr lang="en-US" sz="2800" dirty="0" smtClean="0"/>
              <a:t>Mostly used for classification</a:t>
            </a:r>
          </a:p>
          <a:p>
            <a:pPr lvl="1" eaLnBrk="1" hangingPunct="1"/>
            <a:r>
              <a:rPr lang="en-US" sz="2400" dirty="0" smtClean="0"/>
              <a:t>Modifications exist for regression</a:t>
            </a:r>
          </a:p>
          <a:p>
            <a:pPr eaLnBrk="1" hangingPunct="1"/>
            <a:r>
              <a:rPr lang="en-US" sz="2800" dirty="0" smtClean="0"/>
              <a:t>Input: vector of attributes, labeled with a class</a:t>
            </a:r>
          </a:p>
          <a:p>
            <a:pPr lvl="1" eaLnBrk="1" hangingPunct="1"/>
            <a:r>
              <a:rPr lang="en-US" sz="2400" dirty="0" smtClean="0"/>
              <a:t>Basic version considers categorical inputs</a:t>
            </a:r>
            <a:endParaRPr lang="en-US" sz="2000" dirty="0" smtClean="0"/>
          </a:p>
          <a:p>
            <a:pPr lvl="1" eaLnBrk="1" hangingPunct="1"/>
            <a:r>
              <a:rPr lang="en-US" sz="2400" dirty="0" smtClean="0"/>
              <a:t>Extensions for real-valued 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4D72A-4EE7-452F-BA26-BF1253CCE85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4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error vs. accuracy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12937" y="5705893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3</a:t>
            </a:r>
            <a:r>
              <a:rPr lang="en-US" sz="2000" dirty="0" smtClean="0">
                <a:solidFill>
                  <a:srgbClr val="FF6600"/>
                </a:solidFill>
              </a:rPr>
              <a:t>/10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/10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4</a:t>
            </a:r>
            <a:r>
              <a:rPr lang="en-US" sz="2000" dirty="0" smtClean="0">
                <a:solidFill>
                  <a:srgbClr val="FF6600"/>
                </a:solidFill>
              </a:rPr>
              <a:t>/10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216" y="6168501"/>
            <a:ext cx="833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Training </a:t>
            </a:r>
            <a:r>
              <a:rPr lang="en-US" sz="2400" dirty="0">
                <a:solidFill>
                  <a:srgbClr val="0000FF"/>
                </a:solidFill>
              </a:rPr>
              <a:t>a</a:t>
            </a:r>
            <a:r>
              <a:rPr lang="en-US" sz="2400" dirty="0" smtClean="0">
                <a:solidFill>
                  <a:srgbClr val="0000FF"/>
                </a:solidFill>
              </a:rPr>
              <a:t>ccuracy</a:t>
            </a:r>
            <a:r>
              <a:rPr lang="en-US" sz="2400" dirty="0" smtClean="0"/>
              <a:t>: the average percent correct over the training set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38216" y="3613651"/>
            <a:ext cx="987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Training </a:t>
            </a:r>
          </a:p>
          <a:p>
            <a:r>
              <a:rPr lang="en-US" sz="2000" dirty="0" smtClean="0">
                <a:solidFill>
                  <a:srgbClr val="FF6600"/>
                </a:solidFill>
              </a:rPr>
              <a:t>error: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6744" y="4204261"/>
            <a:ext cx="1145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Training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accuracy: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39356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7/10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58031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8</a:t>
            </a:r>
            <a:r>
              <a:rPr lang="en-US" sz="2000" dirty="0" smtClean="0">
                <a:solidFill>
                  <a:srgbClr val="0000FF"/>
                </a:solidFill>
              </a:rPr>
              <a:t>/10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1197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6/10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8024" y="5143500"/>
            <a:ext cx="5821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error = 1-accuracy    (and vice versa)</a:t>
            </a:r>
            <a:endParaRPr lang="en-US" sz="2400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928698" y="2557314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27186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4096" y="1818650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06007"/>
              </p:ext>
            </p:extLst>
          </p:nvPr>
        </p:nvGraphicFramePr>
        <p:xfrm>
          <a:off x="4858508" y="3518405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2943"/>
              </p:ext>
            </p:extLst>
          </p:nvPr>
        </p:nvGraphicFramePr>
        <p:xfrm>
          <a:off x="140541" y="3603609"/>
          <a:ext cx="41709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4096" y="1818650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68018"/>
              </p:ext>
            </p:extLst>
          </p:nvPr>
        </p:nvGraphicFramePr>
        <p:xfrm>
          <a:off x="140541" y="3603609"/>
          <a:ext cx="41709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24994" y="4174162"/>
            <a:ext cx="2693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should we do?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4096" y="1818650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228342"/>
              </p:ext>
            </p:extLst>
          </p:nvPr>
        </p:nvGraphicFramePr>
        <p:xfrm>
          <a:off x="140541" y="3603609"/>
          <a:ext cx="41709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06871" y="3943329"/>
            <a:ext cx="388056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No need to examine other features since all examples have the same label.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8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99135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7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33623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Terrain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Weather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6706" y="2748731"/>
            <a:ext cx="3881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Still two features left we can split on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6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28807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18820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YES: 2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NO: 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YES: 0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NO: 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01982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 sz="2800"/>
              <a:t>An </a:t>
            </a:r>
            <a:r>
              <a:rPr lang="en-US" sz="2800" i="1"/>
              <a:t>inductive learning task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Use particular facts to make more generalized conclusions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A predictive model based on a branching series of Boolean tests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These smaller Boolean tests are less complex than a one-stage classifier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Let’s look at a sample decision tree…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Decision Tree?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5627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rgbClr val="BFBFBF"/>
                  </a:solidFill>
                </a:rPr>
                <a:t>NO: 0</a:t>
              </a:r>
              <a:endParaRPr lang="en-US" dirty="0">
                <a:solidFill>
                  <a:srgbClr val="BFBFB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72290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25142" y="3322862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1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4808" y="5639043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7862" y="6259576"/>
            <a:ext cx="226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Which should we pick?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45362"/>
              </p:ext>
            </p:extLst>
          </p:nvPr>
        </p:nvGraphicFramePr>
        <p:xfrm>
          <a:off x="753479" y="4667792"/>
          <a:ext cx="417094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89733" y="3588811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1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NO: 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NO: 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1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705354"/>
              </p:ext>
            </p:extLst>
          </p:nvPr>
        </p:nvGraphicFramePr>
        <p:xfrm>
          <a:off x="4798427" y="1903836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9982" y="6084500"/>
            <a:ext cx="196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Training error?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81627" y="5715168"/>
            <a:ext cx="4517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Are we always guaranteed to get a training error of 0?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0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Problematic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41557"/>
              </p:ext>
            </p:extLst>
          </p:nvPr>
        </p:nvGraphicFramePr>
        <p:xfrm>
          <a:off x="2205000" y="1729875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Snowy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4525" y="5734913"/>
            <a:ext cx="3033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When can this happen?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7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16086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Base case: If all data belong to the same class, create a leaf node with that label </a:t>
            </a:r>
            <a:r>
              <a:rPr lang="en-US" b="1" i="1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all the data has the same feature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980" y="3866412"/>
            <a:ext cx="763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Do we always want to go all the way to the bottom?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35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53144"/>
              </p:ext>
            </p:extLst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36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56710"/>
              </p:ext>
            </p:extLst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2326" y="5337536"/>
            <a:ext cx="398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that what you would do?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37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6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01842"/>
              </p:ext>
            </p:extLst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54182" y="54970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6086820" y="58664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819307" y="58664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5640" y="58664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6943" y="58341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68953" y="6342524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3535" y="634252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41" idx="2"/>
            <a:endCxn id="49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77259" y="5032507"/>
            <a:ext cx="137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Maybe…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38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07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01349"/>
              </p:ext>
            </p:extLst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8482" y="6020967"/>
            <a:ext cx="761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 smtClean="0">
                <a:solidFill>
                  <a:srgbClr val="FF0000"/>
                </a:solidFill>
              </a:rPr>
              <a:t>n </a:t>
            </a:r>
            <a:r>
              <a:rPr lang="en-US" sz="2000" dirty="0">
                <a:solidFill>
                  <a:srgbClr val="FF0000"/>
                </a:solidFill>
              </a:rPr>
              <a:t>aside, how did we decide to pick the label for normal-&gt;road-&gt;</a:t>
            </a:r>
            <a:r>
              <a:rPr lang="en-US" sz="2000" dirty="0" smtClean="0">
                <a:solidFill>
                  <a:srgbClr val="FF0000"/>
                </a:solidFill>
              </a:rPr>
              <a:t>rainy?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39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2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439738" y="4829175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Short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Predicting Commute Time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286000" y="1905000"/>
            <a:ext cx="1760538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Leave At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711200" y="3276600"/>
            <a:ext cx="1760538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Stall?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962400" y="3276600"/>
            <a:ext cx="1760538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Accident?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838200" y="2514600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10 AM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233863" y="2590800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9 AM</a:t>
            </a:r>
          </a:p>
        </p:txBody>
      </p:sp>
      <p:cxnSp>
        <p:nvCxnSpPr>
          <p:cNvPr id="19464" name="AutoShape 8"/>
          <p:cNvCxnSpPr>
            <a:cxnSpLocks noChangeShapeType="1"/>
            <a:stCxn id="19459" idx="2"/>
            <a:endCxn id="19460" idx="0"/>
          </p:cNvCxnSpPr>
          <p:nvPr/>
        </p:nvCxnSpPr>
        <p:spPr bwMode="auto">
          <a:xfrm flipH="1">
            <a:off x="1592263" y="2438400"/>
            <a:ext cx="1574800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5" name="AutoShape 9"/>
          <p:cNvCxnSpPr>
            <a:cxnSpLocks noChangeShapeType="1"/>
            <a:stCxn id="19459" idx="2"/>
            <a:endCxn id="19461" idx="0"/>
          </p:cNvCxnSpPr>
          <p:nvPr/>
        </p:nvCxnSpPr>
        <p:spPr bwMode="auto">
          <a:xfrm>
            <a:off x="3167063" y="2438400"/>
            <a:ext cx="1676400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2895600" y="281940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8 AM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752600" y="480060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Long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743200" y="396240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Long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3505200" y="4800600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Medium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5029200" y="480060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Long</a:t>
            </a:r>
          </a:p>
        </p:txBody>
      </p:sp>
      <p:cxnSp>
        <p:nvCxnSpPr>
          <p:cNvPr id="19473" name="AutoShape 17"/>
          <p:cNvCxnSpPr>
            <a:cxnSpLocks noChangeShapeType="1"/>
            <a:stCxn id="19460" idx="2"/>
            <a:endCxn id="19467" idx="0"/>
          </p:cNvCxnSpPr>
          <p:nvPr/>
        </p:nvCxnSpPr>
        <p:spPr bwMode="auto">
          <a:xfrm>
            <a:off x="1592263" y="3810000"/>
            <a:ext cx="635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373063" y="4038600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No</a:t>
            </a: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1828800" y="403860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Yes</a:t>
            </a:r>
          </a:p>
        </p:txBody>
      </p:sp>
      <p:cxnSp>
        <p:nvCxnSpPr>
          <p:cNvPr id="19476" name="AutoShape 20"/>
          <p:cNvCxnSpPr>
            <a:cxnSpLocks noChangeShapeType="1"/>
            <a:stCxn id="19459" idx="2"/>
            <a:endCxn id="19468" idx="0"/>
          </p:cNvCxnSpPr>
          <p:nvPr/>
        </p:nvCxnSpPr>
        <p:spPr bwMode="auto">
          <a:xfrm>
            <a:off x="3167063" y="2438400"/>
            <a:ext cx="50800" cy="152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7" name="AutoShape 21"/>
          <p:cNvCxnSpPr>
            <a:cxnSpLocks noChangeShapeType="1"/>
            <a:stCxn id="19461" idx="2"/>
            <a:endCxn id="19470" idx="0"/>
          </p:cNvCxnSpPr>
          <p:nvPr/>
        </p:nvCxnSpPr>
        <p:spPr bwMode="auto">
          <a:xfrm flipH="1">
            <a:off x="4213225" y="3810000"/>
            <a:ext cx="630238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8" name="AutoShape 22"/>
          <p:cNvCxnSpPr>
            <a:cxnSpLocks noChangeShapeType="1"/>
            <a:stCxn id="19461" idx="2"/>
            <a:endCxn id="19471" idx="0"/>
          </p:cNvCxnSpPr>
          <p:nvPr/>
        </p:nvCxnSpPr>
        <p:spPr bwMode="auto">
          <a:xfrm>
            <a:off x="4843463" y="3810000"/>
            <a:ext cx="6604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3759200" y="411480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No</a:t>
            </a: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5113338" y="4114800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Yes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5029200" y="1354474"/>
            <a:ext cx="37570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If we leave at 10 AM and there are no cars stalled on the road, what will our commute time be?</a:t>
            </a:r>
          </a:p>
        </p:txBody>
      </p:sp>
      <p:cxnSp>
        <p:nvCxnSpPr>
          <p:cNvPr id="19483" name="AutoShape 27"/>
          <p:cNvCxnSpPr>
            <a:cxnSpLocks noChangeShapeType="1"/>
            <a:stCxn id="19460" idx="2"/>
          </p:cNvCxnSpPr>
          <p:nvPr/>
        </p:nvCxnSpPr>
        <p:spPr bwMode="auto">
          <a:xfrm flipH="1">
            <a:off x="914400" y="3810000"/>
            <a:ext cx="677863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5"/>
          <p:cNvSpPr txBox="1">
            <a:spLocks noChangeArrowheads="1"/>
          </p:cNvSpPr>
          <p:nvPr/>
        </p:nvSpPr>
        <p:spPr>
          <a:xfrm>
            <a:off x="5560283" y="2400300"/>
            <a:ext cx="3431317" cy="38481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800" dirty="0" smtClean="0"/>
              <a:t>Representation is a tree</a:t>
            </a:r>
          </a:p>
          <a:p>
            <a:pPr lvl="1" fontAlgn="auto">
              <a:spcAft>
                <a:spcPts val="0"/>
              </a:spcAft>
            </a:pPr>
            <a:r>
              <a:rPr lang="en-US" sz="2400" dirty="0" smtClean="0"/>
              <a:t>Leaf no</a:t>
            </a:r>
            <a:r>
              <a:rPr lang="en-US" sz="2400" dirty="0"/>
              <a:t>des are classes</a:t>
            </a:r>
          </a:p>
          <a:p>
            <a:pPr lvl="1" fontAlgn="auto">
              <a:spcAft>
                <a:spcPts val="0"/>
              </a:spcAft>
            </a:pPr>
            <a:r>
              <a:rPr lang="en-US" sz="2400" dirty="0" smtClean="0"/>
              <a:t>Internal </a:t>
            </a:r>
            <a:r>
              <a:rPr lang="en-US" sz="2400" dirty="0"/>
              <a:t>nodes are attributes</a:t>
            </a:r>
          </a:p>
          <a:p>
            <a:pPr lvl="1" fontAlgn="auto">
              <a:spcAft>
                <a:spcPts val="0"/>
              </a:spcAft>
            </a:pPr>
            <a:r>
              <a:rPr lang="en-US" sz="2400" dirty="0" smtClean="0"/>
              <a:t>Edges are labeled with attribute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9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86447"/>
              </p:ext>
            </p:extLst>
          </p:nvPr>
        </p:nvGraphicFramePr>
        <p:xfrm>
          <a:off x="569430" y="1682286"/>
          <a:ext cx="8196618" cy="445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</a:t>
                      </a:r>
                      <a:r>
                        <a:rPr lang="en-US" sz="1400" baseline="0" dirty="0" smtClean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40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9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331216"/>
              </p:ext>
            </p:extLst>
          </p:nvPr>
        </p:nvGraphicFramePr>
        <p:xfrm>
          <a:off x="256079" y="1931712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89889" y="2777147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71416" y="3497092"/>
            <a:ext cx="4134255" cy="2626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Overfitting</a:t>
            </a:r>
            <a:r>
              <a:rPr lang="en-US" dirty="0" smtClean="0"/>
              <a:t> is when a machine learning algorithm performs much better on the training data compared to new (unseen)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41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0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973" y="5841860"/>
            <a:ext cx="867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Our decision tree learning procedure always decreases training error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609655"/>
            <a:ext cx="6616700" cy="421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9750" y="6319400"/>
            <a:ext cx="281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that what we want?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2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 error!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269" y="2106008"/>
            <a:ext cx="8294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Machine </a:t>
            </a:r>
            <a:r>
              <a:rPr lang="en-US" sz="2400" dirty="0"/>
              <a:t>learning is about predicting the future based on the past</a:t>
            </a:r>
            <a:r>
              <a:rPr lang="en-US" sz="2400" dirty="0" smtClean="0"/>
              <a:t>.</a:t>
            </a:r>
          </a:p>
          <a:p>
            <a:r>
              <a:rPr lang="tr-TR" sz="2400" dirty="0">
                <a:solidFill>
                  <a:schemeClr val="tx2"/>
                </a:solidFill>
              </a:rPr>
              <a:t>					-- </a:t>
            </a:r>
            <a:r>
              <a:rPr lang="tr-TR" sz="2400" dirty="0" smtClean="0">
                <a:solidFill>
                  <a:schemeClr val="tx2"/>
                </a:solidFill>
              </a:rPr>
              <a:t>Hal </a:t>
            </a:r>
            <a:r>
              <a:rPr lang="tr-TR" sz="2400" dirty="0" err="1" smtClean="0">
                <a:solidFill>
                  <a:schemeClr val="tx2"/>
                </a:solidFill>
              </a:rPr>
              <a:t>Daume</a:t>
            </a:r>
            <a:r>
              <a:rPr lang="tr-TR" sz="2400" dirty="0" smtClean="0">
                <a:solidFill>
                  <a:schemeClr val="tx2"/>
                </a:solidFill>
              </a:rPr>
              <a:t> III</a:t>
            </a:r>
            <a:endParaRPr lang="tr-TR" sz="24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561" y="416277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854" y="4655446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19287826">
            <a:off x="1648475" y="4111748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2511793" y="4473223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23459" y="4706779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predictor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269" y="3541889"/>
            <a:ext cx="71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778010" y="485204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76891" y="3541889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9287826">
            <a:off x="7931673" y="3974257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25" name="Oval 24"/>
          <p:cNvSpPr/>
          <p:nvPr/>
        </p:nvSpPr>
        <p:spPr>
          <a:xfrm>
            <a:off x="6485952" y="4481002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97618" y="4714558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predictor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586994" y="3541889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future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94934" y="416277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66543" y="4655446"/>
            <a:ext cx="1143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2" name="Right Arrow 31"/>
          <p:cNvSpPr/>
          <p:nvPr/>
        </p:nvSpPr>
        <p:spPr>
          <a:xfrm>
            <a:off x="5777251" y="486695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159270" y="485204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38939" y="3270250"/>
            <a:ext cx="1993562" cy="347662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43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pic>
        <p:nvPicPr>
          <p:cNvPr id="12" name="Picture 11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5005" y="1608652"/>
            <a:ext cx="6592642" cy="42015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8973" y="5857805"/>
            <a:ext cx="8945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Even though the training error is decreasing, the testing error can go up!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439720" y="1823040"/>
              <a:ext cx="4688640" cy="3333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6760" y="1816200"/>
                <a:ext cx="4712400" cy="33512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95332"/>
              </p:ext>
            </p:extLst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0790" y="5337536"/>
            <a:ext cx="467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prevent </a:t>
            </a:r>
            <a:r>
              <a:rPr lang="en-US" sz="2800" dirty="0" err="1" smtClean="0">
                <a:solidFill>
                  <a:srgbClr val="FF0000"/>
                </a:solidFill>
              </a:rPr>
              <a:t>overfitting</a:t>
            </a:r>
            <a:r>
              <a:rPr lang="en-US" sz="2800" dirty="0" smtClean="0">
                <a:solidFill>
                  <a:srgbClr val="FF0000"/>
                </a:solidFill>
              </a:rPr>
              <a:t>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45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8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Base case: </a:t>
            </a: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smtClean="0"/>
              <a:t>If </a:t>
            </a:r>
            <a:r>
              <a:rPr lang="en-US" sz="2800" dirty="0"/>
              <a:t>all data belong to the same class, create a leaf node with that label </a:t>
            </a:r>
            <a:endParaRPr lang="en-US" sz="2800" dirty="0" smtClean="0"/>
          </a:p>
          <a:p>
            <a:pPr>
              <a:buFontTx/>
              <a:buChar char="-"/>
            </a:pPr>
            <a:r>
              <a:rPr lang="en-US" sz="2800" b="1" i="1" dirty="0" smtClean="0">
                <a:solidFill>
                  <a:srgbClr val="FF0000"/>
                </a:solidFill>
              </a:rPr>
              <a:t>OR</a:t>
            </a:r>
            <a:r>
              <a:rPr lang="en-US" sz="2800" dirty="0" smtClean="0"/>
              <a:t> </a:t>
            </a:r>
            <a:r>
              <a:rPr lang="en-US" sz="2800" dirty="0"/>
              <a:t>all the data has the same feature </a:t>
            </a:r>
            <a:r>
              <a:rPr lang="en-US" sz="2800" dirty="0" smtClean="0"/>
              <a:t>values </a:t>
            </a:r>
          </a:p>
          <a:p>
            <a:pPr>
              <a:buFontTx/>
              <a:buChar char="-"/>
            </a:pPr>
            <a:r>
              <a:rPr lang="en-US" sz="2800" b="1" i="1" dirty="0" smtClean="0">
                <a:solidFill>
                  <a:srgbClr val="FF0000"/>
                </a:solidFill>
              </a:rPr>
              <a:t>OR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We’ve reached a particular depth in the tree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?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8125" y="4996418"/>
            <a:ext cx="5638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One idea: stop building the tree early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46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42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85" y="1600200"/>
            <a:ext cx="8153400" cy="5018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Base case: </a:t>
            </a: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smtClean="0"/>
              <a:t>If </a:t>
            </a:r>
            <a:r>
              <a:rPr lang="en-US" sz="2800" dirty="0"/>
              <a:t>all data belong to the same class, create a leaf node with that label </a:t>
            </a:r>
            <a:endParaRPr lang="en-US" sz="2800" dirty="0" smtClean="0"/>
          </a:p>
          <a:p>
            <a:pPr>
              <a:buFontTx/>
              <a:buChar char="-"/>
            </a:pPr>
            <a:r>
              <a:rPr lang="en-US" sz="2800" b="1" i="1" dirty="0" smtClean="0">
                <a:solidFill>
                  <a:srgbClr val="FF0000"/>
                </a:solidFill>
              </a:rPr>
              <a:t>OR</a:t>
            </a:r>
            <a:r>
              <a:rPr lang="en-US" sz="2800" dirty="0" smtClean="0"/>
              <a:t> </a:t>
            </a:r>
            <a:r>
              <a:rPr lang="en-US" sz="2800" dirty="0"/>
              <a:t>all the data has the same feature </a:t>
            </a:r>
            <a:r>
              <a:rPr lang="en-US" sz="2800" dirty="0" smtClean="0"/>
              <a:t>values </a:t>
            </a:r>
          </a:p>
          <a:p>
            <a:pPr>
              <a:buFontTx/>
              <a:buChar char="-"/>
            </a:pPr>
            <a:r>
              <a:rPr lang="en-US" sz="2800" b="1" i="1" dirty="0" smtClean="0">
                <a:solidFill>
                  <a:srgbClr val="FF0000"/>
                </a:solidFill>
              </a:rPr>
              <a:t>OR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We’ve reached a particular depth in the tree</a:t>
            </a:r>
          </a:p>
          <a:p>
            <a:pPr>
              <a:buFontTx/>
              <a:buChar char="-"/>
            </a:pPr>
            <a:r>
              <a:rPr lang="en-US" sz="2800" dirty="0"/>
              <a:t>We only have a certain number/fraction of examples remaining</a:t>
            </a:r>
          </a:p>
          <a:p>
            <a:pPr>
              <a:buFontTx/>
              <a:buChar char="-"/>
            </a:pPr>
            <a:r>
              <a:rPr lang="en-US" sz="2800" dirty="0"/>
              <a:t>We’ve reached a particular training error</a:t>
            </a:r>
          </a:p>
          <a:p>
            <a:pPr>
              <a:buFontTx/>
              <a:buChar char="-"/>
            </a:pPr>
            <a:r>
              <a:rPr lang="en-US" sz="2800" dirty="0"/>
              <a:t>Use development data (more on this later)</a:t>
            </a:r>
          </a:p>
          <a:p>
            <a:pPr>
              <a:buFontTx/>
              <a:buChar char="-"/>
            </a:pPr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47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5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5109" y="2228324"/>
            <a:ext cx="42877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Pruning: after the tree is built, go back and “prune” the tree, i.e. remove some lower parts of the tree</a:t>
            </a:r>
          </a:p>
          <a:p>
            <a:endParaRPr lang="en-US" sz="2400" dirty="0"/>
          </a:p>
          <a:p>
            <a:r>
              <a:rPr lang="en-US" sz="2400" dirty="0" smtClean="0"/>
              <a:t>Similar to stopping early, but done after the entire tree is built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48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0401" y="5816840"/>
            <a:ext cx="192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Build the full tree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49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97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47" y="141710"/>
            <a:ext cx="920549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 ride or not to ride, that is the question…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73159" y="6058385"/>
            <a:ext cx="3077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Build a decision tree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72435"/>
              </p:ext>
            </p:extLst>
          </p:nvPr>
        </p:nvGraphicFramePr>
        <p:xfrm>
          <a:off x="1751264" y="1667123"/>
          <a:ext cx="55077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Terrain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Unicycle-type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Weather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Go-For-Ride?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Sunny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Snowy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29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0401" y="5816840"/>
            <a:ext cx="192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Build the full tree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340725" y="346695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91929" y="325002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 flipH="1">
            <a:off x="6224567" y="361935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957054" y="361935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53387" y="361935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94690" y="358708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06700" y="409545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12390" y="409545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37736" y="2822776"/>
            <a:ext cx="2630819" cy="2543464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81527" y="5803185"/>
            <a:ext cx="4151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Prune back leaves that are too specific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50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5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340725" y="346695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91929" y="325002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 flipH="1">
            <a:off x="6224567" y="361935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957054" y="361935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53387" y="361935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94690" y="358708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06700" y="409545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12390" y="409545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37736" y="2822776"/>
            <a:ext cx="2630819" cy="2543464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8940" y="5603130"/>
            <a:ext cx="29738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Pruning criterion?</a:t>
            </a:r>
            <a:endParaRPr 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952240" y="482040"/>
              <a:ext cx="2795040" cy="2102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0360" y="470520"/>
                <a:ext cx="2817360" cy="21272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51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0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non-binary attributes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717514"/>
              </p:ext>
            </p:extLst>
          </p:nvPr>
        </p:nvGraphicFramePr>
        <p:xfrm>
          <a:off x="430071" y="1723132"/>
          <a:ext cx="8267700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Worksheet" r:id="rId3" imgW="8267700" imgH="4203700" progId="Excel.Sheet.12">
                  <p:embed/>
                </p:oleObj>
              </mc:Choice>
              <mc:Fallback>
                <p:oleObj name="Worksheet" r:id="rId3" imgW="8267700" imgH="4203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0071" y="1723132"/>
                        <a:ext cx="8267700" cy="420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772047" y="1723132"/>
            <a:ext cx="5107121" cy="195108"/>
          </a:xfrm>
          <a:prstGeom prst="rect">
            <a:avLst/>
          </a:prstGeom>
          <a:solidFill>
            <a:srgbClr val="FFFF00">
              <a:alpha val="1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0071" y="1680424"/>
            <a:ext cx="1276855" cy="237816"/>
          </a:xfrm>
          <a:prstGeom prst="rect">
            <a:avLst/>
          </a:prstGeom>
          <a:solidFill>
            <a:srgbClr val="FFFF00">
              <a:alpha val="1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2261" y="6089273"/>
            <a:ext cx="8628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 we do with features that have multiple values? Real-values?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351080" y="784080"/>
              <a:ext cx="7517160" cy="1129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4240" y="771480"/>
                <a:ext cx="7531200" cy="11577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0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with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8358" y="3333602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4802" y="2867289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1507437" y="3236621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2279082" y="3236621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11452" y="3236621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77563" y="3204355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5687" y="376878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9671" y="369467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13" idx="0"/>
          </p:cNvCxnSpPr>
          <p:nvPr/>
        </p:nvCxnSpPr>
        <p:spPr>
          <a:xfrm flipH="1">
            <a:off x="2208211" y="3236621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38358" y="37673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7601" y="4587931"/>
            <a:ext cx="2884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Treat as an n-</a:t>
            </a:r>
            <a:r>
              <a:rPr lang="en-US" sz="2400" dirty="0" err="1" smtClean="0">
                <a:solidFill>
                  <a:srgbClr val="0000FF"/>
                </a:solidFill>
              </a:rPr>
              <a:t>ary</a:t>
            </a:r>
            <a:r>
              <a:rPr lang="en-US" sz="2400" dirty="0" smtClean="0">
                <a:solidFill>
                  <a:srgbClr val="0000FF"/>
                </a:solidFill>
              </a:rPr>
              <a:t> split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3110" y="4587931"/>
            <a:ext cx="377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Treat as multiple binary splits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77189" y="2217206"/>
            <a:ext cx="7672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Rainy?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4909828" y="2586538"/>
            <a:ext cx="650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5560824" y="2586538"/>
            <a:ext cx="83289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13839" y="258653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41047" y="2513307"/>
            <a:ext cx="102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28074" y="311870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96000" y="406400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71194" y="406400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56278" y="3051955"/>
            <a:ext cx="86792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Snowy?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2"/>
            <a:endCxn id="26" idx="0"/>
          </p:cNvCxnSpPr>
          <p:nvPr/>
        </p:nvCxnSpPr>
        <p:spPr>
          <a:xfrm flipH="1">
            <a:off x="6041047" y="3421287"/>
            <a:ext cx="449192" cy="6427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24" idx="0"/>
          </p:cNvCxnSpPr>
          <p:nvPr/>
        </p:nvCxnSpPr>
        <p:spPr>
          <a:xfrm>
            <a:off x="6490239" y="3421287"/>
            <a:ext cx="562934" cy="6427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31796" y="3518268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887938" y="351826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53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Real-valued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1754" y="4292221"/>
            <a:ext cx="126658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Fare &lt; $20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174396" y="4661553"/>
            <a:ext cx="90064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075044" y="4661553"/>
            <a:ext cx="58323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1481" y="4652589"/>
            <a:ext cx="48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44515" y="4629287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980" y="1897983"/>
            <a:ext cx="84600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any comparison test (&gt;, &lt;, ≤, ≥) to split the data into two parts</a:t>
            </a:r>
          </a:p>
          <a:p>
            <a:endParaRPr lang="en-US" sz="2800" dirty="0"/>
          </a:p>
          <a:p>
            <a:r>
              <a:rPr lang="en-US" sz="2800" dirty="0" smtClean="0"/>
              <a:t>Select a range filter, i.e. min &lt; value &lt; max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406336" y="4259955"/>
            <a:ext cx="6031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Fare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4505688" y="4629287"/>
            <a:ext cx="1202229" cy="5990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5406336" y="4629287"/>
            <a:ext cx="301581" cy="7514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5707917" y="4629287"/>
            <a:ext cx="751089" cy="7514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</p:cNvCxnSpPr>
          <p:nvPr/>
        </p:nvCxnSpPr>
        <p:spPr>
          <a:xfrm>
            <a:off x="5707917" y="4629287"/>
            <a:ext cx="1529447" cy="5990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4383" y="4620323"/>
            <a:ext cx="6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88974" y="4946495"/>
            <a:ext cx="7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10-20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32653" y="4914229"/>
            <a:ext cx="7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0-50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39035" y="4652589"/>
            <a:ext cx="59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&gt;50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77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splitting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264636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Otherwise: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calculate the </a:t>
            </a:r>
            <a:r>
              <a:rPr lang="en-US" dirty="0">
                <a:solidFill>
                  <a:srgbClr val="FF0000"/>
                </a:solidFill>
              </a:rPr>
              <a:t>“score”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each feature if we used it to split the data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pick the feature with the highest score, partition the data based on that data value and call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recursively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648" y="4690009"/>
            <a:ext cx="7977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We used training error for the score.  Any other ideas?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55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0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splitting criterion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01" y="1485900"/>
            <a:ext cx="4737100" cy="388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763" y="5516440"/>
            <a:ext cx="86581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 Entropy: how much uncertainty there is in the distribution over labels after the split</a:t>
            </a:r>
          </a:p>
          <a:p>
            <a:r>
              <a:rPr lang="en-US" sz="2000" dirty="0" smtClean="0"/>
              <a:t>- </a:t>
            </a:r>
            <a:r>
              <a:rPr lang="en-US" sz="2000" dirty="0" err="1" smtClean="0"/>
              <a:t>Gini</a:t>
            </a:r>
            <a:r>
              <a:rPr lang="en-US" sz="2000" dirty="0" smtClean="0"/>
              <a:t>: sum of the square of the label proportions after split</a:t>
            </a:r>
          </a:p>
          <a:p>
            <a:r>
              <a:rPr lang="en-US" sz="2000" dirty="0" smtClean="0"/>
              <a:t>- Training error = misclassification error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780600" y="152280"/>
              <a:ext cx="2200320" cy="1967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9080" y="139680"/>
                <a:ext cx="2224440" cy="1992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56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5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303794"/>
            <a:ext cx="8153400" cy="43828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 cases: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data belong to the same class, pick that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the data have the same feature values,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we’re out of features to examine,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the we don’t have any data left, pick majority label of </a:t>
            </a:r>
            <a:r>
              <a:rPr lang="en-US" i="1" dirty="0" smtClean="0"/>
              <a:t>parent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rgbClr val="FF6600"/>
                </a:solidFill>
              </a:rPr>
              <a:t>If some other stopping criteria </a:t>
            </a:r>
            <a:r>
              <a:rPr lang="en-US" dirty="0" smtClean="0"/>
              <a:t>exists to avoid </a:t>
            </a:r>
            <a:r>
              <a:rPr lang="en-US" dirty="0" err="1" smtClean="0"/>
              <a:t>overfitting</a:t>
            </a:r>
            <a:r>
              <a:rPr lang="en-US" dirty="0" smtClean="0"/>
              <a:t>, pick majority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 (i.e. if none of the base cases apply):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data, e.g. </a:t>
            </a:r>
            <a:r>
              <a:rPr lang="en-US" dirty="0" err="1" smtClean="0"/>
              <a:t>data_left</a:t>
            </a:r>
            <a:r>
              <a:rPr lang="en-US" dirty="0" smtClean="0"/>
              <a:t> and </a:t>
            </a:r>
            <a:r>
              <a:rPr lang="en-US" dirty="0" err="1" smtClean="0"/>
              <a:t>data_right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Recurse</a:t>
            </a:r>
            <a:r>
              <a:rPr lang="en-US" dirty="0" smtClean="0"/>
              <a:t>, i.e. </a:t>
            </a:r>
            <a:r>
              <a:rPr lang="en-US" dirty="0" err="1" smtClean="0"/>
              <a:t>DT_train</a:t>
            </a:r>
            <a:r>
              <a:rPr lang="en-US" dirty="0" smtClean="0"/>
              <a:t>(</a:t>
            </a:r>
            <a:r>
              <a:rPr lang="en-US" dirty="0" err="1" smtClean="0"/>
              <a:t>data_left</a:t>
            </a:r>
            <a:r>
              <a:rPr lang="en-US" dirty="0" smtClean="0"/>
              <a:t>) and </a:t>
            </a:r>
            <a:r>
              <a:rPr lang="en-US" dirty="0" err="1" smtClean="0"/>
              <a:t>DT_train</a:t>
            </a:r>
            <a:r>
              <a:rPr lang="en-US" dirty="0" smtClean="0"/>
              <a:t>(</a:t>
            </a:r>
            <a:r>
              <a:rPr lang="en-US" dirty="0" err="1" smtClean="0"/>
              <a:t>data_right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Make tree with feature as the splitting criterion with the decision trees returned from the recursive calls as the children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874" y="1775607"/>
            <a:ext cx="157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DT_train</a:t>
            </a:r>
            <a:r>
              <a:rPr lang="en-US" dirty="0" smtClean="0"/>
              <a:t>(data):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57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6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3398" y="1612900"/>
            <a:ext cx="2800477" cy="955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Good?   Bad?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Image result for decision tree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762" y="2449108"/>
            <a:ext cx="6301868" cy="39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58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trees: 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intuitive and easy to interpret</a:t>
            </a:r>
          </a:p>
          <a:p>
            <a:endParaRPr lang="en-US" dirty="0"/>
          </a:p>
          <a:p>
            <a:r>
              <a:rPr lang="en-US" dirty="0"/>
              <a:t>Fast to run and fairly easy to implement</a:t>
            </a:r>
          </a:p>
          <a:p>
            <a:endParaRPr lang="en-US" dirty="0">
              <a:sym typeface="Wingdings"/>
            </a:endParaRPr>
          </a:p>
          <a:p>
            <a:r>
              <a:rPr lang="en-US" dirty="0"/>
              <a:t>Historically, perform fairly well </a:t>
            </a:r>
          </a:p>
          <a:p>
            <a:pPr lvl="1"/>
            <a:r>
              <a:rPr lang="en-US" dirty="0"/>
              <a:t>Especially with a few more tricks…</a:t>
            </a:r>
          </a:p>
          <a:p>
            <a:endParaRPr lang="en-US" dirty="0"/>
          </a:p>
          <a:p>
            <a:r>
              <a:rPr lang="en-US" dirty="0"/>
              <a:t>No prior assumptions about the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59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50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 case: If all data belong to the same class, create a leaf node with that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0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trees: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problematic (slow, bad performance) with large numbers of features</a:t>
            </a:r>
          </a:p>
          <a:p>
            <a:endParaRPr lang="en-US" dirty="0"/>
          </a:p>
          <a:p>
            <a:r>
              <a:rPr lang="en-US" dirty="0" smtClean="0"/>
              <a:t>Can’t learn some </a:t>
            </a:r>
            <a:r>
              <a:rPr lang="en-US" dirty="0" smtClean="0"/>
              <a:t>data sets with very simple underlying concepts 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/>
              <a:t>some types of linearly separable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Greedy algorithm is non-optimal</a:t>
            </a:r>
          </a:p>
          <a:p>
            <a:pPr lvl="2"/>
            <a:r>
              <a:rPr lang="en-US" dirty="0" smtClean="0"/>
              <a:t>Does not consider the relationship between attributes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Pruning/tuning </a:t>
            </a:r>
            <a:r>
              <a:rPr lang="en-US" dirty="0" smtClean="0"/>
              <a:t>can be tricky to get 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60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7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Decision trees are inductive learners</a:t>
            </a:r>
          </a:p>
          <a:p>
            <a:r>
              <a:rPr lang="en-US" sz="2800" dirty="0"/>
              <a:t>The trees are easy to understand</a:t>
            </a:r>
          </a:p>
          <a:p>
            <a:pPr lvl="1"/>
            <a:r>
              <a:rPr lang="en-US" sz="2400" dirty="0"/>
              <a:t>Hypothesis are human-readable</a:t>
            </a:r>
          </a:p>
          <a:p>
            <a:r>
              <a:rPr lang="en-US" sz="2800" dirty="0"/>
              <a:t>Many variants</a:t>
            </a:r>
          </a:p>
          <a:p>
            <a:pPr lvl="1"/>
            <a:r>
              <a:rPr lang="en-US" sz="2400" dirty="0"/>
              <a:t>Discrete (most common) and real attributes</a:t>
            </a:r>
          </a:p>
          <a:p>
            <a:pPr lvl="1"/>
            <a:r>
              <a:rPr lang="en-US" sz="2400" dirty="0"/>
              <a:t>Classification &amp; regression</a:t>
            </a:r>
          </a:p>
          <a:p>
            <a:pPr lvl="1"/>
            <a:r>
              <a:rPr lang="en-US" sz="2400" dirty="0"/>
              <a:t>Tree construction (ID3, C4.5, etc.)</a:t>
            </a:r>
          </a:p>
          <a:p>
            <a:pPr lvl="1"/>
            <a:r>
              <a:rPr lang="en-US" sz="2400" dirty="0"/>
              <a:t>Split criteria (gain, gain ratio, </a:t>
            </a:r>
            <a:r>
              <a:rPr lang="en-US" sz="2400" dirty="0" err="1"/>
              <a:t>Gini</a:t>
            </a:r>
            <a:r>
              <a:rPr lang="en-US" sz="2400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61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7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0665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00889" y="2553368"/>
            <a:ext cx="32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811019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00889" y="2553368"/>
            <a:ext cx="32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73084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YES: 4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NO: 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19C8-9BF8-8B48-8701-D6A2B07AFA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9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3119</TotalTime>
  <Words>3619</Words>
  <Application>Microsoft Office PowerPoint</Application>
  <PresentationFormat>On-screen Show (4:3)</PresentationFormat>
  <Paragraphs>1977</Paragraphs>
  <Slides>61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Times New Roman</vt:lpstr>
      <vt:lpstr>Wingdings</vt:lpstr>
      <vt:lpstr>Office Theme</vt:lpstr>
      <vt:lpstr>Worksheet</vt:lpstr>
      <vt:lpstr>Decision Trees</vt:lpstr>
      <vt:lpstr>Decision Trees</vt:lpstr>
      <vt:lpstr>What is a Decision Tree?</vt:lpstr>
      <vt:lpstr>Predicting Commute Time</vt:lpstr>
      <vt:lpstr>To ride or not to ride, that is the question…</vt:lpstr>
      <vt:lpstr>Recursive approach</vt:lpstr>
      <vt:lpstr>Partitioning the data</vt:lpstr>
      <vt:lpstr>Partitioning the data</vt:lpstr>
      <vt:lpstr>Partitioning the data</vt:lpstr>
      <vt:lpstr>Partitioning the data</vt:lpstr>
      <vt:lpstr>Partitioning the data</vt:lpstr>
      <vt:lpstr>Partitioning the data</vt:lpstr>
      <vt:lpstr>Partitioning the data</vt:lpstr>
      <vt:lpstr>Partitioning the data</vt:lpstr>
      <vt:lpstr>Partitioning the data</vt:lpstr>
      <vt:lpstr>Decision trees</vt:lpstr>
      <vt:lpstr>Decision trees</vt:lpstr>
      <vt:lpstr>Decision trees</vt:lpstr>
      <vt:lpstr>Decision trees</vt:lpstr>
      <vt:lpstr>Training error vs. accuracy</vt:lpstr>
      <vt:lpstr>Recurse</vt:lpstr>
      <vt:lpstr>Recurse</vt:lpstr>
      <vt:lpstr>Recurse</vt:lpstr>
      <vt:lpstr>Recurse</vt:lpstr>
      <vt:lpstr>Recurse</vt:lpstr>
      <vt:lpstr>Recurse</vt:lpstr>
      <vt:lpstr>Recurse</vt:lpstr>
      <vt:lpstr>Recurse</vt:lpstr>
      <vt:lpstr>Recurse</vt:lpstr>
      <vt:lpstr>Recurse</vt:lpstr>
      <vt:lpstr>Recurse</vt:lpstr>
      <vt:lpstr>Recurse</vt:lpstr>
      <vt:lpstr>Recurse</vt:lpstr>
      <vt:lpstr>Problematic data</vt:lpstr>
      <vt:lpstr>Recursive approach</vt:lpstr>
      <vt:lpstr>What would the tree look like for…</vt:lpstr>
      <vt:lpstr>What would the tree look like for…</vt:lpstr>
      <vt:lpstr>What would the tree look like for…</vt:lpstr>
      <vt:lpstr>What would the tree look like for…</vt:lpstr>
      <vt:lpstr>What would the tree look like for…</vt:lpstr>
      <vt:lpstr>Overfitting</vt:lpstr>
      <vt:lpstr>Overfitting</vt:lpstr>
      <vt:lpstr>Test set error!</vt:lpstr>
      <vt:lpstr>Overfitting</vt:lpstr>
      <vt:lpstr>Overfitting</vt:lpstr>
      <vt:lpstr>Preventing overfitting</vt:lpstr>
      <vt:lpstr>Preventing overfitting</vt:lpstr>
      <vt:lpstr>Preventing overfitting: pruning</vt:lpstr>
      <vt:lpstr>Preventing overfitting: pruning</vt:lpstr>
      <vt:lpstr>Preventing overfitting: pruning</vt:lpstr>
      <vt:lpstr>Preventing overfitting: pruning</vt:lpstr>
      <vt:lpstr>Handling non-binary attributes</vt:lpstr>
      <vt:lpstr>Features with multiple values</vt:lpstr>
      <vt:lpstr>Real-valued features</vt:lpstr>
      <vt:lpstr>Other splitting criterion</vt:lpstr>
      <vt:lpstr>Other splitting criterion</vt:lpstr>
      <vt:lpstr>Decision Tree Algorithm</vt:lpstr>
      <vt:lpstr>Decision trees</vt:lpstr>
      <vt:lpstr>Decision trees: the good</vt:lpstr>
      <vt:lpstr>Decision trees: the bad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Richard Souvenir</cp:lastModifiedBy>
  <cp:revision>332</cp:revision>
  <cp:lastPrinted>2018-09-11T15:25:34Z</cp:lastPrinted>
  <dcterms:created xsi:type="dcterms:W3CDTF">2013-09-08T20:10:23Z</dcterms:created>
  <dcterms:modified xsi:type="dcterms:W3CDTF">2018-09-11T17:36:32Z</dcterms:modified>
</cp:coreProperties>
</file>