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442" r:id="rId2"/>
    <p:sldId id="298" r:id="rId3"/>
    <p:sldId id="299" r:id="rId4"/>
    <p:sldId id="300" r:id="rId5"/>
    <p:sldId id="301" r:id="rId6"/>
    <p:sldId id="304" r:id="rId7"/>
    <p:sldId id="306" r:id="rId8"/>
    <p:sldId id="354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9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50" r:id="rId25"/>
    <p:sldId id="353" r:id="rId26"/>
    <p:sldId id="4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9" autoAdjust="0"/>
    <p:restoredTop sz="86412" autoAdjust="0"/>
  </p:normalViewPr>
  <p:slideViewPr>
    <p:cSldViewPr snapToGrid="0">
      <p:cViewPr varScale="1">
        <p:scale>
          <a:sx n="59" d="100"/>
          <a:sy n="59" d="100"/>
        </p:scale>
        <p:origin x="84" y="348"/>
      </p:cViewPr>
      <p:guideLst/>
    </p:cSldViewPr>
  </p:slideViewPr>
  <p:outlineViewPr>
    <p:cViewPr>
      <p:scale>
        <a:sx n="33" d="100"/>
        <a:sy n="33" d="100"/>
      </p:scale>
      <p:origin x="0" y="-948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25T14:16:42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20292 964 152 0,'-4'-25'57'0,"4"40"-30"0,-3-43-7 0,3 19 21 16,0 5-2 0,0-2-1-16,-4-3-2 15,1 6 3-15,-1-7-22 16,4 4 2-16,0 3 1 0,0-3 0 0,-3 6 0 0,3 0-13 16,0 6-4-16,0 13-4 15,0 3-3-15,0 6 3 16,3 6 2-16,1 1 0 15,-1 12-1-15,4-3 9 16,-3-10 4-16,-1 1-4 16,1-7-3-16,-1-3-3 15,-3 0-3-15,0-9-2 16,0-1-1-16,0-5-1 16,0-1 0-16,4 1-6 15,-4-1-2 1,3-6 7-16,-3-3 2 0,4-6 3 15,-4-3 2-15,3-1-1 16,-3-6-1-16,4-5-2 16,-4-11 1-16,4-2 1 15,-1-4 2-15,1-15-1 16,-4-1 2-16,3 14-2 0,-3 2-1 16,0 4 7-16,0 2 3 15,0 10-12-15,0 3-5 16,0 7-2-16,7-1 3 15,-7 4 3-15,11 3 2 16,-8-1 1-16,15 4 2 16,-7-6-1-16,10 3 2 15,0 2 0 1,0-2 1-16,-3 6 0 16,3 6 2-16,-7-2 1 15,0 11-1-15,0 10 1 16,0 10-9-16,-3-4-3 15,3 16 3-15,-3-3 2 16,-1-3-1-16,-3-10 0 16,0 4 5-16,11-10-2 15,-15-6-1-15,8-10 0 16,0-3 1-16,6-21-3 31,-3-4 0-15,0-13 1-16,1-15 0 15,2 10 0-15,-3-4-3 0,0 7 2 16,-3 2-8-16,0 13-2 16,-4 7 4-16,-4 6 21 15,1 12 12 1,-4 6-12-16,3 13-5 16,1 4-4-16,-1 5-1 15,4 1-5-15,4-4 1 16,14 13-31-16,-4-13-12 15,-7 1-38-15,11-7-13 16</inkml:trace>
  <inkml:trace contextRef="#ctx0" brushRef="#br0" timeOffset="345.5677">21103 1155 244 0,'-7'-6'93'0,"4"12"-50"0,-8 13-28 15,11-19 48 1,-4 12-12-16,1 7-21 16,3-3-13-16,0-1-11 15,7 1-7-15,7-3 0 0,7-4 5 0,4-9 2 16,3 0-5-16,4-3 0 16,-4-3 3-16,7-13 2 15,1-9 0-15,-8 9-1 16,-14-6-1-16,-3-4 0 15,-22 4 15-15,-3 10 1 16,-4-4 1-16,-6 10-7 16,2 2-4-16,-6-2-8 15,4 9-1-15,6 0-19 16,4 0-5-16,10 6-44 16,8-3-17-16</inkml:trace>
  <inkml:trace contextRef="#ctx0" brushRef="#br0" timeOffset="910.4846">21682 1051 356 0,'0'-18'134'0,"0"8"-72"0,-4 7-61 16,4-3 25-16,-3 6-7 16,-4-3 1-16,-7 0-5 15,10 6 1 1,-14 0-9-16,4 3-2 0,-7 7 1 0,0 5-1 16,0 8 0-16,0 2-1 15,-1 0 0-15,5-3-5 16,3 0 1-16,7-3-5 15,3 0 1-15,8-6-3 0,3-7 0 16,10 1 4-16,-3-17 1 16,11-8 4-16,3-7 3 15,-3-13-2-15,0 1 0 16,-4-10-1-16,-3-10 1 16,-4 14-2-16,-4 2-1 15,1-9-6-15,-4 9-1 16,-7-6 1-16,0 10 1 15,0 6 7-15,0 9 6 0,-4 3 5 16,4 1 2-16,-3 11-2 16,3-5 2-1,0 9-6-15,0 13-3 16,0-1-3-16,0 7-3 16,0 6-2-16,0 16 1 15,0 9 5-15,0 10 5 16,3 2-27-16,4-2-12 0,4-1-40 15,0-5-18-15,3-10-58 16,10 0-48 0,-3-23 76-16</inkml:trace>
  <inkml:trace contextRef="#ctx0" brushRef="#br0" timeOffset="1285.4432">21879 1293 312 0,'-10'0'115'0,"10"-3"-62"0,3-4-35 0,-3 7 31 15,7-3-7-15,4-3 0 16,3-3-23-16,0-1-9 16,4-5-7-16,3-4-5 0,0-6 1 15,-3 3 1-15,-4-3 0 0,-4 6 2 16,-3 0 3-16,-7 6 11 16,-3 10 5-1,-8 3-7-15,1 3-3 16,-4 10 2-16,3 6 2 15,-3-4-8-15,7 7-2 16,3-3-1-16,4 0 2 16,4 3-1-16,3-9 2 0,7-1-2 15,0 1 2-15,7-4-9 16,4-3-3-16,0-3-13 16,-4-6-6-16,0-3-20 15,0-6-10-15,0-10-31 16,-3 0-13-16,0-13 3 0,3-3 5 15,7-12-6 1,-3-6-9-16,6-1 53 16</inkml:trace>
  <inkml:trace contextRef="#ctx0" brushRef="#br0" timeOffset="1332.3417">22405 581 376 0,'-14'-19'140'0,"17"19"-76"0,-10 0-48 15,4 3 35-15</inkml:trace>
  <inkml:trace contextRef="#ctx0" brushRef="#br0" timeOffset="1442.0875">22373 597 731 0,'-3'37'50'0,"-4"4"-25"0,3 3-19 0,4 9-6 16,0 4 2-16,7 2 1 16,4-2-10-16,-1 6-5 15,4-20-54-15,-3 1-21 16,7-25-115 0</inkml:trace>
  <inkml:trace contextRef="#ctx0" brushRef="#br0" timeOffset="2398.3545">23463 772 268 0,'-10'7'101'0,"3"-7"-54"0,0 0-26 0,7 0 30 0,3-16-1 15,4 7 5-15,4-7-17 16,10 6-6-16,0-5-18 16,0-4-7-16,4 0 0 0,0-9-4 15,-1 9 0-15,-3 7-3 16,-3 2-1-16,-4 4 3 15,-3 12 3-15,-4 7 4 16,-4 21 5-16,1 1-8 16,-1 5-3-16,1 4-2 15,7 7-1-15,3 2 0 16,0-6 2-16,-4 3-1 0,4-9 2 16,1 6-13-16,-5-13-3 15,-3 1-45 1,0-16-19-16,-7 6-73 15,-3-6-62 1,-18-1 81-16</inkml:trace>
  <inkml:trace contextRef="#ctx0" brushRef="#br0" timeOffset="2540.9385">23597 1274 308 0,'-10'0'115'0,"10"-3"-62"0,3 6-31 0,-3-3 33 15,7 0 2-15,0-3 3 31,4 3-20-31,7-3-7 16,10-3-19-16,7-1-7 0,7 4 0 0,-3-3-13 0,11-4-3 0,-1 1-71 16,-3 0-29-16</inkml:trace>
  <inkml:trace contextRef="#ctx0" brushRef="#br0" timeOffset="3808.963">26441 885 296 0,'-25'-9'110'0,"21"3"-60"0,-13-4-41 16,10 7 25-16,3-3 5 15,1-1 8-15,-4 4-10 32,3 3-4-32,-3 0-19 15,4 0 0-15,-1 10 2 0,1-4-6 0,3 22-3 0,0 0-7 0,0 7 0 16,0 3 0-16,0-1 0 16,3 1 0-16,-3-4 0 15,0-9 0-15,0-3 2 16,7-9 3-16,-7-10 4 15,4-3 0-15,-1-13 0 16,8-12-5-16,-4 0-3 16,3-19 0-16,1 4-1 15,-8 2 0-15,5-3 0 16,-8 7 0-16,7 12 2 16,-4-13-3-16,-3 17 0 15,4 11 3-15,-1-2 3 16,-3 9-2-16,4 9-2 15,-1-2 0-15,4 5-1 0,0 7-9 16,7 12-4-16,4-9-2 16,0 3 1-16,6-9 6 15,5-7 2-15,-1-2 8 16,0-7 4-16,-3-19 3 16,-4 0 5-16,-3 0-6 15,-1 0-2-15,-3 1-8 0,-3-1-3 16,0-3 4-16,-1 0 5 15,4 3-2-15,-3 10 1 16,3-7-6-16,-4 7-2 16,1 18 15-1,0 0-4-15,-4 7 1 16,7 3-4 0,-11 15 0-16,8 10-20 15,-8-3-8-15,1 6-25 16,3-6-11-16,0-4-20 0,7-11-7 15,0-8 14-15,0-8 9 16,1-10 31-16,-1-10 13 31,3 1 36-31,-3-7 16 16,1 7 10-16,-5-10 3 0,1 10-24 0,-4-1-9 0,0 10 7 16,-7 0 5-16,0 0-5 15,3 10-3-15,1-4-2 16,6 6 1-16,5-2-3 15,2 2-1-15,4 1 2 16,8-1 3-16,-1-5-6 16,0 2-3-16,0-9 5 15,-3 0 5-15,-4-6 3 16,-7-7 1 0,0 4-5-16,-10-16-1 15,-4 6-6-15,-7 0 0 0,-7 7-1 16,-4-13 3-16,-3 6-5 15,3 3-1-15,1 4-20 16,2-1-9-16,5 13-42 16,10 0-18-16,7 13-21 0,4-13-10 15</inkml:trace>
  <inkml:trace contextRef="#ctx0" brushRef="#br0" timeOffset="4585.0845">27527 1014 276 0,'18'-6'104'0,"-25"6"-56"0,32-16-27 0,-18 10 30 16,-11-7-20-16,1-3-5 0,-5 4-16 15,-2-1-6 1,-1 4-3-16,-3 3 10 0,0 6 5 16,0 15 0-16,0 4 1 15,3-6-7-15,1 12-4 16,-1-3-1-16,4 0-1 15,4-4-5-15,-1 4 1 16,0-6-2-16,8 0 0 0,0-10-3 16,3-3 1-16,3-3 0 15,1-9 2-15,-1-10-6 32,4-6 1-32,-6-13 3 15,-1 4 2-15,0-1 6 0,-4-2 5 16,1 5 6-16,-1-12 5 15,-3 4-6-15,0 2-1 16,0 13-1-16,0 6 2 16,0-3 2-16,0 13 2 15,0 6-4-15,0 3 0 16,-3 12-8-16,-1 10-4 16,1 6 1-16,3 4 0 15,0 15-15-15,0 3-6 16,3 0-11-16,15 0-5 15,-8-3 5-15,8-9 5 16,-4-10 14-16,7 0 8 16,-7-12 0-16,8 0-1 15,-12-1 6-15,4-5 3 16,-3-7-1-16,14-6 0 16,3-13-1-1,4 3 0-15,-1-2-5 16,1-10 1-16,0-3 2 15,-4-10 1-15,-7 7 3 16,-3-1 1-16,-4 7-3 16,-7 6-1-16,-7 4 5 15,-7 5 5-15,-7 16-1 16,-7 7 1-16,-4 6-1 0,4 9 0 16,3-3-4-16,4 6 0 15,3 1-3 1,4-7 0-16,4 3-6 15,3 0 1-15,3-6-9 16,15 0-4-16,3-3-7 16,0-3-2-16,4-4-19 15,0-2-7-15,3-7-31 0,7-3-15 16,1-13-54 0</inkml:trace>
  <inkml:trace contextRef="#ctx0" brushRef="#br0" timeOffset="5454.645">28261 653 56 0,'-3'-9'24'0,"3"3"-12"0,0 2-19 0,0 4 5 16,0 0 13-16,0 0 9 16,3-6 30-16,1 6 13 0,3 0-2 15,3 0 1-15,1 6-9 16,3-2 0 0,-7 2-30-1,4-3 40-15,-15 6 16 0,8-2-23 16,-4-4-9-16,3 6-26 15,-3-6-9 1,-7 4-3-16,3-4-1 16,8-3-7-16,-8 3-2 15,12 0-3-15,-8-3 3 0,0 0 0 16,-4 0 3-16,0 0-1 16,1 3-1-16,-1-3 1 15,11 0-4 1,-10 0 2-16,6 0 3 15,8-3 1-15,-4 0-4 0,0-3 1 16,0 6 2 0,0-10 3-1,-3 1-4-15,-4 9-3 16,-4 0 3 0,1-3-3-16,6-4-3 15,-3 7 0 1,4 0-8-16,-4 0-2 15,0 0 17 1,3 0 7-16,1 0-6 16,-1 0 0-16,1 0-16 0,-4 0-7 15,0 0 6-15,3 0 3 16,1-3 9-16,-4 3 3 16,0 0-2-16,0 0 1 15,0 0 0-15,0 0 0 16,0 0 0-16,0 0 0 15,-7 0 0-15,0 0 0 16,7 3-5-16,-7-3 1 16,7 0-3-1,-4 0 0-15,8 0-1 16,-8 7 2-16,-3 5 10 0,-3 7 7 16,-4 6 4-16,6 10 0 15,1 8-7-15,-7 1-5 16,0 13-2-16,-3-4 1 15,2-6-6-15,5-12 1 0,-1-7 1 16,4-3 1-16,4-6 1 16,-1-7 0-16,1 1-16 15,6-4-6-15,8-9-51 16,-4 0-22-16</inkml:trace>
  <inkml:trace contextRef="#ctx0" brushRef="#br0" timeOffset="5944.7372">28804 791 304 0,'7'-9'112'0,"15"9"-60"0,-1-10-41 0,-7 1 26 16,3-10-3-16,12-3 5 16,-1 10-16-16,0-7-3 0,14 6-12 15,1 1 1-15,-8-1 4 0,11 7-7 16,-7 3-1-16,-8 3 1 15,-16 3 1-15,-8 6 1 0,-7 13 2 16,-18 3-1-16,-3 4 0 16,-4 2 1-16,0 7 4 15,-10 5-4-15,7-2 0 16,3-9-2-16,8 8 2 16,3-2-3-16,17-10 1 15,8 10-1-15,6-10 3 16,8-3-3-1,3-6-2-15,11 3-7 16,3-3-3-16,-6-7-23 16,2-2-8-16,-9-7-15 0,-8 0-4 15,-7 0-76-15,-4-9-32 16</inkml:trace>
  <inkml:trace contextRef="#ctx0" brushRef="#br0" timeOffset="6412.2919">26511 1584 328 0,'0'-3'123'0,"11"-6"-66"0,3 9-38 0,7 0 32 16,-3-9-4-16,6 9 2 15,19 0-21-15,10 0-6 16,14-4-14-16,24 8-1 0,19-14 3 16,17 10-13-16,32-9-4 15,13-1 0-15,22 4 4 16,8-7 8-16,2 4 7 16,4-10-6-16,67 10-3 31,-59 6-22-31,-40 0-8 15,-35-7-24-15,-28 4-7 16,-28-7-19-16,-25 13-6 16,-32-15-59-1</inkml:trace>
  <inkml:trace contextRef="#ctx0" brushRef="#br0" timeOffset="7220.7781">20754 1735 256 0,'-35'0'96'0,"24"-9"-52"0,-28 9-25 16,29 0 26-16,-1 0 1 15,-7 0 4-15,4-4-10 16,-3-2-4-16,6 6-20 15,4 0 1-15,4 0 3 0,3 3-5 16,14-6 0 0,14 3-1-16,14-9 4 15,22-1-4-15,17 1 0 0,18 0-4 16,21-4 1-16,7 4-4 16,21-4-2-16,18-3-2 15,3 7 0-15,0 0-2 16,4-1 2-16,0 4-2 0,-4-7 2 15,-10 1-2-15,-11 2 2 16,-24-5-2-16,-19 5 2 16,-16 1-2-16,-12-1 2 15,-20 1-11-15,-8 0-4 16,-17-1-38-16,-14 7-18 16,-15 6-140-1</inkml:trace>
  <inkml:trace contextRef="#ctx0" brushRef="#br0" timeOffset="8136.8868">21565 2381 200 0,'-3'-38'77'0,"-4"38"-42"0,7 0-12 16,0-3 24-16,-4 3-4 0,4 0 1 0,-3-6-4 16,-1 6-3-1,-6 0-3-15,2 6-1 0,-2 7-10 16,-1 2-3-16,1 7-10 15,-4 3-2-15,3 0-4 16,0 4-3-16,11 5 0 16,4-6-1-16,7 1-3 15,6-7 0-15,4-4 2 16,8-2 2-16,2-7 2 16,1-9 3-16,0-6-1 15,-4-3 2-15,-3-7-2 16,-1-3 0-16,-9-3-1 15,-5-3 2-15,-6 3 3 16,-4-6 5-16,-7 0-15 0,-7 15-3 16,-8-5-1-16,-9 14 2 15,-5 8-20-15,1 5-7 16,0 3-18-16,3 7-8 16,4-9-16-16,10 8-7 15,4-2-4-15,7-3-1 16,3-1-6-1</inkml:trace>
  <inkml:trace contextRef="#ctx0" brushRef="#br0" timeOffset="8451.8458">21449 2751 288 0,'-25'25'110'0,"8"-9"-60"0,-1 9-39 16,7-10 26-1,1 7-7-15,-1 13 0 16,8-7-20-16,10 0-5 0,10-3-4 15,1-6 1-15,14 3 3 0,-1-6 0 16,15-16 0-16,-7-6 1 31,0-10 3-31,0-9-2 16,-4-3 1-16,-3-4 1 16,-11 1 5-16,-3-4 7 0,-8 13 7 0,-6-3-11 0,-8 6-2 31,-3 4-5-31,-3 2 1 15,-12 4-8-15,-6 3-2 0,-4-1-6 0,8 7-1 16,-1 0-26-16,11 0-9 31,3 0-41-31,8 0-17 0,10-9-61 16</inkml:trace>
  <inkml:trace contextRef="#ctx0" brushRef="#br0" timeOffset="8795.7079">22070 2447 304 0,'-36'3'115'0,"22"3"-62"0,-7 7-42 16,11-4 28-16,-8-3 3 16,-3 7 4-16,3-1-22 15,1 4-11-15,10-3-9 16,7-1-4-16,10 1 3 0,8-1-4 15,3-2 0-15,-3-1 1 0,20-3 0 0,-2-2 2 0,-5 14 1 16,-2-2 1-16,-5 0 0 16,-6-1 6-16,-11 1 4 15,-7 0-3-15,-11 3 1 16,-13 9-5 0,-5 0-2-16,-2-3-5 0,-1-6-2 15,7-3-19 1,-3-7-7-16,7 0-31 31,7-18-15-31,3-4-30 16,8-5-9-16,10-4-6 15</inkml:trace>
  <inkml:trace contextRef="#ctx0" brushRef="#br0" timeOffset="8952.9777">21967 2582 296 0,'-28'12'110'0,"18"-15"-60"0,-8 6-19 0,15 3 35 0,-1-6-20 15,0-6-4-15,4 6-24 16,15 0-9-16,6-9-6 16,7-1-5-16,14 1 1 0,4-1-21 15,7 1-8-15,4-3-58 16,-1 2-23-16,4-6-32 16</inkml:trace>
  <inkml:trace contextRef="#ctx0" brushRef="#br0" timeOffset="9288.2733">22659 2334 276 0,'-4'6'104'0,"4"-3"-56"0,-7 16-38 0,4-6 23 16,-8-4 4-16,4 4 26 16,-14 9-11-16,-4 6-28 15,4 0-7-15,0-3-5 16,14-3-10-16,0-3 0 15,14-7-2 1,25-12 4 0,-4-6 0-16,0-6 1 0,0-7-1 15,8-3 0-15,-8-13 0 16,-14 7 0-16,4 3 0 16,-18 0 2-16,-4-3-8 15,-3 6-3-15,-4 6-13 0,-3 3-4 16,0 4-21-16,-7 3-10 15,10 3-67-15,11 0-27 16,8-1 23 0</inkml:trace>
  <inkml:trace contextRef="#ctx0" brushRef="#br0" timeOffset="9534.4126">23093 2268 340 0,'-21'16'129'0,"21"-7"-70"0,-22 4-45 0,19-4 33 16,-4 16-28-16,3 3-10 15,1 4-6-15,-4-1-3 16,-4 13 0-16,8 0 2 0,-8 0 1 16,4-3-1-16,-4 6-2 15,1 3-2-15,-4 6 1 16,0-9-32-16,3-6-13 15,8-3-15-15,-4-10-2 0,7-6-70 16</inkml:trace>
  <inkml:trace contextRef="#ctx0" brushRef="#br0" timeOffset="9800.1339">23135 2801 260 0,'7'-6'96'0,"-7"3"-52"16,0 3-16-16,0 0 32 0,-3 0-16 15,-4 3-5-15,-4 3 0 16,0 16-1-16,-3-9-20 16,11 5-6-16,-1 1-4 0,8-3-9 15,3-4-1-15,7-5-7 16,4-4 1-16,10-6 4 0,4-4 4 16,-4-8 1-16,-3-7 2 15,-4 9 0-15,-11-2 3 16,-6-1-1-16,-47 10-137 31,-6 2-64-15,-4 20 45-1</inkml:trace>
  <inkml:trace contextRef="#ctx0" brushRef="#br0" timeOffset="10436.3779">21484 3660 156 0,'-3'-12'60'0,"10"8"-32"0,0-8 2 15,-4 3 28-15,1 2-9 0,-1-2-2 16,1 6-6-16,-4 3-4 16,0-7-20-16,0 4 7 0,-4 0 6 15,-3 3-10-15,0 13-1 16,-3-1-11-16,3 26-3 31,0-10-5-31,7 7-3 16,7-13-1-16,7-1 3 15,0 1 0-15,7-9 1 16,11-16 4-16,-4-3 5 0,0-10-1 16,0 3 3-1,-6-2 0-15,-5-10 3 16,-3-4-3-16,-7 1-1 16,-7 3 9-16,-7-3 7 15,-10 9-22-15,-12 0-8 16,1 7-5-16,-7 2 0 0,-7 7-14 15,10 6-5-15,-3 7-41 16,13 5-16-16,8 1-50 16,11 0-53-1,3-4 72-15</inkml:trace>
  <inkml:trace contextRef="#ctx0" brushRef="#br0" timeOffset="10489.2462">21541 3757 292 0,'-7'13'110'0,"3"-4"-60"0,-10 10-39 0,3-3 26 0</inkml:trace>
  <inkml:trace contextRef="#ctx0" brushRef="#br0" timeOffset="10738.3551">21481 3858 563 0,'-18'37'38'0,"4"1"-19"0,0 0-10 0,7-7-5 15,3 3-2 1,11-5 1-16,4-4-2 16,6-6-1-16,5-1 3 15,2-8 0-15,12-4 1 0,2-6 2 16,-2-19-3-16,-5 4-2 15,-2-7 2-15,-8 0 2 16,-7-3 4-16,-7-4 2 16,-3 7-3-16,-8 7 0 15,-3 2-5-15,-4 1-2 0,1 5-9 16,-11 4-3-16,3 3-27 16,-3 0-13-16,7-6-33 15,-4 6-14-15,11-6-43 16</inkml:trace>
  <inkml:trace contextRef="#ctx0" brushRef="#br0" timeOffset="11085.475">21904 3616 248 0,'-4'0'93'0,"-3"10"-50"0,4-1-50 15,3-3 86 1,-4 1-26-16,4 2-7 0,-3 0-8 16,-1 4-23-16,-3 3 4 0,-3 2 4 15,10 1-3-15,-4 0-2 16,4 9-6-16,0-6 0 16,11 0 2-1,-1-3-6 1,8-3 0-16,7-7-4 15,-1 1-1-15,1-10-14 0,3 0-6 0,4-10-35 16,-4-6-14-16,-3-2-12 16,0-1-5-16,-8 0-56 15,1 0-27 1,-4-6 83-16</inkml:trace>
  <inkml:trace contextRef="#ctx0" brushRef="#br0" timeOffset="11274.5575">22193 3569 244 0,'-7'7'93'0,"4"-7"-50"0,-1-7-19 15,4 7 29-15,-3 0-9 16,-1 3-2-16,1 10-3 16,-1-1-1-16,1 14-20 15,-8-1 18-15,7 0 8 0,-3 12-21 16,-3 4-7-16,10 9-9 0,-4 0 0 16,8-6-9-16,-1 13-3 15,4-10-19-15,0-6-8 16,0-7-51-16,4-6-24 15,0-12-63 1</inkml:trace>
  <inkml:trace contextRef="#ctx0" brushRef="#br0" timeOffset="11603.0344">22504 3576 240 0,'-11'-16'90'0,"15"16"-48"0,-11 3-12 16,3-3 31 0,1 3 0-16,-1 13 2 0,-10-4-32 15,7 1-15-15,0 3-11 16,10-4-5-16,-3 1 1 0,11-7-4 16,-4 0 2-16,18-12 5 15,3-13 0 16,-3 0 3-31,-1 7-2 0,-6-4 2 16,-4 4-2-16,-14-7-3 0,-11 6-3 16,1 4-22-16,-4 6-9 15,-4 3-22-15,7 0-8 16,4 0-80 0,4-4-45-16,6-2 86 15</inkml:trace>
  <inkml:trace contextRef="#ctx0" brushRef="#br0" timeOffset="11843.7674">22895 3416 348 0,'-10'0'129'0,"13"3"-70"0,-6 6-45 0,-1-6 33 0,-3 4-11 16,7 5-1-1,-3 10-11 1,-1 3-4-1,4 6-12 1,-7 4-5-16,0-1 0 0,0 13-2 16,-7 7-1-16,-7 5-21 15,3 1-9-15,4-10-38 0,3 3-14 16,1-6-54 0,3-6-52-16,10-9 69 15</inkml:trace>
  <inkml:trace contextRef="#ctx0" brushRef="#br0" timeOffset="12167.8435">23075 3917 224 0,'-3'-3'85'0,"13"-3"-46"0,-27 9-28 16,13-3 49-1,1 13-5-15,-5 2-8 16,1 7-6-1,4 6-24-15,3-6-1 0,-4 10 0 16,11-7-8-16,0-3-2 16,8-3-4-16,-1-1 1 0,3-8 2 15,5-1 2-15,-5-3-3 0,15-12-1 0,0-13 1 16,-11 7 2-16,0-7 3 16,-7-3 5-16,-14 3 3 15,-10 0 4-15,-5 4-11 16,1 2-6-16,-3 4-22 15,-8 3-9-15,4 12-48 16,-11 3-19 0,-3 1-74-1</inkml:trace>
  <inkml:trace contextRef="#ctx0" brushRef="#br0" timeOffset="13969.9033">21378 5059 272 0,'-10'6'104'0,"-8"-12"-56"0,8-1-56 16,2 7 95-16,1 0-31 16,4 7-6-16,-1-4-9 15,1 0-7 1,17 0-19-16,-3-3 3 0,6 0 0 16,8-3-6-16,7 0-2 15,3-7-5-15,11 1-4 16,0 0 0-16,-1-1-1 15,-2-2 0-15,3-1 2 16,0 4-1-16,-4 2 2 16,-7-2-4-16,-3 6-2 15,-11-3 2-15,-3 9 2 16,-8 6 0-16,-6 7-1 16,-4 6-2-16,-11 6 1 0,-6 10 1 15,-1 15 2-15,0 0 1 16,4 4 1-16,4 2-2 15,-1 1-2-15,4-7 1 16,3-6-1-16,1-6-5 16,3-10-1-16,0-6-13 15,3-3-3-15,1-9-37 16,10-7-14-16,4-6-66 16,3-19-72-1,0-3 70-15</inkml:trace>
  <inkml:trace contextRef="#ctx0" brushRef="#br0" timeOffset="14519.2152">22246 5118 324 0,'0'-3'123'0,"0"0"-66"0,0-13-40 0,4 7 30 16,-4-4-19-16,3 1-3 15,1-1-4-15,-4-2-1 16,0-4-11-16,0 6 3 0,0-6 4 16,-4 4 1-16,-6 2-5 15,-4 7-9 1,-1 9-2-16,-6 10 1 0,-3 5 5 16,-1 7 4-16,0 1-9 15,4-1-2-15,7 0-4 16,3-3 0-16,8-4 3 15,3-2 0-15,7 0 1 16,7-13 2 0,4 3-6-16,3-12-1 15,0 3 2-15,0-7 3 0,11-5 1 16,-4-4 2-16,4 0 2 16,-8 3 4-16,-2 4 0 15,-1 6 2 1,-11-1 3-16,-3 17-6 0,-7 2-2 15,0 4-3-15,-10 6 0 16,3 6-2-16,0 16-1 16,-4-3 1-16,1 3 1 15,-1 0-1-15,0-4-1 16,4 1-4-16,0-16-2 16,0 16-19-16,0-10-9 15,4-6-13-15,-1-6-6 16,4 0-20-16,0 0-6 0,0-10-20 15,0-3-7-15</inkml:trace>
  <inkml:trace contextRef="#ctx0" brushRef="#br0" timeOffset="14865.3772">22694 4880 260 0,'-17'19'99'0,"10"-10"-54"0,-8 10-15 0,12-7 31 15,-8-2-20 1,4 2-6 0,-7 4-19-16,14-7-7 15,4 1-6-15,3-1-3 0,3-2 3 0,4-7-2 0,4-4-1 16,14-5 3-16,0-10 0 15,-1 0-1-15,-6-3 1 16,-4-3 0-16,-7-3 1 16,-3 3 2-16,-8 3 3 15,-10 6-4 1,-14 10-3-16,0-3-8 0,0 18-1 16,0 4-28-16,3-4-12 15,7 1-52-15,4-7-22 16,7-3-1-1</inkml:trace>
  <inkml:trace contextRef="#ctx0" brushRef="#br0" timeOffset="15122.9688">23149 4692 312 0,'18'-7'118'0,"-18"7"-64"0,11-6-30 16,-8 3 35-16,-3 3-3 0,0 0 1 15,0 0-18-15,0 3-9 16,0 3-17-16,0 4-9 0,0 2-2 15,0 14 0-15,0 5 1 16,0 6-1-16,-3 11-2 16,-5 8 1-16,1 0-1 0,-3 4-7 15,3 12 0-15,-4 3-13 16,4-6-4-16,-11-12-25 16,11 2-11-16,4-21-34 15,-1 0-14-15,11-20-32 16</inkml:trace>
  <inkml:trace contextRef="#ctx0" brushRef="#br0" timeOffset="15454.9629">23488 5062 316 0,'-18'6'118'0,"4"13"-64"0,-7 0-41 0,10-10 28 15,-3 7 3 1,-3 3 8-16,-4-1-22 16,3 14-9-16,4-7-13 0,7 3-8 0,7-6-1 15,10-3-6-15,8-10 0 16,7 1-2-16,6-20 3 16,8-9 2-16,7-9 2 15,-7 0 16 1,-11 3 11-16,-10 0-13 15,-11-3-6-15,-14 9 15 16,-14 9 8-16,-1 4-28 16,-6 6-10-16,-7 0-86 15,7 3-37-15</inkml:trace>
  <inkml:trace contextRef="#ctx0" brushRef="#br0" timeOffset="17120.3934">27520 2045 220 0,'0'10'82'0,"32"-1"-44"0,-43 1-27 0,22-10 21 0,-11 0-4 16,-4 9 1-16,4-9-1 15,7 0 2-15,-10 0-16 16,3 0-1-16,0 0 0 0,7-9-1 15,-11-1 3-15,-3 1-4 16,4-1 1-16,-4-5-5 16,0 2 1-16,-7 1-7 15,-4-10-1-15,-3 9 0 16,-11 1 2-16,0 2-3 16,-3 10 0-16,-7 0 1 15,3 16 0-15,0 0-3 16,-7 9 0-16,7-7-1 15,8 4 3-15,6-3-2 16,7 0 1-16,8 3 0 16,10-6-2-16,14-1 3 0,7-5 2 31,4-4 0-31,10-6 2 16,11-6 2-16,-4-4 2 0,-3-5-1 0,-4 5-1 15,-3 1-3-15,-4-1 1 16,-7 10-4-16,-3 0 0 15,-4 0 3-15,-3 0 3 16,-1 0-2 0,-3 0 0-16,-3 10-1 0,0-1 1 15,-1 1 0-15,-3 5 1 16,-3 1 0-16,-1 3 0 16,0 6 0-16,-3 3 2 15,-3 13-1-15,-1 6 0 16,1 0-1-16,-4 6 2 0,-1-6-3 15,-2-6 0-15,3-3 1 16,3-4 2-16,8-6-5 16,3-6-1-16,0-9-9 15,3 3-2-15,4-7-32 16,0 0-11-16,7-24-151 16,0-4 53 15</inkml:trace>
  <inkml:trace contextRef="#ctx0" brushRef="#br0" timeOffset="17530.3289">27774 2146 260 0,'-28'15'96'0,"14"4"-52"0,-4-3-36 0,8-13 24 15,3 13-7-15,3-7 0 16,-3 10 0-16,3 0-1 31,1 3-13-31,10 9-2 0,4-3 1 0,-1-6-4 16,11 3 2-16,-3-6-3 16,14-9 4-1,-1-1 2-15,1-12-2 16,-4-13 0-16,1 0-1 15,-8-2 2-15,-4-4-1 16,-2-7 2-16,-8 11 0 16,-4-14 1-16,-3 4 0 15,-7 0 2 1,-3 9-1-16,-5 0 2 16,-6 13-10-16,-3 0-3 0,-8 3-7 15,7 6 1-15,0 3-16 16,1 0-4-16,6 0-32 15,4-2-12-15,0 5-35 16,14-9-14-16,0-3-11 16</inkml:trace>
  <inkml:trace contextRef="#ctx0" brushRef="#br0" timeOffset="17875.128">28201 1842 296 0,'-14'6'112'0,"7"-3"-60"0,-4 0-47 15,8 3 22 1,-1 10-20-16,-3 0-3 16,-3-1-5-16,3 4-1 15,3 0 2-15,4 0 6 0,7 0 4 16,0-7 1-16,4 1 3 15,3-4 4-15,0-6 3 0,7-12-2 16,-3 3 0-16,10-7-8 16,-7-9-4-1,-10-9 0-15,-11 18-2 16,0-6 0-16,-4 4-6 16,-3 5 1-16,-3-2-13 15,-8 6-5-15,0-1-34 0,1 4-14 16,6 0-89-1</inkml:trace>
  <inkml:trace contextRef="#ctx0" brushRef="#br0" timeOffset="18208.5386">28589 1748 332 0,'-25'3'126'15,"29"-3"-68"-15,-11 0-41 0,7 0 30 16,0 0-25-16,7 0-7 16,-7 3-15-16,3 3-2 15,1 0 0-15,0 7 3 0,-1 3 4 0,-3 21 2 16,-11 7 3-16,-3 9 6 16,-7 10 2-16,-3 0 2 15,2-1 0-15,1 11-9 16,4-4-4-16,-1-13 0 15,4 0 2-15,3-15-17 0,1-3-7 16,3-10-28-16,3-6-11 16,4-9-26-16,7-7-12 15,7-12-57 1,14-10-22-16,11-22 90 16</inkml:trace>
  <inkml:trace contextRef="#ctx0" brushRef="#br0" timeOffset="18470.4459">28815 2196 352 0,'-14'-28'132'0,"14"40"-72"0,0-15-48 32,0 0 32-32,-11 6-25 15,1 0-7-15,-8 13-6 0,7 3 0 16,-6-4-3-16,-1 7-4 0,8-3 0 16,13 16 1-1,4-17 0-15,14 1 0 0,-14-12 4 16,15 5 5-16,-1-18 4 15,0-7 2-15,-4 4-4 16,-2-1-1-16,-5-2-2 16,-3-4 2-16,-7 4-14 15,-3-1-4-15,-18 4-46 16,-1-1-19-16,5 7-108 16</inkml:trace>
  <inkml:trace contextRef="#ctx0" brushRef="#br0" timeOffset="19425.7417">27104 3287 172 0,'0'-3'66'0,"-14"0"-36"16,10 0-15-16,4 3 51 16,0 0-3-1,0 0 1-15,0 0 0 16,0 0 10-16,0-4-40 0,0 4-5 15,11-3-2 1,3-3-11-16,7 0-10 16,11-4-4-16,3 1 0 15,15 0 1-15,2-4 1 16,5 1 2-16,3-1-8 16,-4 0 0-16,-3 4 2 15,-7 0 4-15,-4-4-1 16,-13 10-2-16,-8 0-7 15,-18 18 7-15,-10 7 11 16,-14 7-7 0,-4 11 1-16,-3 7-4 15,4 4 1-15,-1 11-4 16,4-8 0-16,3-7 1 16,4-3 0-16,3-10 0 15,4-6 0-15,0 0-5 0,4-6 1 16,-1-6-5-16,1-3 1 15,3-4-23-15,0-3-7 16,0-3-35-16,3-6-16 16,4-6-74-16</inkml:trace>
  <inkml:trace contextRef="#ctx0" brushRef="#br0" timeOffset="19775.2204">27887 3227 264 0,'-14'4'99'0,"-18"-4"-54"0,18 9-46 0,0-3 20 15,3 4 4-15,1-1 8 16,-4 13-7-16,0 6-5 0,-4 10-10 16,11 0 0-16,0-1 2 0,0 4-4 15,10-10 1-15,4 7-3 16,8-10 2-16,-1-9 2 15,14-7 2-15,-3-12 3 16,-1-9 2-16,1-3-3 0,-4-10 2 16,-3-4-2-16,-4-5 2 15,-4-10-6-15,-3 4-1 16,-7 2-4-16,-3 7-1 16,-8 3-1-16,-3 3-2 0,-7 6-4 15,-7 4-2-15,0 5-26 16,3 4-11-16,7 3-49 15,4 0-21-15</inkml:trace>
  <inkml:trace contextRef="#ctx0" brushRef="#br0" timeOffset="20178.5138">28173 3115 268 0,'-14'9'101'0,"10"-22"-54"0,1 17-39 15,6 2 24-15,-3-6-18 16,4 0-5-16,-4 0-1 16,10-6-1-16,-3 15-3 15,4-3 4-15,-4 4 2 16,4-1-1-16,-8-3 2 15,4 4 5-15,0-4 4 0,0 0-6 0,-3 1-1 16,3-4-1-16,3-3 2 16,1-13-1-16,7 13 2 15,-1-16-6-15,-3-2-1 16,-3-1-2 0,0 0 1-16,-11 0 2 15,0 0 2-15,-7 1 1 0,-8 2 0 16,1 7-6-16,-7 9-4 15,-4 0-15-15,-3 12-6 16,4-3-28-16,2 7-10 16,8 0-45-16,7-13-20 0,11 6-12 15</inkml:trace>
  <inkml:trace contextRef="#ctx0" brushRef="#br0" timeOffset="20505.6598">28540 2923 340 0,'-7'0'126'0,"17"-6"-68"0,-6 6-52 0,-1-3 28 0,-3 3-18 16,7 3-1-16,4 3 0 15,3 4 2-15,-7 2-9 16,-3 4 7-16,3 12 4 0,-14 13-1 15,3 3 1-15,-17 15-1 16,-4 14-2-16,1 5-8 0,-5-6-3 16,5 6-3-16,2-12 1 15,8-6-4-15,0-13-2 16,4 0-12-16,3-13-2 16,3-12-43-16,4-9-15 15,7-13-46-15,4-3-18 16,6-7 12-1</inkml:trace>
  <inkml:trace contextRef="#ctx0" brushRef="#br0" timeOffset="20791.2634">28716 3453 344 0,'0'3'129'0,"-10"-6"-70"0,6 3-45 16,4 0 31-16,-11 10-25 15,1-1-6-15,-1 10-7 16,-10 9-2-16,14 0-3 15,0-3-2-15,3 0 3 0,8 1-7 16,3-1 1-16,4-10 3 16,6-2 2-16,11-7 8 15,1-3 4-15,-1-6-3 16,0-16 1-16,-3-3-5 0,-8-6 1 16,-2 3-1-16,-5-3 3 15,-6 3 4-15,-8 0 1 16,-13 6-28-16,-1 9-13 15,-7 7-49-15,-3 6-20 16,-14 13-78 0</inkml:trace>
  <inkml:trace contextRef="#ctx0" brushRef="#br0" timeOffset="22625.5506">27284 4638 196 0,'3'0'74'0,"1"-3"-40"0,-4-3-22 0,0 6 19 16,0-3-5-16,-4 3 2 16,8-6-1-16,-4 2 1 31,0 4-15-31,3-9 8 0,1 3 2 15,-1 0 2-15,1-4 0 16,0 1-8-16,-1-4-2 16,1-2-3-16,-4-1 2 15,0-12-3-15,0 9-1 16,-4-3-2-16,-3 0 0 0,-4 3 4 16,1 0 5-16,-8-6-9 15,-3 10-2 1,0-1-4-16,-7 6 1 15,-8 17-4-15,5-1-2 16,-1 7-1-16,4 8 0 16,3-2 3-16,0 3 0 0,8 0-2 15,3 3 2-15,3 7-1 16,7-4 0-16,8-3 0 16,3-3-2-16,7-3 5 15,14-7 1-15,11-2 0 16,0-4 1-16,3-6 0 15,-3-3 1-15,7-10 4 16,-7 1 3-16,-8-1-2 16,-2-3 0-16,-8 4 1 15,-3-4 1-15,-4 7 3 16,-7-1 4-16,-4 1-6 16,-3 9 1-16,0 6-8 15,0 7-3-15,-3 9-4 16,-4 0-1-16,7 3 2 15,-11 3 2-15,8 0 0 16,-5 10-1-16,-6 0 1 0,0 9 1 16,-3-4-1-16,-1 4 2 15,4-3-4-15,0-6 0 16,0-7-6-16,3-2-3 16,4-7-10-16,0-4-5 0,0-2-17 15,7-3-6-15,-4-4-41 16,8-3-16-16,6-6-52 15</inkml:trace>
  <inkml:trace contextRef="#ctx0" brushRef="#br0" timeOffset="23094.2137">27831 4522 268 0,'-18'-3'101'0,"7"-3"-54"0,8 3-28 16,3-7 26-16,-4 4-8 16,-6 6 1-16,3 0-22 15,-4 0-9-15,4 6-5 16,0 4 0-16,0 2 1 0,3 7-1 0,-3 9-2 16,-3 1 3-16,6 8 2 15,1-5 9-15,3 8 3 16,10 17-2-1,1-20-1 1,3-5-6-16,11-10 0 16,-4-13-1-16,4-9 3 15,-1-19-3-15,1-3 1 16,0-9-3-16,-4 3 0 16,-4-3 5-1,-2-10 6-15,-8-3-4 0,-4 6 1 16,-6-3-6-16,-8 13-2 15,-7-9 0-15,-3 27-1 16,-18 4-5-16,8 9-1 16,-12 10-8-16,1 2-4 0,14 4-14 15,-4 6-5-15,7-6-36 16,25 0-103 0,18-7 6-16,0-2 40 15</inkml:trace>
  <inkml:trace contextRef="#ctx0" brushRef="#br0" timeOffset="23462.5314">28212 4388 288 0,'-7'0'107'0,"7"-22"-58"0,-15 34-44 0,15-6 24 0,-3 4-9 16,-1-1 0-16,1 4-7 15,-1-1-3-15,4 4-5 16,0 3-4-16,4 0 2 0,6-1 2 16,5-8 4-16,-1 2 5 15,0-2 1-15,3-10 0 16,5-3 1-16,-5-4-2 0,1-5 1 16,-11-4-4-1,4-3-1-15,-11 1 0 16,-4-1 4-16,-7-3-8 15,1 12-1-15,-4 1-5 16,-4 0-3-16,0 5-18 16,-3 8-7-16,4 2-36 0,3 3-16 15,10-6-49 1,11-3-51-16,7-9 63 16</inkml:trace>
  <inkml:trace contextRef="#ctx0" brushRef="#br0" timeOffset="23755.3479">28550 4221 352 0,'-7'-3'132'0,"-10"3"-72"0,6 0-48 31,8 0 32-31,3 0-23 0,0 3-6 16,0 1-9-16,-4 5-3 15,4 10-1-15,0 15 1 0,-4-2 2 16,-3 5 4-16,0 13 5 15,-3 7 1-15,-4 2 3 0,0 1-1 16,-4 15 1-16,4 1-11 16,0-8-7-16,-4 1-3 15,4-12 2-15,-4-1-18 32,11-15-7-32,7 0-28 15,-3-13-13-15,10-12-27 0,3-10-11 0,8-22-27 16</inkml:trace>
  <inkml:trace contextRef="#ctx0" brushRef="#br0" timeOffset="24091.1315">28681 4673 316 0,'-14'0'121'0,"-4"3"-66"0,11 6-53 15,4-2 25-15,-5 2-16 0,5 4-1 0,-1 12-6 16,8-3-3-16,-1 0 0 15,5 12 3-15,9-9 2 16,-3 0 6-16,7-12 5 16,-3-4 4-16,14-9 15 15,-4-12-4 1,-3-13-10-16,-8 0-6 0,-3-1-1 16,-3-2 1-16,-7 6-3 15,-4 4 2-15,-7 2-4 16,-8 3-1-16,-6 4-26 15,4 6-11-15,-1 0-122 16,0 3-53-16</inkml:trace>
  <inkml:trace contextRef="#ctx0" brushRef="#br0" timeOffset="41207.3356">20789 6209 116 0,'-17'0'44'0,"13"0"-24"0,-7 0 7 0,8 0 23 15</inkml:trace>
  <inkml:trace contextRef="#ctx0" brushRef="#br0" timeOffset="41644.6366">20754 6209 336 0,'0'0'50'15,"3"-3"-26"-15,1-3-2 0,3-3-2 16,4 9 3-16,6-4 3 16,8-2-3-16,3 6-2 15,4-9 0-15,10 6-1 16,1-4-3-16,6 1 0 0,4-3-5 16,14-1 0-16,11 1-7 15,-8-1-1-15,15 4 0 16,-8 0 0-16,12-4 0 15,9-5 2-15,12-1-3 16,-4 4-2-16,6 2 0 16,15-2-1-1,0-1 2-15,0-3 1 16,7 1-1-16,-3-1-2 16,-4 0 1-16,4 1-1 0,-12 5 2 15,-2-5 1-15,-4 2-1 16,-14 4-2-16,-11 5-2 15,0-2 1-15,-3 3 1 16,-8-3 2-16,-10 6-1 16,0 0 2-16,-3 6-2 0,-15-6 2 15,-3 0-2-15,-7 3 2 16,-7 0 2-16,-4-3 2 16,-7 0-6-16,-3 3-2 15,-8-3-29-15,-3 0-12 16,-7 0-83-16,-14 4-36 15,-28-1 301-15,10-13 140 16</inkml:trace>
  <inkml:trace contextRef="#ctx0" brushRef="#br0" timeOffset="42763.9902">26501 5529 96 0,'-36'6'35'0,"12"13"-18"0,10-28 0 15,-4 9 14-15,4 6 12 16,0-3 6-16,-4-6-9 16,-3 3-2-16,7-6-21 15,0 2 21-15,3-2 8 0,8 6 3 16,-4 0-17 0,7 0-9-16,10 0-3 15,8 0 1-15,17-6-7 16,4-7-3-16,17 13-4 15,11-9-2-15,14-4-3 0,4 1 1 16,14 2 2 0,10 4 2-16,11 0-1 15,-3 0-1-15,13-1-3 16,1 4-2-16,-1 3 1 16,4 0 1-16,-3 3 1 0,-4-3 3 15,-11 0-3-15,-6 7 0 16,2-1-1-16,-6 0-2 15,-18 0 1-15,1 1 1 16,-15-1-1-16,-11 0-1 16,-6 1-2-16,-8-4 1 0,-7 12-23 15,4-8-12-15,-3 2-65 16,-15-9-29-16,-21-3-17 16</inkml:trace>
  <inkml:trace contextRef="#ctx0" brushRef="#br0" timeOffset="44028.6805">18958 6730 204 0,'-14'0'77'0,"28"-10"-42"16,-10 20-21-16,-8-4 20 15,1 0-4-15,3 4 0 0,-4 2-13 0,1 7-3 16,-4 0-8-16,0 3 5 0,0 0 2 15,-1 3-4-15,1 16-1 16,0-7-2 0,0-2-4-16,0-4-1 15,0-3 6-15,4-6 5 16,-1-4 5-16,1-5 2 16,-1-7 1-16,1-3 0 15,3-10-11-15,0-5-5 16,3-4-1-16,29-66-2 31,-4 10-5-15,4 9 0-16,-4 10 0 0,4 2 2 15,-4 7 3 1,0 7 0 0,-7 11-1-1,-3 7 5-15,-4 7 4 0,0 12-1 0,-3 3 1 16,-1 0-5-16,-3 15-3 0,11 4 0 15,-7 9-1-15,3 13 0 16,-4 3 2-16,1-3-3 16,0 6-2-16,3-10 4 15,-4 4 1-15,1-3-9 16,-1-7-5-16,-3-6-14 0,1-6-4 16,-1-6-13-16,-4 2-3 15,-3-12-17 1,0-3 8-16,-3-12-72 31</inkml:trace>
  <inkml:trace contextRef="#ctx0" brushRef="#br0" timeOffset="44264.7892">18912 6887 284 0,'-17'-10'107'0,"20"4"-58"0,1-3-40 16,-4 9 25 0,3-7 5-16,4-2 8 15,4 6-14-15,10-4-7 0,4-2-15 16,10 6-5-16,4-3-2 0,7-4-2 16,0 4-2-16,3-16-13 15,0 19-4-15,1-7-40 16,-4 7-15-16,0 0-31 15,-8 3-14-15,-6 0 13 16</inkml:trace>
  <inkml:trace contextRef="#ctx0" brushRef="#br0" timeOffset="44592.4803">19547 6720 264 0,'-17'0'101'0,"17"0"-54"0,-7 19-33 0,7-16 28 16,0 0-8-1,0 4 1-15,0-1-16 0,0 0-6 0,3 7-8 32,4-1 3-32,4 4 2 0,3-3-1 0,0 5 2 15,0-8-6-15,0 9-1 16,0-4-2-16,-3 1-2 16,7 0 1-16,-11-4 1 15,7-2-1-15,0-4-1 16,0-3 3-16,-3 0 2 0,-1-15 7 0,1-10-3 15,3-3 1-15,-4-10-4 16,1-6-1-16,0 4-6 16,-1 2-1-16,-3 4-24 15,0 6-7-15,-3 3-41 16,-4 6-18 0,0 7-55-1</inkml:trace>
  <inkml:trace contextRef="#ctx0" brushRef="#br0" timeOffset="45213.8767">20094 6673 240 0,'0'4'90'0,"4"11"-48"0,-1-24-40 0,1 3 17 0,-4-1 5 0,0 1 7 15,0-3-7-15,0-1-2 16,-4 1-13-16,4 2 3 0,-3-2 2 15,-4 6 4-15,0 3 1 16,-4 3-8-16,0 6-4 31,-3-2-4-31,4 2 0 16,-4 1-2-16,7-1-1 0,-4-3 1 0,4 10-1 16,3-10-3-1,-3 4 2-15,4-4-1 0,3 3 0 31,0-6 0-31,0 7 0 16,0-4 2-16,3-3 0 16,1 3-3-16,-1-2 2 15,4-1 1-15,1 0 0 16,2-9-3-16,8 6 2 0,-4-7-1 16,0-5-2-16,0 2 3 15,4 1 2-15,-4 0-2 16,-4 9 0-16,8 9-1 15,-4 10 7 1,-3 3 4-16,-1 3-2 0,1 3 1 16,-4 0-3-16,-3 10 2 15,3 3-4-15,0-1 0 16,0 7-1-16,0 10-2 16,0-7 3-16,0 0 0 15,-4-6 7-15,-3-6 6 16,-7-4 23-1,-7-9 11-15,-7 0-10 16,-7-15-3-16,7-4-22 16,-22 0-9-16,-3-12-15 0,1 3-5 15,2-3-59-15,4-1-24 16,4 4-105 0</inkml:trace>
  <inkml:trace contextRef="#ctx0" brushRef="#br0" timeOffset="54385.7386">21826 6460 224 0,'-67'19'85'0,"46"-19"-46"0,-4 41-28 15,15-32 21-15,-15 4-8 16,-3-1-2-16,7 1-12 15,0 6-6-15,7-4-3 0,-1-2-4 0,12 2 0 0,-1-2-1 16,8 12 0-16,10-3 5 16,4 0 3-16,3 9 8 15,4-2 2-15,-1-4-3 16,11-3 1-16,1-4-1 16,-1-8 1-16,4-1 2 15,-4-9 4 1,-7-9 1-16,4-10 3 15,-4-9-8-15,-7-7-1 16,8 1-5-16,-15-4-3 0,0 1 0 16,-7-1-1-16,4 3-5 15,-11 4 1-15,-4 0 2 16,-7 6 1-16,-6 0-8 16,-4 15-4-16,-4 1-9 15,-7 9-3-15,0 9-25 16,1 1-10-16,2 12-34 0,5-4-14 15</inkml:trace>
  <inkml:trace contextRef="#ctx0" brushRef="#br0" timeOffset="55020.6923">21943 7094 156 0,'-4'-16'57'0,"1"13"-30"0,10-7-21 0,-4 4 15 15,1-3-2 1,-1-10 3-16,4 13-8 16,-7 6-3-16,0-10-6 15,0 4-6-15,4 3 0 0,-4 6 1 0,0-3 2 16,-4 6-6-16,-3 4-1 16,-3-1 2-16,-1 0 1 15,-6 1 17-15,6-1 7 16,-7 4 9-16,15-4 4 0,3 1-6 15,-4 2-1-15,4 13-13 16,0-9-6-16,7 3-4 16,0-1 1-16,8 1-5 15,2-3-3-15,4-4 3 16,0 4 1 0,1-3-3-16,6-10 1 15,4 0 2-15,-4-19 1 0,0-3 3 16,0 1 1-16,-3-7 1 15,3-7 0-15,-7-9 2 16,8 1 1-16,-8-4-3 16,-7-6 0-16,-14 9-1 15,-4 3 1-15,1-9 2 16,-4 10 4-16,-4 27-4 16,-3 4 0-16,-4 0-15 15,-10 9-6-15,-4 12-20 16,1 4-5-16,-1 0-25 0,4 6-11 15,-1-6-66 1</inkml:trace>
  <inkml:trace contextRef="#ctx0" brushRef="#br0" timeOffset="56399.3776">22052 6639 180 0,'-7'-19'68'0,"4"10"-36"0,6-10-20 16,11 9 19-16,-10-5-5 16,6-1-1-16,8-6-7 15,0 0-1-15,-1 0-10 16,-3-3 0-16,0-3 3 0,1 6-2 15,-5 3 1-15,4 3 8 16,-3-2 6-16,6-4-3 16,8-6 0-16,0 2-9 15,-4 4-4-15,4 1-2 16,3 2-1-16,0 9-2 16,-3 1-2-16,0 0 3 15,-8 9 2-15,1 0-7 16,-1 18 0-16,-2 7 0 15,-8 4 1-15,3 8 1 16,-10 4 0-16,-3 6-3 16,-8-3 2-1,4 3 1-15,-4-6 0 0,1-4 4 0,-4 7 2 16,3-3 2-16,4-6 4 16,0-10-4-1,4 3-2-15,-1-13-1 0,11-2-3 16,-3-7-2-16,3-6 3 15,7-9 0-15,0 9-4 16,7-19-1-16,-10 3-2 16,13-2 3-16,-10 8-16 15,11-2-3 1,-7 5 21-16,-4 4 12 16,0 3-16-16,-3 0-6 15,-1 3 14-15,-3 16 7 16,-3-3-2-16,-8 18-1 15,-10 4-5-15,14 9-1 16,-14-12 1-16,3-10 6 16,1 9 4-16,10-3-5 15,-7-2-3-15,0 2-1 16,3-6-1-16,8-3-2 16,-8-3-2-16,1 0-4 0,3-10-2 15,7 0-33-15,3-2-11 16,-3-14-65-16,-7 4-29 15</inkml:trace>
  <inkml:trace contextRef="#ctx0" brushRef="#br0" timeOffset="56813.2453">22998 6573 204 0,'-22'3'77'0,"5"7"-42"0,13-4-19 0,8-6 22 0,-4 3-18 15,3 3-3-15,-3-3-11 16,4 7-2-16,3-4-2 15,3 3 3-15,-2-5 1 0,2-1 0 0,4-6-1 16,-3 3 5-16,3-13 6 16,-7-3 5-16,0-2 4 15,4-4-2-15,-8 3-2 16,1-3-3-16,-11 3-1 16,0 3-5-16,-8-2 0 15,-2 14-7-15,3-2-1 16,0 6-9-1,-4 0-4-15,4 0-15 16,-4 6-7-16,15-6-17 16,-1 0-5-16,22-6-69 15,-1-3 1 17</inkml:trace>
  <inkml:trace contextRef="#ctx0" brushRef="#br0" timeOffset="57106.1327">23340 6241 208 0,'24'-35'79'0,"-16"29"-42"0,2 3-26 16,-10 3 23-16,0 0 2 15,0 0 3-15,4 12-10 16,-1 7-3-16,-6 0-15 0,-1 12-2 0,-3 7 1 16,-4 3-4-16,-6 12 2 15,-4 7-3-15,-8 15 2 16,1 13 0-16,4-1 1 15,-1-5-2-15,4-7-1 16,7-9-6-16,3 6 1 0,0-15-11 16,4-14-5-16,4-8-25 15,6-22-9-15,4-17-25 16,11-11-10-16,7-7-20 31</inkml:trace>
  <inkml:trace contextRef="#ctx0" brushRef="#br0" timeOffset="57350.6743">23460 6811 296 0,'31'-44'112'0,"-38"44"-60"0,11-3-47 0,-4 3 22 16,-4-3-13-1,1 6-1-15,-4 4-7 16,0 5-2-16,-4 4-2 16,1 3 1-16,6 6 0 0,4-6-1 15,0 2 1-15,7-5 0 16,4 0 1-16,6-7 6 0,5-6 4 15,-5-3 6-15,1-9 4 16,-1-4-8-16,-2-5-2 16,-5-4-8-16,-6-7-2 15,-4 17-4-15,-7-19-1 16,-11 9-37-16,-3 9-14 0,3 16-106 16,1 7-58-1,-5-7 101-15</inkml:trace>
  <inkml:trace contextRef="#ctx0" brushRef="#br0" timeOffset="68332.6108">27157 6122 104 0,'3'-4'38'0,"4"1"-20"0,0 0-4 0,1 0 17 15,-1-3 0-15,-4-1 4 16,4-5 3-16,0 9 3 15,-3-7-22-15,-4 1 3 0,0 3-1 16,-4-4 8 0,-6 7-10-16,-8-3-4 15,-3-4 0-15,-7 4 2 16,-1 3-3-16,1 9 0 16,0-6-11-16,3 13-1 15,-3 3-2-15,-4 2 2 16,1 4 3-16,6 7 2 0,4 8-1 15,3 1 1 1,7-1 0-16,8-2 1 16,6-4-2-16,12-6 1 0,2-6 0 15,8-3 3-15,3-13-3 16,14-6 1 0,1-13-3-16,3-3 0 0,-4-3 1 15,-7-9 3-15,-3 0-2 16,-7-1-2-16,-11 10 2 15,-7-3 0-15,-11 3-3 16,-6 4-3-16,-15 2-9 16,-3 6-5-16,0-2-20 0,-1 2-6 15,1 7-20-15,3-3-7 16</inkml:trace>
  <inkml:trace contextRef="#ctx0" brushRef="#br0" timeOffset="68849.705">27164 6385 176 0,'-25'12'68'0,"25"-5"-36"0,-7 2-33 15,4-6 12-15,-1 4 4 16,-6-1 2-16,-5 3-2 16,1 4 1-16,0 12-9 15,4-3 7-15,3 3 3 16,-1 0-3-16,5 0 0 15,3-3-11-15,0 19-1 0,7-16 2 16,7-6 2-16,4-7 9 16,-1-6 4-16,5-12 0 15,-1-3 0-15,0-7-6 16,0-6 0-16,0-6-2 16,0-3 1-16,-6-1-6 0,-8-2-2 15,-4-7 0-15,-6 10 2 16,-8-1-1-1,-3 10 0 1,-11 7-6-16,-7 5 1 0,1 7 0 0,-5 9 2 16,5 4-3-16,-1 2-2 15,4 4-9-15,7-3-3 0,3-4-32 16,11 0-122 0</inkml:trace>
  <inkml:trace contextRef="#ctx0" brushRef="#br0" timeOffset="69445.9978">27414 6172 220 0,'0'-3'85'0,"7"-1"-46"0,4-2-43 0,-4 0 13 16,4 0 1-16,3-1 6 15,7-2-8-15,7-4-4 16,4-2-3-1,0-4 1-15,6 6 1 0,-9 4-1 16,-5 3-2-16,-2 6 3 16,-8 6 2-16,-11 3 2 0,-6 4 1 15,-8 9-4-15,-3 3-1 16,-7 6 1-16,-7 7 0 16,-1-4-2-16,8-2 1 15,4-7-4-15,2-3-2 0,8-10-1 16,4-2 3-16,13-4 2 15,8-3 2-15,3-12 1 32,7 6 2-32,-3-7-3 15,3 4 0-15,-3-3 1 0,0 9 0 0,-8 0-2 16,-2 9-2-16,-12 7 5 16,-3 6 4-16,-3 3-3 0,-8 0 2 15,-7 3 4-15,-3 0 2 16,3-3-7-16,1-3-2 15,6 0-10-15,1-3-2 16,-1-3-27 0,15-7-57-1,6-6 5-15,4-3-21 16</inkml:trace>
  <inkml:trace contextRef="#ctx0" brushRef="#br0" timeOffset="70134.4396">28522 6495 272 0,'25'-35'101'0,"-22"32"-54"0,-3-6-31 0,0 2 27 16</inkml:trace>
  <inkml:trace contextRef="#ctx0" brushRef="#br0" timeOffset="76149.1891">27936 6592 288 0,'-7'3'110'0,"7"-3"-60"0,0 6-30 16,0-6 30-16,0 0-23 16,0 0-5-16,0 3-13 0,4-3-6 15,-1 7-2-15,1-4-8 16,3-3 0-16,0 0-37 0,0 0-13 15</inkml:trace>
  <inkml:trace contextRef="#ctx0" brushRef="#br0" timeOffset="76737.572">28116 6090 220 0,'-3'-6'85'0,"10"-4"-46"0,-4 10-26 0,1 0 22 15,7-9-18 1,-1 6-7-16,8-13-6 16,3 10-4-16,0-3 1 0,4-1-1 0,3 1 2 15,-7 6-1-15,-3 3 2 16,-4 15 9 0,-3 4-7-16,-11 3-1 15,-11 3-3-15,-3 16-1 0,0 0-3 16,-7 3 0-16,3-4 4 15,0-2 1-15,8-7 0 16,3-2-2-16,7-11-2 16,3-2 1-16,8-3 1 15,-1-7 0-15,8-3-3 16,7-3 0-16,-4-3 2 16,0 3 2-16,0 0 0 15,-3 0-1 1,-1 0 5-16,-2 6 1 15,-5 4 9-15,-3-1 2 0,-7 10 0 16,0 0 0-16,-3 3-7 16,-4-4-4-16,0 1-3 15,-8 0-3-15,-6 0-6 16,4-4-1-16,-1-2-8 16,7-4-3-1,1 4-34-15,3-7-16 0,3 4-53 16</inkml:trace>
  <inkml:trace contextRef="#ctx0" brushRef="#br0" timeOffset="77145.2184">28660 6006 280 0,'-25'15'104'0,"14"1"-56"0,-3 3-41 16,7-10 26-16,-3 0-21 15,10 1-4-15,0 6-5 16,0-4-3-16,10 1 1 15,4-4-1-15,0-6 0 0,4-3 4 16,0-3 5-16,-1-6-1 16,-3-4 3-16,4-6-2 15,-4-3 2-15,-7 4 3 16,-7-1 1 0,-7 6-11-16,-7 4-4 0,-4 6-7 15,-3 6-1-15,4 0-16 16,-1 9-4-16,7-2-35 15,4-4-14-15,11-3-45 16</inkml:trace>
  <inkml:trace contextRef="#ctx0" brushRef="#br0" timeOffset="77675.421">29076 5852 244 0,'-28'22'90'0,"14"-10"-48"0,-8 23-45 0,12-19 19 15,-4 5 14-15,-7 8 13 16,6 2-18-16,-2 4-6 16,3 5-12-16,3 10-5 15,1-2 1-15,3 8-2 16,-1-6-1-16,5 7-2 0,-1-7 1 16,-3-3-12-16,7-10-7 15,7-5-11-15,-3-7-6 16,-1-6-5-16,5-10 1 15,2-6-10-15,1-3-3 0,6-3 0 16,4-16-1 0,-3-3 30-16,10 0 58 15,-6 4 31-15,-5 2 8 16,-3 0 3-16,-3 7-14 16,-4 6-3-16,-4-4-32 15,-3 7-2-15,0 7-2 0,0 2-12 16,0-6-6-16,7 13 4 15,1-7-5-15,6 1-1 16,3-7-4 0,1-6-1-16,0 0 4 15,-1-10 1-15,4 4 8 16,-7-1 4-16,-6-9 1 16,-8 10 1-16,3-4 3 15,-6 4-5 1,-5 9-9-16,-6 3-52 0,-3 7-23 15,-4-1-95 1</inkml:trace>
  <inkml:trace contextRef="#ctx0" brushRef="#br0" timeOffset="91805.034">23636 2541 124 0,'-3'-13'46'0,"3"16"-24"0,-4-3 7 16,4 0 25-16,0 0-7 15,0 0-3-15,0 0-11 16,0 0-6-16,0 0-15 16,0 0 6-16,4 0 2 0,3 0 1 15,0 0-1-15,3-3 1 16,4 3-1-16,-7 3 0 16,11-6 8-1,3 3-4 1,15 0-8-1,-8 3-5-15,3 1-6 16,1-4-2-16,-7 0 1 0,3-4 0 16,4 1 2-1,0 0 1-15,-4-3-3 16,0 0-1-16,0-1-1 16,4 1-2-16,7 0 1 15,0-1-1-15,3 4 0 0,0 3 0 16,4-6-3-16,7 6 0 15,-7 0 2-15,-4 0 0 16,1 0 1-16,3-3 2 16,6-3-3-16,5 3 0 0,-1-4 1 15,1 4 2-15,-4-3-3 16,3 3 0-16,-3-4 1 16,-4 7 0-16,-3-3 0 15,4 3 0-15,6 0 0 16,-3 0 0-16,0 0 0 15,3 3 0-15,1-3-3 16,-4 0 2 0,-4 0 1-16,1 0 2 15,2-3-1-15,-2-3-1 16,-1 3-2-16,-6 3 1 0,-1-6 1 16,-7 3 2-16,4-7-1 15,-7 4-1-15,-1 0 1 16,1-7-1-16,-4 4 0 15,1 2 0-15,-5 1 0 0,1 0 2 16,3 0-3-16,-3-1 0 16,7 4-1-1,-4-3 0-15,-7 6 2 16,0-3 0-16,4-4 0 16,-4 7 0-16,0 0 0 15,1 0 0-15,-1 0 0 16,0 7-7-16,-4-7-3 0,1 0-21 15,-7 0-10-15,-4 0-29 16,0 3-13-16,-4 6-60 16</inkml:trace>
  <inkml:trace contextRef="#ctx0" brushRef="#br0" timeOffset="93217.0448">23770 3742 112 0,'-7'6'44'0,"11"-3"-24"0,-4-3-21 0,0 0 3 16,3-3-5-16,4-3 2 0,-3 6 2 15,3-10 13-15,0 7 8 16,0-3 13-16,-11 6 6 16,4 0-7-16,7-3-3 15,-3 0-17-15,3-1-4 0,7 1-3 16,-3 0 10-16,-1 0 4 16,4 0-3-16,1 0 2 15,-1 0 0-15,0 0 0 16,0-1-3-16,0 1 0 15,4 3-5-15,-1 3 0 16,1 1 2-16,0-1 1 0,-1 0-8 16,1 3-2-16,3 0-1 15,0 1 0-15,7-1-5 16,11 3 1-16,0 1-2 16,0-1 0-16,7-3 2 15,3-3 2 1,0 7-1-16,1-10-1 15,3 6-2-15,14-3 1 16,0 0 1-16,3-3 0 16,8 0 0-16,-4 0 0 15,4 0-3-15,3 0 0 0,3-3 2 16,5 0 2-16,-8-3 0 16,-4 6-1-16,5-10 1 15,-5 7-1-15,1-3-3 16,-4 3 2-16,3-3 1 15,-6 6 2-15,-4-3-3 0,7-4 0 16,-3 7 3-16,-4-3 1 16,3-3 1-16,1 6 0 15,-8 0-2-15,-3 0-2 16,11 0 3-16,-11 6 0 16,0-3-1-16,-7-3-2 15,0 7 5-15,-8-4 1 16,1-3 0-1,0 0-1-15,-11 0-1 16,4 0 2-16,-7 0-3 16,0 0 0-16,-4-3-1 0,-7-4-2 15,0 7-6-15,-7 0-4 16,1 0-47-16,-8 0-20 16,-7 0-82-1</inkml:trace>
  <inkml:trace contextRef="#ctx0" brushRef="#br0" timeOffset="94298.2975">24197 5012 144 0,'-3'0'55'0,"3"3"-30"0,-15-16-7 0,12 10 20 0,-1-3-10 16,1 3-1-16,-1-4-12 16,1 1-2-16,3 3-7 15,0 3 3-15,0-6 1 0,0-1 1 16,7 7 3-16,7-3-1 16,7 3 2-16,0-3-6 15,7 3-1-15,8 0 0 16,-1 0 0-16,4 0 0 15,7-3 0-15,0 3 0 16,-4 0 2-16,11 0-3 16,3 0 1-16,4 0-3 15,4 0 0-15,3 0-3 16,0 0-2-16,7-3 1 0,3 3-1 16,5-3 0-16,6 0 0 15,-4-4-3-15,5 4 2 16,2-3 1-16,1 6 0 15,0 0 0-15,-4 9 0 16,-10-2 0-16,3 2 0 16,-7 0 0-16,0-2 0 15,-3-1 0 1,-1-3 0-16,-6-3 2 16,-4 3 3-16,-8-6-2 15,5 0-2-15,-4 0 0 0,0-3-1 16,-4-1 8-16,-3 1 7 15,-7-3-7-15,-11 5-4 16,-3 1-12-16,-4-6-5 16,0 9-42-16,-3-3-18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89230-F261-492E-A220-18142661CC0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DE322-9D5D-4E0F-875F-01905A77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comparing different learning algorithms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pre-processin</a:t>
            </a:r>
            <a:r>
              <a:rPr lang="en-US" baseline="0" dirty="0" smtClean="0"/>
              <a:t>g techniques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figuring out who has the best algorithm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50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No…</a:t>
            </a:r>
            <a:r>
              <a:rPr lang="en-US" baseline="0" dirty="0" smtClean="0"/>
              <a:t> the problem is that we only have one test set and we can’t resample, etc. because then we’ll have looked at the test data!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4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119-56B7-4111-8CB9-9F2D88EE3E72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D7BC-8A68-41E4-B6B4-6EC1D7B19F6D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0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9892-DC5B-4D6D-99A3-4EEA644713C1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544-B579-42EC-8789-5637C63E00EA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2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0B76-227E-4818-A68A-D34D6C86A678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6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49D-4962-4BF4-8EA0-7299C832DD3D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0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4C7-992F-466C-8019-03A44F260A79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6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338A-31B8-4DC7-97E2-E1098DA261C9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9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C6F-DE07-41FD-BE64-3DF9AAE09709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4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0BC7-360F-4585-BA64-C3784389A937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9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B59D-45BB-495D-B2B9-67CF95FAD1FC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5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703B-C0AF-4B44-9A8E-C7E9EE4B28E5}" type="datetime1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99D1-7824-4903-8265-EDEBE195B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1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Slides adapted from David </a:t>
            </a:r>
            <a:r>
              <a:rPr lang="en-US" dirty="0" err="1" smtClean="0"/>
              <a:t>Kauchak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1" y="1524000"/>
            <a:ext cx="66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90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90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90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90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1524000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9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9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9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9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1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90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590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9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1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438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438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6352" y="1981200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95800" y="5486400"/>
            <a:ext cx="13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25" name="Right Arrow 24"/>
          <p:cNvSpPr/>
          <p:nvPr/>
        </p:nvSpPr>
        <p:spPr bwMode="auto">
          <a:xfrm>
            <a:off x="5029200" y="28194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24401" y="3581400"/>
            <a:ext cx="1093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 a </a:t>
            </a:r>
          </a:p>
          <a:p>
            <a:r>
              <a:rPr lang="en-US" sz="2000" dirty="0"/>
              <a:t>classifier</a:t>
            </a:r>
          </a:p>
        </p:txBody>
      </p:sp>
      <p:grpSp>
        <p:nvGrpSpPr>
          <p:cNvPr id="27" name="Group 37"/>
          <p:cNvGrpSpPr/>
          <p:nvPr/>
        </p:nvGrpSpPr>
        <p:grpSpPr>
          <a:xfrm>
            <a:off x="6096000" y="25146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4755" y="3943290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1125557" y="3570868"/>
            <a:ext cx="1785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9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1" y="1885890"/>
            <a:ext cx="66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7000" y="1885890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981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981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80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71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3733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1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Pretend like we don’t know the labels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572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1" y="1885890"/>
            <a:ext cx="66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7000" y="1885890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981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981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80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71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3733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6324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97445" y="3943290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</a:t>
              </a: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4572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572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5562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770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Classify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8001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47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39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43201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CCCCC"/>
                </a:solidFill>
              </a:rPr>
              <a:t>Pretend like we don’t know the labels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1" y="1885890"/>
            <a:ext cx="66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7000" y="1885890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981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981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80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71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3733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6324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790" y="3943290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743201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CCCCC"/>
                </a:solidFill>
              </a:rPr>
              <a:t>Pretend like we don’t know the labels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572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5562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6237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CCCCC"/>
                </a:solidFill>
              </a:rPr>
              <a:t>Classify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8001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47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39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 bwMode="auto">
          <a:xfrm flipV="1">
            <a:off x="7467600" y="3569732"/>
            <a:ext cx="1528122" cy="17642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3124200" y="3810000"/>
            <a:ext cx="2819400" cy="1524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015712" y="5638801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Compare predicted labels to actual labels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7233" y="3368289"/>
            <a:ext cx="66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1632" y="3368289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925832" y="4143669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925832" y="4753269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4676" y="415533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16432" y="475326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73432" y="3991269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19197696">
            <a:off x="3606435" y="285866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6345432" y="2090602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790" y="3943290"/>
              <a:ext cx="10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4592832" y="23954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592832" y="30050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5583432" y="247160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8021832" y="239540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68276" y="233087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60032" y="292880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45" name="Group 37"/>
          <p:cNvGrpSpPr/>
          <p:nvPr/>
        </p:nvGrpSpPr>
        <p:grpSpPr>
          <a:xfrm>
            <a:off x="6345432" y="5069494"/>
            <a:ext cx="1371600" cy="1371600"/>
            <a:chOff x="7391400" y="3505200"/>
            <a:chExt cx="1371600" cy="13716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pitchFamily="-110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83790" y="3943290"/>
              <a:ext cx="10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4592832" y="537429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92832" y="598389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5583432" y="545049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51" name="Right Arrow 50"/>
          <p:cNvSpPr/>
          <p:nvPr/>
        </p:nvSpPr>
        <p:spPr bwMode="auto">
          <a:xfrm>
            <a:off x="8021832" y="537429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68276" y="530976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60032" y="5907694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9416" y="4101570"/>
            <a:ext cx="4182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  <p:sp>
        <p:nvSpPr>
          <p:cNvPr id="38" name="Right Arrow 37"/>
          <p:cNvSpPr/>
          <p:nvPr/>
        </p:nvSpPr>
        <p:spPr bwMode="auto">
          <a:xfrm rot="2402304" flipV="1">
            <a:off x="3606437" y="520486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1921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3597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3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5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1977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3653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9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91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85718" y="1772956"/>
            <a:ext cx="1181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40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32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34338" y="1775151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21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13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15796" y="381179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41662" y="3811794"/>
            <a:ext cx="1181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6087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6143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6919" y="1775092"/>
            <a:ext cx="126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Evaluation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72507" y="2539846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28451" y="4592910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46451" y="3401317"/>
            <a:ext cx="274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model 2 better if score 2 &gt; score 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043083" y="3001511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043083" y="4284699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35707" y="5891612"/>
            <a:ext cx="6789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would we want to do this type of comparison?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model 2 better?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085" y="1652201"/>
            <a:ext cx="42398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 1:  85% accuracy</a:t>
            </a:r>
          </a:p>
          <a:p>
            <a:r>
              <a:rPr lang="en-US" sz="3200" dirty="0"/>
              <a:t>Model 2:  80% accuracy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1086" y="3060820"/>
            <a:ext cx="45562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 1:  85.5% accuracy</a:t>
            </a:r>
          </a:p>
          <a:p>
            <a:r>
              <a:rPr lang="en-US" sz="3200" dirty="0"/>
              <a:t>Model 2:  85.0% accuracy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1086" y="4687911"/>
            <a:ext cx="44662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 1:  0% accuracy</a:t>
            </a:r>
          </a:p>
          <a:p>
            <a:r>
              <a:rPr lang="en-US" sz="3200" dirty="0"/>
              <a:t>Model 2:  100% accuracy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5858932" y="1690688"/>
            <a:ext cx="5494867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Comparing scores on one data set isn’t enough!</a:t>
            </a:r>
          </a:p>
          <a:p>
            <a:endParaRPr lang="en-US" dirty="0"/>
          </a:p>
          <a:p>
            <a:r>
              <a:rPr lang="en-US" dirty="0" smtClean="0"/>
              <a:t>Don’t want to know which system is better on </a:t>
            </a:r>
            <a:r>
              <a:rPr lang="en-US" b="1" i="1" dirty="0" smtClean="0">
                <a:solidFill>
                  <a:srgbClr val="FF6600"/>
                </a:solidFill>
              </a:rPr>
              <a:t>particular data</a:t>
            </a:r>
          </a:p>
          <a:p>
            <a:pPr lvl="1"/>
            <a:r>
              <a:rPr lang="en-US" dirty="0" smtClean="0"/>
              <a:t>Want to know which is better </a:t>
            </a:r>
            <a:r>
              <a:rPr lang="en-US" b="1" i="1" dirty="0" smtClean="0">
                <a:solidFill>
                  <a:srgbClr val="FF6600"/>
                </a:solidFill>
              </a:rPr>
              <a:t>in general</a:t>
            </a:r>
          </a:p>
          <a:p>
            <a:endParaRPr lang="en-US" dirty="0"/>
          </a:p>
          <a:p>
            <a:r>
              <a:rPr lang="en-US" dirty="0" smtClean="0"/>
              <a:t>Want confidence difference is real</a:t>
            </a:r>
          </a:p>
          <a:p>
            <a:pPr lvl="1"/>
            <a:r>
              <a:rPr lang="en-US" dirty="0" smtClean="0"/>
              <a:t>not due to random chance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9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 that variance (or standard deviation) helped us predict how likely certain events are: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3666756" y="2722765"/>
            <a:ext cx="4766879" cy="337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34918" y="6205239"/>
            <a:ext cx="6830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know how variable a model’s accuracy is?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8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 that variance (or standard deviation) helped us predict how likely certain events are: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3666756" y="2722765"/>
            <a:ext cx="4766879" cy="337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6741" y="6205239"/>
            <a:ext cx="465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need multiple accuracy scores</a:t>
            </a:r>
            <a:r>
              <a:rPr lang="en-US" sz="2400" dirty="0" smtClean="0">
                <a:solidFill>
                  <a:srgbClr val="0000FF"/>
                </a:solidFill>
              </a:rPr>
              <a:t>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experimentation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1" y="1524000"/>
            <a:ext cx="66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90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90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90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90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1524000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9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9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9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9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1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90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590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9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1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438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438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6352" y="1981200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95800" y="5486400"/>
            <a:ext cx="13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125557" y="3570868"/>
            <a:ext cx="1785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0494" y="3475167"/>
            <a:ext cx="4109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Rather than just splitting once, split multiple times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noisy features</a:t>
            </a:r>
          </a:p>
          <a:p>
            <a:r>
              <a:rPr lang="en-US" dirty="0"/>
              <a:t>Pick “good” features</a:t>
            </a:r>
          </a:p>
          <a:p>
            <a:r>
              <a:rPr lang="en-US" dirty="0"/>
              <a:t>Normalize feature values</a:t>
            </a:r>
          </a:p>
          <a:p>
            <a:pPr marL="662940" lvl="1" indent="-342900"/>
            <a:r>
              <a:rPr lang="en-US" dirty="0"/>
              <a:t>center data</a:t>
            </a:r>
          </a:p>
          <a:p>
            <a:pPr marL="662940" lvl="1" indent="-342900"/>
            <a:r>
              <a:rPr lang="en-US" dirty="0"/>
              <a:t>scale data (either variance or absolute)</a:t>
            </a:r>
          </a:p>
          <a:p>
            <a:r>
              <a:rPr lang="en-US" dirty="0"/>
              <a:t>Normalize example </a:t>
            </a:r>
            <a:r>
              <a:rPr lang="en-US" dirty="0" smtClean="0"/>
              <a:t>length (maybe)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rain </a:t>
            </a:r>
            <a:r>
              <a:rPr lang="en-US" dirty="0"/>
              <a:t>your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Test &amp; Evaluate your model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856113" y="2492062"/>
            <a:ext cx="3052293" cy="1152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Tuesday’s class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856113" y="4125532"/>
            <a:ext cx="3052293" cy="1152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856112" y="5386253"/>
            <a:ext cx="3052293" cy="11526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Today’s class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5203065" y="5454203"/>
            <a:ext cx="2653047" cy="508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3721994" y="4701862"/>
            <a:ext cx="4134119" cy="22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6774287" y="1906073"/>
            <a:ext cx="953037" cy="2665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experimentation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1" y="1524000"/>
            <a:ext cx="66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90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90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90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90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1524000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9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9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9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9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1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90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9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438400" y="2057400"/>
            <a:ext cx="1676400" cy="2486924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438400" y="4561543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1105669" y="357086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Training 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52767" y="1535618"/>
            <a:ext cx="66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805166" y="22214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805166" y="28310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805166" y="3440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805166" y="40502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05166" y="46598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7166" y="1535618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04010" y="2233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04010" y="283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04010" y="34406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04010" y="4061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95766" y="46598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805166" y="5345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04010" y="53572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652766" y="2069019"/>
            <a:ext cx="1676400" cy="648237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652766" y="2717256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653200" y="3907047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653200" y="4530668"/>
            <a:ext cx="1676400" cy="1268732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653200" y="3354533"/>
            <a:ext cx="1676400" cy="558509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115120" y="22214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115120" y="28310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115120" y="3440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115120" y="40502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115120" y="46598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13964" y="2233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13964" y="283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13964" y="34406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13964" y="4061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05720" y="46598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115120" y="5345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13964" y="53572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962720" y="2717256"/>
            <a:ext cx="1676400" cy="1254903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960345" y="2069019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963154" y="3975028"/>
            <a:ext cx="1676400" cy="569296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960345" y="4530669"/>
            <a:ext cx="1676400" cy="1268732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12938" y="1535618"/>
            <a:ext cx="66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27337" y="1535618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004244" y="38236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1668837" y="6407764"/>
            <a:ext cx="435294" cy="303589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76897" y="6355675"/>
            <a:ext cx="7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237039" y="5897262"/>
            <a:ext cx="81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train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1668838" y="5881534"/>
            <a:ext cx="435294" cy="35775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105671" y="3994163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Training 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38401" y="2471477"/>
            <a:ext cx="956390" cy="3249784"/>
          </a:xfrm>
          <a:prstGeom prst="rect">
            <a:avLst/>
          </a:prstGeom>
          <a:solidFill>
            <a:srgbClr val="FFFF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722523" y="3864241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475247" y="2471478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8881" y="1597581"/>
            <a:ext cx="1831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break into n </a:t>
            </a:r>
          </a:p>
          <a:p>
            <a:pPr algn="ctr"/>
            <a:r>
              <a:rPr lang="en-US" sz="2000" dirty="0"/>
              <a:t>equal-size parts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75247" y="3047169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75247" y="3652369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4806306" y="4763243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475247" y="5297971"/>
            <a:ext cx="956390" cy="423291"/>
          </a:xfrm>
          <a:prstGeom prst="rect">
            <a:avLst/>
          </a:prstGeom>
          <a:solidFill>
            <a:srgbClr val="FFFF00">
              <a:alpha val="3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75247" y="4241315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744673" y="3845332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36266" y="1556615"/>
            <a:ext cx="4369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repeat for all parts/splits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train on n-1 parts optimize on the other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331852" y="2350833"/>
            <a:ext cx="1241492" cy="4025846"/>
            <a:chOff x="4807852" y="2350833"/>
            <a:chExt cx="1241492" cy="4025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47126" y="2471477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47126" y="30471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47126" y="3652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47126" y="424131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7852" y="2957784"/>
              <a:ext cx="1241492" cy="28907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7852" y="235083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5278185" y="4763242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47126" y="5297970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4238" y="6007347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1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725744" y="2394446"/>
            <a:ext cx="1241492" cy="3986635"/>
            <a:chOff x="6201744" y="2394445"/>
            <a:chExt cx="1241492" cy="3986635"/>
          </a:xfrm>
        </p:grpSpPr>
        <p:sp>
          <p:nvSpPr>
            <p:cNvPr id="38" name="TextBox 37"/>
            <p:cNvSpPr txBox="1"/>
            <p:nvPr/>
          </p:nvSpPr>
          <p:spPr>
            <a:xfrm>
              <a:off x="6387631" y="6011748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2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41018" y="2491733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41018" y="30674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41018" y="36726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41018" y="4261570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01744" y="3578391"/>
              <a:ext cx="1241492" cy="22701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01744" y="2971838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6672077" y="4783498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341018" y="5318226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201744" y="2394445"/>
              <a:ext cx="1241492" cy="56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120778" y="2388244"/>
            <a:ext cx="1241492" cy="3986635"/>
            <a:chOff x="7596778" y="2388243"/>
            <a:chExt cx="1241492" cy="3986635"/>
          </a:xfrm>
        </p:grpSpPr>
        <p:sp>
          <p:nvSpPr>
            <p:cNvPr id="48" name="TextBox 47"/>
            <p:cNvSpPr txBox="1"/>
            <p:nvPr/>
          </p:nvSpPr>
          <p:spPr>
            <a:xfrm>
              <a:off x="7782665" y="6005546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3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36052" y="2485531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36052" y="30612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36052" y="36664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736052" y="4255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96778" y="4177846"/>
              <a:ext cx="1241492" cy="16707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96778" y="358059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8067111" y="4777296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736052" y="5312024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596778" y="2388243"/>
              <a:ext cx="1241492" cy="118434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0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6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 rot="16200000">
            <a:off x="3064866" y="399944"/>
            <a:ext cx="1241492" cy="4025846"/>
            <a:chOff x="4807852" y="2350833"/>
            <a:chExt cx="1241492" cy="4025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47126" y="2471477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47126" y="30471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47126" y="3652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47126" y="424131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7852" y="2957784"/>
              <a:ext cx="1241492" cy="28907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7852" y="235083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5278186" y="4715954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47126" y="5297970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4238" y="6007347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1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 rot="16200000">
            <a:off x="3045262" y="1827767"/>
            <a:ext cx="1241492" cy="3986635"/>
            <a:chOff x="6201744" y="2394445"/>
            <a:chExt cx="1241492" cy="3986635"/>
          </a:xfrm>
        </p:grpSpPr>
        <p:sp>
          <p:nvSpPr>
            <p:cNvPr id="38" name="TextBox 37"/>
            <p:cNvSpPr txBox="1"/>
            <p:nvPr/>
          </p:nvSpPr>
          <p:spPr>
            <a:xfrm>
              <a:off x="6387631" y="6011748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2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41018" y="2491733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41018" y="30674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41018" y="36726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41018" y="4261570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01744" y="3578391"/>
              <a:ext cx="1241492" cy="22701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01744" y="2971838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6672078" y="4736210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341018" y="5318226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201744" y="2394445"/>
              <a:ext cx="1241492" cy="56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rot="16200000">
            <a:off x="3045261" y="3326538"/>
            <a:ext cx="1241492" cy="3986635"/>
            <a:chOff x="7596778" y="2388243"/>
            <a:chExt cx="1241492" cy="3986635"/>
          </a:xfrm>
        </p:grpSpPr>
        <p:sp>
          <p:nvSpPr>
            <p:cNvPr id="48" name="TextBox 47"/>
            <p:cNvSpPr txBox="1"/>
            <p:nvPr/>
          </p:nvSpPr>
          <p:spPr>
            <a:xfrm>
              <a:off x="7782665" y="6005546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3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36052" y="2485531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36052" y="30612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36052" y="36664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736052" y="4255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96778" y="4177846"/>
              <a:ext cx="1241492" cy="16707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96778" y="358059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8067112" y="4730008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736052" y="5312024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596778" y="2388243"/>
              <a:ext cx="1241492" cy="118434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sp>
        <p:nvSpPr>
          <p:cNvPr id="61" name="Right Arrow 60"/>
          <p:cNvSpPr/>
          <p:nvPr/>
        </p:nvSpPr>
        <p:spPr>
          <a:xfrm>
            <a:off x="5990470" y="3512229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03197" y="61793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23274" y="1568617"/>
            <a:ext cx="98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72506" y="2201789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score 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794986" y="1965259"/>
            <a:ext cx="112225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999817" y="3653323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score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9817" y="5169900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score 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20495" y="61753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1483" y="1690688"/>
            <a:ext cx="327258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robust for both evaluation and optimizing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Multiplies </a:t>
            </a:r>
            <a:r>
              <a:rPr lang="en-US" sz="2400" dirty="0"/>
              <a:t>the computational overhead by 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have to train n models instead of one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7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choice for n?</a:t>
            </a:r>
          </a:p>
          <a:p>
            <a:pPr lvl="1"/>
            <a:r>
              <a:rPr lang="en-US" dirty="0" smtClean="0"/>
              <a:t>5 </a:t>
            </a:r>
            <a:r>
              <a:rPr lang="en-US" dirty="0"/>
              <a:t>and 10 are common choice of </a:t>
            </a:r>
            <a:r>
              <a:rPr lang="en-US" dirty="0" smtClean="0"/>
              <a:t>n</a:t>
            </a:r>
          </a:p>
          <a:p>
            <a:r>
              <a:rPr lang="en-US" dirty="0" smtClean="0"/>
              <a:t>1/n of training data is “wasted”</a:t>
            </a:r>
          </a:p>
          <a:p>
            <a:pPr lvl="1"/>
            <a:r>
              <a:rPr lang="en-US" dirty="0" smtClean="0"/>
              <a:t>Not used for training</a:t>
            </a:r>
          </a:p>
          <a:p>
            <a:pPr lvl="1"/>
            <a:r>
              <a:rPr lang="en-US" dirty="0" smtClean="0"/>
              <a:t>Maybe large n is good…</a:t>
            </a:r>
          </a:p>
          <a:p>
            <a:endParaRPr lang="en-US" dirty="0"/>
          </a:p>
          <a:p>
            <a:r>
              <a:rPr lang="en-US" dirty="0"/>
              <a:t>Leave-one-out cross </a:t>
            </a:r>
            <a:r>
              <a:rPr lang="en-US" dirty="0" smtClean="0"/>
              <a:t>validation</a:t>
            </a:r>
          </a:p>
          <a:p>
            <a:pPr lvl="1"/>
            <a:r>
              <a:rPr lang="en-US" dirty="0"/>
              <a:t>n-fold cross validation where n = number of </a:t>
            </a:r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expensive if training is </a:t>
            </a:r>
            <a:r>
              <a:rPr lang="en-US" dirty="0" smtClean="0"/>
              <a:t>slow</a:t>
            </a:r>
            <a:endParaRPr lang="en-US" dirty="0"/>
          </a:p>
          <a:p>
            <a:pPr lvl="1"/>
            <a:r>
              <a:rPr lang="en-US" dirty="0"/>
              <a:t>Useful in domains with limited training </a:t>
            </a:r>
            <a:r>
              <a:rPr lang="en-US" dirty="0" smtClean="0"/>
              <a:t>data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0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3544" y="2841454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9520" y="3334123"/>
            <a:ext cx="1354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Labeled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8832" y="5024011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(data with labels)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57071" y="2841453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57071" y="4272900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94569" y="1871731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69808" y="2148956"/>
            <a:ext cx="13364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All</a:t>
            </a:r>
            <a:br>
              <a:rPr lang="en-US" sz="2800" dirty="0"/>
            </a:br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76419" y="43561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72338" y="4452887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</a:t>
            </a:r>
          </a:p>
          <a:p>
            <a:pPr algn="ctr"/>
            <a:r>
              <a:rPr lang="en-US" sz="2800" dirty="0"/>
              <a:t>Data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551096" y="1871730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551096" y="3040115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09219" y="1608669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998513" y="1749134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87534" y="3033593"/>
            <a:ext cx="1398667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148162" y="3174057"/>
            <a:ext cx="1229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Validation</a:t>
            </a:r>
            <a:endParaRPr lang="en-US" sz="2000" dirty="0"/>
          </a:p>
          <a:p>
            <a:pPr algn="ctr"/>
            <a:r>
              <a:rPr lang="en-US" sz="2000" dirty="0"/>
              <a:t>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016" y="5498961"/>
            <a:ext cx="801856" cy="750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86789" y="4352020"/>
            <a:ext cx="3503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cross-validation with t-test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Never look at your test data!</a:t>
            </a:r>
          </a:p>
          <a:p>
            <a:endParaRPr lang="en-US" dirty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smtClean="0"/>
              <a:t>Compare different models/</a:t>
            </a:r>
            <a:r>
              <a:rPr lang="en-US" dirty="0" err="1" smtClean="0"/>
              <a:t>hyperparameters</a:t>
            </a:r>
            <a:r>
              <a:rPr lang="en-US" dirty="0" smtClean="0"/>
              <a:t> on validation data</a:t>
            </a:r>
          </a:p>
          <a:p>
            <a:pPr lvl="1"/>
            <a:r>
              <a:rPr lang="en-US" dirty="0" smtClean="0"/>
              <a:t>use cross-validation to get more consistent results</a:t>
            </a:r>
          </a:p>
          <a:p>
            <a:pPr marL="502920" indent="-457200"/>
            <a:endParaRPr lang="en-US" dirty="0"/>
          </a:p>
          <a:p>
            <a:pPr marL="502920" indent="-457200"/>
            <a:r>
              <a:rPr lang="en-US" dirty="0" smtClean="0"/>
              <a:t>For final evaluation, retrain with all training data</a:t>
            </a:r>
          </a:p>
          <a:p>
            <a:pPr marL="960120" lvl="1" indent="-457200"/>
            <a:r>
              <a:rPr lang="en-US" dirty="0" smtClean="0"/>
              <a:t>Can use bootstrap resampling combined with a t-test (</a:t>
            </a:r>
            <a:r>
              <a:rPr lang="en-US" dirty="0"/>
              <a:t>see CIML)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792120" y="202320"/>
              <a:ext cx="3768120" cy="24418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0960" y="191520"/>
                <a:ext cx="3786480" cy="246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47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model A </a:t>
            </a:r>
            <a:r>
              <a:rPr lang="en-US" b="1" i="1" dirty="0"/>
              <a:t>generally</a:t>
            </a:r>
            <a:r>
              <a:rPr lang="en-US" dirty="0"/>
              <a:t> better than model B?</a:t>
            </a:r>
          </a:p>
          <a:p>
            <a:pPr lvl="1"/>
            <a:r>
              <a:rPr lang="en-US" dirty="0"/>
              <a:t>The results of a single (or small) experiment can be misleading</a:t>
            </a:r>
          </a:p>
          <a:p>
            <a:pPr lvl="1"/>
            <a:r>
              <a:rPr lang="en-US" dirty="0"/>
              <a:t>Conduct multiple experiments &amp; use statistical tests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Evaluation is common in machine learning</a:t>
            </a:r>
          </a:p>
          <a:p>
            <a:pPr lvl="1"/>
            <a:r>
              <a:rPr lang="en-US" dirty="0" smtClean="0"/>
              <a:t>comparing </a:t>
            </a:r>
            <a:r>
              <a:rPr lang="en-US" dirty="0"/>
              <a:t>different learning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comparing </a:t>
            </a:r>
            <a:r>
              <a:rPr lang="en-US" dirty="0"/>
              <a:t>different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lvl="1"/>
            <a:r>
              <a:rPr lang="en-US" dirty="0" smtClean="0"/>
              <a:t>comparing </a:t>
            </a:r>
            <a:r>
              <a:rPr lang="en-US" dirty="0"/>
              <a:t>different pre-processing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figuring </a:t>
            </a:r>
            <a:r>
              <a:rPr lang="en-US" dirty="0"/>
              <a:t>out who has the best algorithm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testing?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919593" y="377453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287826">
            <a:off x="3647815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pre-process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58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11464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(labeled examples)</a:t>
            </a:r>
          </a:p>
        </p:txBody>
      </p:sp>
      <p:sp>
        <p:nvSpPr>
          <p:cNvPr id="8" name="Oval 7"/>
          <p:cNvSpPr/>
          <p:nvPr/>
        </p:nvSpPr>
        <p:spPr>
          <a:xfrm>
            <a:off x="8327911" y="351511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39577" y="3748667"/>
            <a:ext cx="1269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594127" y="3893937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7552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5381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61468" y="5096937"/>
            <a:ext cx="2437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“better” 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testing?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58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36649" y="2419484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8" name="Oval 7"/>
          <p:cNvSpPr/>
          <p:nvPr/>
        </p:nvSpPr>
        <p:spPr>
          <a:xfrm>
            <a:off x="4627981" y="322522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39647" y="3458782"/>
            <a:ext cx="1269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894197" y="36040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3706533" y="2730242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classify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445280" y="357548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62026" y="3604051"/>
            <a:ext cx="1252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testing?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58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36649" y="2419484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8" name="Oval 7"/>
          <p:cNvSpPr/>
          <p:nvPr/>
        </p:nvSpPr>
        <p:spPr>
          <a:xfrm>
            <a:off x="6918783" y="324568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30449" y="3479242"/>
            <a:ext cx="1269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169321" y="362451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6557771" y="2634004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classify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8657692" y="359594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474438" y="3624511"/>
            <a:ext cx="1252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prediction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752660" y="377453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9287826">
            <a:off x="3480881" y="2336177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pre-process data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544285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6320" y="5514379"/>
            <a:ext cx="10779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Whatever you do on training, you have to do the EXACT same on testing!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/>
              <a:t>:  adjust the values so that the mean of that feature is 0: subtract the </a:t>
            </a:r>
            <a:r>
              <a:rPr lang="en-US" dirty="0">
                <a:solidFill>
                  <a:srgbClr val="FF0000"/>
                </a:solidFill>
              </a:rPr>
              <a:t>mean</a:t>
            </a:r>
            <a:r>
              <a:rPr lang="en-US" dirty="0"/>
              <a:t> from all values</a:t>
            </a:r>
          </a:p>
          <a:p>
            <a:endParaRPr lang="en-US" dirty="0"/>
          </a:p>
          <a:p>
            <a:r>
              <a:rPr lang="en-US" dirty="0"/>
              <a:t>Rescale/adjust feature values to avoid magnitude bias: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Variance scaling</a:t>
            </a:r>
            <a:r>
              <a:rPr lang="en-US" dirty="0"/>
              <a:t>: divide each value by the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>
                <a:solidFill>
                  <a:srgbClr val="FF0000"/>
                </a:solidFill>
              </a:rPr>
              <a:t> dev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Absolute scaling</a:t>
            </a:r>
            <a:r>
              <a:rPr lang="en-US" dirty="0"/>
              <a:t>: divide each value by the </a:t>
            </a:r>
            <a:r>
              <a:rPr lang="en-US" dirty="0">
                <a:solidFill>
                  <a:srgbClr val="FF0000"/>
                </a:solidFill>
              </a:rPr>
              <a:t>largest value</a:t>
            </a:r>
          </a:p>
          <a:p>
            <a:endParaRPr lang="en-US" dirty="0" smtClean="0"/>
          </a:p>
          <a:p>
            <a:r>
              <a:rPr lang="en-US" dirty="0"/>
              <a:t>What values do we use when </a:t>
            </a:r>
            <a:r>
              <a:rPr lang="en-US" dirty="0">
                <a:solidFill>
                  <a:srgbClr val="FF0000"/>
                </a:solidFill>
              </a:rPr>
              <a:t>normalizing</a:t>
            </a:r>
            <a:r>
              <a:rPr lang="en-US" dirty="0"/>
              <a:t> testing data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Reuse the same ones from </a:t>
            </a:r>
            <a:r>
              <a:rPr lang="en-US" dirty="0">
                <a:solidFill>
                  <a:srgbClr val="0000FF"/>
                </a:solidFill>
              </a:rPr>
              <a:t>training normalization!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73752" y="2118167"/>
            <a:ext cx="1394749" cy="798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30051" y="3370162"/>
            <a:ext cx="1394749" cy="798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30051" y="3844724"/>
            <a:ext cx="2046790" cy="798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82076" y="1043157"/>
            <a:ext cx="9385925" cy="710556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48" y="3657"/>
            <a:ext cx="8153400" cy="990600"/>
          </a:xfrm>
        </p:spPr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870629" y="5001033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18828" y="4344293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14" name="Oval 13"/>
          <p:cNvSpPr/>
          <p:nvPr/>
        </p:nvSpPr>
        <p:spPr>
          <a:xfrm>
            <a:off x="6900962" y="517049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12628" y="5404051"/>
            <a:ext cx="1269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6196860" y="554932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9287826">
            <a:off x="6539950" y="4558813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classify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8639871" y="55207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456617" y="5549320"/>
            <a:ext cx="1252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734839" y="569934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2766694" y="4291763"/>
            <a:ext cx="2288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pre-process data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556704" y="4978301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3845870" y="2795795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1784487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537741" y="1200062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(labeled examples)</a:t>
            </a:r>
          </a:p>
        </p:txBody>
      </p:sp>
      <p:sp>
        <p:nvSpPr>
          <p:cNvPr id="28" name="Oval 27"/>
          <p:cNvSpPr/>
          <p:nvPr/>
        </p:nvSpPr>
        <p:spPr>
          <a:xfrm>
            <a:off x="7592802" y="254799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04468" y="2781547"/>
            <a:ext cx="1269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6859018" y="2926817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9287826">
            <a:off x="6817138" y="205300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4702814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396598" y="4144509"/>
            <a:ext cx="224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mean,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dev</a:t>
            </a:r>
            <a:r>
              <a:rPr lang="en-US" dirty="0">
                <a:solidFill>
                  <a:srgbClr val="FF0000"/>
                </a:solidFill>
              </a:rPr>
              <a:t>, max,…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379673" y="3823811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35506" y="4532869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ML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noisy features</a:t>
            </a:r>
          </a:p>
          <a:p>
            <a:r>
              <a:rPr lang="en-US" dirty="0"/>
              <a:t>Pick “good” features</a:t>
            </a:r>
          </a:p>
          <a:p>
            <a:r>
              <a:rPr lang="en-US" dirty="0"/>
              <a:t>Normalize feature values</a:t>
            </a:r>
          </a:p>
          <a:p>
            <a:pPr marL="662940" lvl="1" indent="-342900"/>
            <a:r>
              <a:rPr lang="en-US" dirty="0"/>
              <a:t>center data</a:t>
            </a:r>
          </a:p>
          <a:p>
            <a:pPr marL="662940" lvl="1" indent="-342900"/>
            <a:r>
              <a:rPr lang="en-US" dirty="0"/>
              <a:t>scale data (either variance or absolute)</a:t>
            </a:r>
          </a:p>
          <a:p>
            <a:r>
              <a:rPr lang="en-US" dirty="0"/>
              <a:t>Normalize example length</a:t>
            </a:r>
          </a:p>
          <a:p>
            <a:r>
              <a:rPr lang="en-US" dirty="0"/>
              <a:t>Training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Evaluation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380" y="1259106"/>
            <a:ext cx="5765087" cy="21971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9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1" y="1524000"/>
            <a:ext cx="66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90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90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90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90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1524000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9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9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9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9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1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590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590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9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1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438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438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6352" y="1981200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95800" y="5486400"/>
            <a:ext cx="13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125557" y="3570868"/>
            <a:ext cx="1785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99D1-7824-4903-8265-EDEBE195BF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1312</Words>
  <Application>Microsoft Office PowerPoint</Application>
  <PresentationFormat>Widescreen</PresentationFormat>
  <Paragraphs>721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Evaluation</vt:lpstr>
      <vt:lpstr>Typical ML Workflow</vt:lpstr>
      <vt:lpstr>What about testing?</vt:lpstr>
      <vt:lpstr>What about testing?</vt:lpstr>
      <vt:lpstr>What about testing?</vt:lpstr>
      <vt:lpstr>Normalizing test data</vt:lpstr>
      <vt:lpstr>Normalizing test data</vt:lpstr>
      <vt:lpstr>Basic ML Workflow</vt:lpstr>
      <vt:lpstr>Supervised evaluation</vt:lpstr>
      <vt:lpstr>Supervised evaluation</vt:lpstr>
      <vt:lpstr>Supervised evaluation</vt:lpstr>
      <vt:lpstr>Supervised evaluation</vt:lpstr>
      <vt:lpstr>Supervised evaluation</vt:lpstr>
      <vt:lpstr>Comparing algorithms</vt:lpstr>
      <vt:lpstr>Idea 1</vt:lpstr>
      <vt:lpstr>Is model 2 better?</vt:lpstr>
      <vt:lpstr>Variance</vt:lpstr>
      <vt:lpstr>Variance</vt:lpstr>
      <vt:lpstr>Repeated experimentation</vt:lpstr>
      <vt:lpstr>Repeated experimentation</vt:lpstr>
      <vt:lpstr>n-fold cross validation</vt:lpstr>
      <vt:lpstr>n-fold cross validation</vt:lpstr>
      <vt:lpstr>n-fold cross validation</vt:lpstr>
      <vt:lpstr>Data</vt:lpstr>
      <vt:lpstr>Experimentation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Issues in ML</dc:title>
  <dc:creator>souvenir</dc:creator>
  <cp:lastModifiedBy>Richard Souvenir</cp:lastModifiedBy>
  <cp:revision>35</cp:revision>
  <dcterms:created xsi:type="dcterms:W3CDTF">2016-09-13T15:13:56Z</dcterms:created>
  <dcterms:modified xsi:type="dcterms:W3CDTF">2018-09-25T17:52:44Z</dcterms:modified>
</cp:coreProperties>
</file>