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DC8A1-C07B-4CE5-8B39-EA89C7B6C666}" type="doc">
      <dgm:prSet loTypeId="urn:microsoft.com/office/officeart/2005/8/layout/orgChart1" loCatId="hierarchy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6A22DDD-3FCA-4E63-A774-DC4A813DB254}">
      <dgm:prSet phldrT="[Text]"/>
      <dgm:spPr/>
      <dgm:t>
        <a:bodyPr/>
        <a:lstStyle/>
        <a:p>
          <a:pPr algn="ctr"/>
          <a:r>
            <a:rPr lang="en-US" dirty="0"/>
            <a:t>Home</a:t>
          </a:r>
        </a:p>
        <a:p>
          <a:pPr algn="ctr"/>
          <a:endParaRPr lang="en-US" dirty="0"/>
        </a:p>
      </dgm:t>
    </dgm:pt>
    <dgm:pt modelId="{0A51751F-5AA0-4680-BEE9-6728773388FB}" type="parTrans" cxnId="{78A1B5B1-FF57-48F4-A44C-490370DC921D}">
      <dgm:prSet/>
      <dgm:spPr/>
      <dgm:t>
        <a:bodyPr/>
        <a:lstStyle/>
        <a:p>
          <a:endParaRPr lang="en-US"/>
        </a:p>
      </dgm:t>
    </dgm:pt>
    <dgm:pt modelId="{0F759CB2-66C6-4072-AF44-9F51BA43C5D6}" type="sibTrans" cxnId="{78A1B5B1-FF57-48F4-A44C-490370DC921D}">
      <dgm:prSet/>
      <dgm:spPr/>
      <dgm:t>
        <a:bodyPr/>
        <a:lstStyle/>
        <a:p>
          <a:endParaRPr lang="en-US"/>
        </a:p>
      </dgm:t>
    </dgm:pt>
    <dgm:pt modelId="{BD67A070-A4E5-4294-8ECE-436765756A6C}">
      <dgm:prSet phldrT="[Text]"/>
      <dgm:spPr/>
      <dgm:t>
        <a:bodyPr/>
        <a:lstStyle/>
        <a:p>
          <a:r>
            <a:rPr lang="en-US" dirty="0"/>
            <a:t>Destination</a:t>
          </a:r>
        </a:p>
      </dgm:t>
    </dgm:pt>
    <dgm:pt modelId="{F53161FA-667D-4B8F-B4AB-CC823F04990E}" type="parTrans" cxnId="{3952D9CA-9495-4DC9-B641-79D619EE46FF}">
      <dgm:prSet/>
      <dgm:spPr/>
      <dgm:t>
        <a:bodyPr/>
        <a:lstStyle/>
        <a:p>
          <a:endParaRPr lang="en-US"/>
        </a:p>
      </dgm:t>
    </dgm:pt>
    <dgm:pt modelId="{39B37EDD-CD1A-4DCB-A718-1C686E65CE17}" type="sibTrans" cxnId="{3952D9CA-9495-4DC9-B641-79D619EE46FF}">
      <dgm:prSet/>
      <dgm:spPr/>
      <dgm:t>
        <a:bodyPr/>
        <a:lstStyle/>
        <a:p>
          <a:endParaRPr lang="en-US"/>
        </a:p>
      </dgm:t>
    </dgm:pt>
    <dgm:pt modelId="{890E4813-7582-41B4-8874-7440E2CF8D5C}">
      <dgm:prSet phldrT="[Text]"/>
      <dgm:spPr/>
      <dgm:t>
        <a:bodyPr/>
        <a:lstStyle/>
        <a:p>
          <a:r>
            <a:rPr lang="en-US" dirty="0"/>
            <a:t>Food</a:t>
          </a:r>
        </a:p>
      </dgm:t>
    </dgm:pt>
    <dgm:pt modelId="{EDC10CC1-8809-473D-8D3A-10D170386B2A}" type="parTrans" cxnId="{29740A12-F6FE-4623-B546-F41B252753CC}">
      <dgm:prSet/>
      <dgm:spPr/>
      <dgm:t>
        <a:bodyPr/>
        <a:lstStyle/>
        <a:p>
          <a:endParaRPr lang="en-US"/>
        </a:p>
      </dgm:t>
    </dgm:pt>
    <dgm:pt modelId="{812730BF-3D39-4463-9BFA-34FE43938D08}" type="sibTrans" cxnId="{29740A12-F6FE-4623-B546-F41B252753CC}">
      <dgm:prSet/>
      <dgm:spPr/>
      <dgm:t>
        <a:bodyPr/>
        <a:lstStyle/>
        <a:p>
          <a:endParaRPr lang="en-US"/>
        </a:p>
      </dgm:t>
    </dgm:pt>
    <dgm:pt modelId="{61650997-A16C-4459-BD23-EDC9EA0F83D5}">
      <dgm:prSet phldrT="[Text]"/>
      <dgm:spPr/>
      <dgm:t>
        <a:bodyPr/>
        <a:lstStyle/>
        <a:p>
          <a:r>
            <a:rPr lang="en-US" dirty="0"/>
            <a:t>Costumes</a:t>
          </a:r>
        </a:p>
      </dgm:t>
    </dgm:pt>
    <dgm:pt modelId="{B4D1F602-D3E3-42D6-BEA5-E3C996A92FD5}" type="parTrans" cxnId="{85578668-1418-45F0-A4DC-73A6AF30F955}">
      <dgm:prSet/>
      <dgm:spPr/>
      <dgm:t>
        <a:bodyPr/>
        <a:lstStyle/>
        <a:p>
          <a:endParaRPr lang="en-US"/>
        </a:p>
      </dgm:t>
    </dgm:pt>
    <dgm:pt modelId="{C8337D44-00D2-4A00-A325-1B352145D43E}" type="sibTrans" cxnId="{85578668-1418-45F0-A4DC-73A6AF30F955}">
      <dgm:prSet/>
      <dgm:spPr/>
      <dgm:t>
        <a:bodyPr/>
        <a:lstStyle/>
        <a:p>
          <a:endParaRPr lang="en-US"/>
        </a:p>
      </dgm:t>
    </dgm:pt>
    <dgm:pt modelId="{BFD6DD84-320B-44FE-B724-B8B2604659EA}">
      <dgm:prSet phldrT="[Text]"/>
      <dgm:spPr/>
      <dgm:t>
        <a:bodyPr/>
        <a:lstStyle/>
        <a:p>
          <a:r>
            <a:rPr lang="en-US" dirty="0"/>
            <a:t>Products</a:t>
          </a:r>
        </a:p>
      </dgm:t>
    </dgm:pt>
    <dgm:pt modelId="{CB9CEC67-1DE9-431A-996C-700CDBDEBB0A}" type="parTrans" cxnId="{9824776E-6D68-41B5-88F4-60EFB6F993FD}">
      <dgm:prSet/>
      <dgm:spPr/>
      <dgm:t>
        <a:bodyPr/>
        <a:lstStyle/>
        <a:p>
          <a:endParaRPr lang="en-US"/>
        </a:p>
      </dgm:t>
    </dgm:pt>
    <dgm:pt modelId="{E109D91E-F0B2-41B9-A176-FEF2D9FF6585}" type="sibTrans" cxnId="{9824776E-6D68-41B5-88F4-60EFB6F993FD}">
      <dgm:prSet/>
      <dgm:spPr/>
      <dgm:t>
        <a:bodyPr/>
        <a:lstStyle/>
        <a:p>
          <a:endParaRPr lang="en-US"/>
        </a:p>
      </dgm:t>
    </dgm:pt>
    <dgm:pt modelId="{426E9AAF-05F5-4C0E-BD4B-88CFB6062C0B}">
      <dgm:prSet phldrT="[Text]"/>
      <dgm:spPr/>
      <dgm:t>
        <a:bodyPr/>
        <a:lstStyle/>
        <a:p>
          <a:r>
            <a:rPr lang="en-US" dirty="0"/>
            <a:t>Festivals</a:t>
          </a:r>
        </a:p>
      </dgm:t>
    </dgm:pt>
    <dgm:pt modelId="{A82BC6C4-1CBF-4A36-8496-340CEB61593C}" type="parTrans" cxnId="{F474C39C-6092-4CB1-8118-98F0C0689716}">
      <dgm:prSet/>
      <dgm:spPr/>
      <dgm:t>
        <a:bodyPr/>
        <a:lstStyle/>
        <a:p>
          <a:endParaRPr lang="en-US"/>
        </a:p>
      </dgm:t>
    </dgm:pt>
    <dgm:pt modelId="{E8F03091-5127-4A1F-9B14-2EED11BC585C}" type="sibTrans" cxnId="{F474C39C-6092-4CB1-8118-98F0C0689716}">
      <dgm:prSet/>
      <dgm:spPr/>
      <dgm:t>
        <a:bodyPr/>
        <a:lstStyle/>
        <a:p>
          <a:endParaRPr lang="en-US"/>
        </a:p>
      </dgm:t>
    </dgm:pt>
    <dgm:pt modelId="{80E12E12-9F7F-49B3-A901-DA55DA7FE5CE}">
      <dgm:prSet phldrT="[Text]"/>
      <dgm:spPr/>
      <dgm:t>
        <a:bodyPr/>
        <a:lstStyle/>
        <a:p>
          <a:r>
            <a:rPr lang="en-US" dirty="0"/>
            <a:t>About Us</a:t>
          </a:r>
        </a:p>
      </dgm:t>
    </dgm:pt>
    <dgm:pt modelId="{7E32B314-15DF-4676-9975-44FE8071563D}" type="parTrans" cxnId="{5DD1D29B-4B74-4CCE-83A0-58A78D32D7AF}">
      <dgm:prSet/>
      <dgm:spPr/>
      <dgm:t>
        <a:bodyPr/>
        <a:lstStyle/>
        <a:p>
          <a:endParaRPr lang="en-US"/>
        </a:p>
      </dgm:t>
    </dgm:pt>
    <dgm:pt modelId="{06D9CF27-923E-43AA-B1D2-F45DAE550E2D}" type="sibTrans" cxnId="{5DD1D29B-4B74-4CCE-83A0-58A78D32D7AF}">
      <dgm:prSet/>
      <dgm:spPr/>
      <dgm:t>
        <a:bodyPr/>
        <a:lstStyle/>
        <a:p>
          <a:endParaRPr lang="en-US"/>
        </a:p>
      </dgm:t>
    </dgm:pt>
    <dgm:pt modelId="{E239B199-2881-4E08-9848-89D15F2E59CD}">
      <dgm:prSet phldrT="[Text]"/>
      <dgm:spPr/>
      <dgm:t>
        <a:bodyPr/>
        <a:lstStyle/>
        <a:p>
          <a:r>
            <a:rPr lang="en-US" dirty="0"/>
            <a:t>FAQs</a:t>
          </a:r>
        </a:p>
      </dgm:t>
    </dgm:pt>
    <dgm:pt modelId="{A15795F5-2038-455B-B25B-7CB1769FA97D}" type="parTrans" cxnId="{3B2E00F9-5881-4A0D-8F85-578BF4364612}">
      <dgm:prSet/>
      <dgm:spPr/>
      <dgm:t>
        <a:bodyPr/>
        <a:lstStyle/>
        <a:p>
          <a:endParaRPr lang="en-US"/>
        </a:p>
      </dgm:t>
    </dgm:pt>
    <dgm:pt modelId="{5C5AA171-57C6-41C4-9F0E-678C9221EEC5}" type="sibTrans" cxnId="{3B2E00F9-5881-4A0D-8F85-578BF4364612}">
      <dgm:prSet/>
      <dgm:spPr/>
      <dgm:t>
        <a:bodyPr/>
        <a:lstStyle/>
        <a:p>
          <a:endParaRPr lang="en-US"/>
        </a:p>
      </dgm:t>
    </dgm:pt>
    <dgm:pt modelId="{A4FAC2BB-CEA7-4844-A4E6-8C88341335B3}">
      <dgm:prSet/>
      <dgm:spPr/>
      <dgm:t>
        <a:bodyPr/>
        <a:lstStyle/>
        <a:p>
          <a:r>
            <a:rPr lang="en-US" dirty="0"/>
            <a:t>Kachin</a:t>
          </a:r>
        </a:p>
      </dgm:t>
    </dgm:pt>
    <dgm:pt modelId="{C50BDB73-F053-4127-B75C-DD0A6FCCA0C7}" type="parTrans" cxnId="{525B2EA1-D19D-4069-8C1A-FE9D0E65F0D3}">
      <dgm:prSet/>
      <dgm:spPr/>
      <dgm:t>
        <a:bodyPr/>
        <a:lstStyle/>
        <a:p>
          <a:endParaRPr lang="en-US"/>
        </a:p>
      </dgm:t>
    </dgm:pt>
    <dgm:pt modelId="{70459F6A-2E95-4F13-8239-7650AB696100}" type="sibTrans" cxnId="{525B2EA1-D19D-4069-8C1A-FE9D0E65F0D3}">
      <dgm:prSet/>
      <dgm:spPr/>
      <dgm:t>
        <a:bodyPr/>
        <a:lstStyle/>
        <a:p>
          <a:endParaRPr lang="en-US"/>
        </a:p>
      </dgm:t>
    </dgm:pt>
    <dgm:pt modelId="{757D346A-2C65-4B94-B5A5-14D97CA02D3C}">
      <dgm:prSet/>
      <dgm:spPr/>
      <dgm:t>
        <a:bodyPr/>
        <a:lstStyle/>
        <a:p>
          <a:r>
            <a:rPr lang="en-US" dirty="0"/>
            <a:t>Shan</a:t>
          </a:r>
        </a:p>
      </dgm:t>
    </dgm:pt>
    <dgm:pt modelId="{C0F0D655-BF4E-48BC-B71D-31484F615843}" type="parTrans" cxnId="{C2934C6E-BAA5-4437-9E58-04399DBECB37}">
      <dgm:prSet/>
      <dgm:spPr/>
      <dgm:t>
        <a:bodyPr/>
        <a:lstStyle/>
        <a:p>
          <a:endParaRPr lang="en-US"/>
        </a:p>
      </dgm:t>
    </dgm:pt>
    <dgm:pt modelId="{9EC09BE9-4E84-4781-9090-DD1759ECCA6A}" type="sibTrans" cxnId="{C2934C6E-BAA5-4437-9E58-04399DBECB37}">
      <dgm:prSet/>
      <dgm:spPr/>
      <dgm:t>
        <a:bodyPr/>
        <a:lstStyle/>
        <a:p>
          <a:endParaRPr lang="en-US"/>
        </a:p>
      </dgm:t>
    </dgm:pt>
    <dgm:pt modelId="{2ED1024A-BE04-4C8D-B348-154D94B3FC8E}">
      <dgm:prSet/>
      <dgm:spPr/>
      <dgm:t>
        <a:bodyPr/>
        <a:lstStyle/>
        <a:p>
          <a:r>
            <a:rPr lang="en-US" dirty="0"/>
            <a:t>Kayin</a:t>
          </a:r>
        </a:p>
      </dgm:t>
    </dgm:pt>
    <dgm:pt modelId="{795F0E52-2C42-4A60-A7C5-CD77C6BF752F}" type="parTrans" cxnId="{C07249B5-0016-4040-AEF2-21B006168E72}">
      <dgm:prSet/>
      <dgm:spPr/>
      <dgm:t>
        <a:bodyPr/>
        <a:lstStyle/>
        <a:p>
          <a:endParaRPr lang="en-US"/>
        </a:p>
      </dgm:t>
    </dgm:pt>
    <dgm:pt modelId="{43F06035-961A-4538-B60B-5942ADB26097}" type="sibTrans" cxnId="{C07249B5-0016-4040-AEF2-21B006168E72}">
      <dgm:prSet/>
      <dgm:spPr/>
      <dgm:t>
        <a:bodyPr/>
        <a:lstStyle/>
        <a:p>
          <a:endParaRPr lang="en-US"/>
        </a:p>
      </dgm:t>
    </dgm:pt>
    <dgm:pt modelId="{24B54231-D3CE-4199-A27D-48F214C2626C}">
      <dgm:prSet/>
      <dgm:spPr/>
      <dgm:t>
        <a:bodyPr/>
        <a:lstStyle/>
        <a:p>
          <a:r>
            <a:rPr lang="en-US" dirty="0"/>
            <a:t>Rakhine</a:t>
          </a:r>
        </a:p>
      </dgm:t>
    </dgm:pt>
    <dgm:pt modelId="{BF85CAD4-A6E7-4053-8778-D717DD07BC25}" type="parTrans" cxnId="{49C03E60-D909-40FD-9B74-8732DD123039}">
      <dgm:prSet/>
      <dgm:spPr/>
      <dgm:t>
        <a:bodyPr/>
        <a:lstStyle/>
        <a:p>
          <a:endParaRPr lang="en-US"/>
        </a:p>
      </dgm:t>
    </dgm:pt>
    <dgm:pt modelId="{1891BFA6-5893-4067-9C07-430783BC0EA4}" type="sibTrans" cxnId="{49C03E60-D909-40FD-9B74-8732DD123039}">
      <dgm:prSet/>
      <dgm:spPr/>
      <dgm:t>
        <a:bodyPr/>
        <a:lstStyle/>
        <a:p>
          <a:endParaRPr lang="en-US"/>
        </a:p>
      </dgm:t>
    </dgm:pt>
    <dgm:pt modelId="{3F3952C1-0144-4DCF-881E-25DCC01BA72C}">
      <dgm:prSet/>
      <dgm:spPr/>
      <dgm:t>
        <a:bodyPr/>
        <a:lstStyle/>
        <a:p>
          <a:r>
            <a:rPr lang="en-US" dirty="0"/>
            <a:t>Meal</a:t>
          </a:r>
        </a:p>
      </dgm:t>
    </dgm:pt>
    <dgm:pt modelId="{8329C99A-816D-4EA9-8E25-97E4991CD4D4}" type="parTrans" cxnId="{4818473C-D0B1-4022-A9EF-EEFB94008CD7}">
      <dgm:prSet/>
      <dgm:spPr/>
      <dgm:t>
        <a:bodyPr/>
        <a:lstStyle/>
        <a:p>
          <a:endParaRPr lang="en-US"/>
        </a:p>
      </dgm:t>
    </dgm:pt>
    <dgm:pt modelId="{B0892A68-A411-489F-AEC1-085CC32D09D1}" type="sibTrans" cxnId="{4818473C-D0B1-4022-A9EF-EEFB94008CD7}">
      <dgm:prSet/>
      <dgm:spPr/>
      <dgm:t>
        <a:bodyPr/>
        <a:lstStyle/>
        <a:p>
          <a:endParaRPr lang="en-US"/>
        </a:p>
      </dgm:t>
    </dgm:pt>
    <dgm:pt modelId="{783238CD-7B13-419F-B626-9A033AA71819}">
      <dgm:prSet/>
      <dgm:spPr/>
      <dgm:t>
        <a:bodyPr/>
        <a:lstStyle/>
        <a:p>
          <a:r>
            <a:rPr lang="en-US" dirty="0"/>
            <a:t>Snack</a:t>
          </a:r>
        </a:p>
      </dgm:t>
    </dgm:pt>
    <dgm:pt modelId="{221608ED-2EF5-4C50-ABD5-0DD5B7545978}" type="parTrans" cxnId="{0BDD28C9-1953-471E-911E-E4368CE0F1FF}">
      <dgm:prSet/>
      <dgm:spPr/>
      <dgm:t>
        <a:bodyPr/>
        <a:lstStyle/>
        <a:p>
          <a:endParaRPr lang="en-US"/>
        </a:p>
      </dgm:t>
    </dgm:pt>
    <dgm:pt modelId="{DDD1BC9E-C04B-4AB3-8A61-1B39A6148B36}" type="sibTrans" cxnId="{0BDD28C9-1953-471E-911E-E4368CE0F1FF}">
      <dgm:prSet/>
      <dgm:spPr/>
      <dgm:t>
        <a:bodyPr/>
        <a:lstStyle/>
        <a:p>
          <a:endParaRPr lang="en-US"/>
        </a:p>
      </dgm:t>
    </dgm:pt>
    <dgm:pt modelId="{FFC187B8-333C-44E5-AA1F-3EBB46689FB8}">
      <dgm:prSet/>
      <dgm:spPr/>
      <dgm:t>
        <a:bodyPr/>
        <a:lstStyle/>
        <a:p>
          <a:r>
            <a:rPr lang="en-US" dirty="0"/>
            <a:t>Arts and Crafts</a:t>
          </a:r>
        </a:p>
      </dgm:t>
    </dgm:pt>
    <dgm:pt modelId="{F226E12E-C3A9-48DA-8759-2868F0986A25}" type="parTrans" cxnId="{34F6763C-4E5D-48B0-91F1-6B60BB5FCDA2}">
      <dgm:prSet/>
      <dgm:spPr/>
      <dgm:t>
        <a:bodyPr/>
        <a:lstStyle/>
        <a:p>
          <a:endParaRPr lang="en-US"/>
        </a:p>
      </dgm:t>
    </dgm:pt>
    <dgm:pt modelId="{075C9794-DB5E-43CC-A06D-BFB67BC7D860}" type="sibTrans" cxnId="{34F6763C-4E5D-48B0-91F1-6B60BB5FCDA2}">
      <dgm:prSet/>
      <dgm:spPr/>
      <dgm:t>
        <a:bodyPr/>
        <a:lstStyle/>
        <a:p>
          <a:endParaRPr lang="en-US"/>
        </a:p>
      </dgm:t>
    </dgm:pt>
    <dgm:pt modelId="{DF9AFD3C-2FDC-445B-A30F-DDDE938366DF}">
      <dgm:prSet/>
      <dgm:spPr/>
      <dgm:t>
        <a:bodyPr/>
        <a:lstStyle/>
        <a:p>
          <a:r>
            <a:rPr lang="en-US" dirty="0"/>
            <a:t>Pottery and Others</a:t>
          </a:r>
        </a:p>
      </dgm:t>
    </dgm:pt>
    <dgm:pt modelId="{6B666786-67BE-4501-8377-5813CCD7769B}" type="parTrans" cxnId="{51424ED1-759E-4FA1-B17A-53548ED1B124}">
      <dgm:prSet/>
      <dgm:spPr/>
      <dgm:t>
        <a:bodyPr/>
        <a:lstStyle/>
        <a:p>
          <a:endParaRPr lang="en-US"/>
        </a:p>
      </dgm:t>
    </dgm:pt>
    <dgm:pt modelId="{F8B7D676-B8AE-4FE4-9E41-0255CA09207A}" type="sibTrans" cxnId="{51424ED1-759E-4FA1-B17A-53548ED1B124}">
      <dgm:prSet/>
      <dgm:spPr/>
      <dgm:t>
        <a:bodyPr/>
        <a:lstStyle/>
        <a:p>
          <a:endParaRPr lang="en-US"/>
        </a:p>
      </dgm:t>
    </dgm:pt>
    <dgm:pt modelId="{225BF527-825A-456C-AB2A-8B018C85183E}">
      <dgm:prSet/>
      <dgm:spPr/>
      <dgm:t>
        <a:bodyPr/>
        <a:lstStyle/>
        <a:p>
          <a:r>
            <a:rPr lang="en-US" dirty="0"/>
            <a:t>Gold , Silverware and </a:t>
          </a:r>
          <a:r>
            <a:rPr lang="en-US" b="0" dirty="0"/>
            <a:t>Embroidery</a:t>
          </a:r>
          <a:r>
            <a:rPr lang="en-US" dirty="0"/>
            <a:t> </a:t>
          </a:r>
        </a:p>
      </dgm:t>
    </dgm:pt>
    <dgm:pt modelId="{2CC3E3A4-B6BB-4BAE-911A-33B18123EA9F}" type="parTrans" cxnId="{241DC718-7929-49F6-ABCF-5D65361521A1}">
      <dgm:prSet/>
      <dgm:spPr/>
      <dgm:t>
        <a:bodyPr/>
        <a:lstStyle/>
        <a:p>
          <a:endParaRPr lang="en-US"/>
        </a:p>
      </dgm:t>
    </dgm:pt>
    <dgm:pt modelId="{FA7433DE-86E4-4F77-98A1-2824BA3E2110}" type="sibTrans" cxnId="{241DC718-7929-49F6-ABCF-5D65361521A1}">
      <dgm:prSet/>
      <dgm:spPr/>
      <dgm:t>
        <a:bodyPr/>
        <a:lstStyle/>
        <a:p>
          <a:endParaRPr lang="en-US"/>
        </a:p>
      </dgm:t>
    </dgm:pt>
    <dgm:pt modelId="{AA8CE17F-2449-4E54-BB39-491C4BF12332}">
      <dgm:prSet/>
      <dgm:spPr/>
      <dgm:t>
        <a:bodyPr/>
        <a:lstStyle/>
        <a:p>
          <a:r>
            <a:rPr lang="en-US" dirty="0"/>
            <a:t>Yangon</a:t>
          </a:r>
        </a:p>
      </dgm:t>
    </dgm:pt>
    <dgm:pt modelId="{4C3CB8CC-CCAA-4FF5-8812-B9FC0644C375}" type="parTrans" cxnId="{38AB95A9-BE39-47F4-A31D-6AEA936536BB}">
      <dgm:prSet/>
      <dgm:spPr/>
      <dgm:t>
        <a:bodyPr/>
        <a:lstStyle/>
        <a:p>
          <a:endParaRPr lang="en-US"/>
        </a:p>
      </dgm:t>
    </dgm:pt>
    <dgm:pt modelId="{C65DF6AE-0D68-472B-9DF9-AB45D39F3CAD}" type="sibTrans" cxnId="{38AB95A9-BE39-47F4-A31D-6AEA936536BB}">
      <dgm:prSet/>
      <dgm:spPr/>
      <dgm:t>
        <a:bodyPr/>
        <a:lstStyle/>
        <a:p>
          <a:endParaRPr lang="en-US"/>
        </a:p>
      </dgm:t>
    </dgm:pt>
    <dgm:pt modelId="{A9792A0E-C05A-4DFB-A23F-F3E091A11532}">
      <dgm:prSet/>
      <dgm:spPr/>
      <dgm:t>
        <a:bodyPr/>
        <a:lstStyle/>
        <a:p>
          <a:r>
            <a:rPr lang="en-US" dirty="0"/>
            <a:t>Mandalay</a:t>
          </a:r>
        </a:p>
      </dgm:t>
    </dgm:pt>
    <dgm:pt modelId="{2F6DDD5D-FEEF-46B9-A1BA-16BF807B53F0}" type="parTrans" cxnId="{681BEB3F-43D8-4FA5-96C6-DA009E65BEB7}">
      <dgm:prSet/>
      <dgm:spPr/>
      <dgm:t>
        <a:bodyPr/>
        <a:lstStyle/>
        <a:p>
          <a:endParaRPr lang="en-US"/>
        </a:p>
      </dgm:t>
    </dgm:pt>
    <dgm:pt modelId="{B7B47ACB-884F-4E30-B2F3-370B1CCE748B}" type="sibTrans" cxnId="{681BEB3F-43D8-4FA5-96C6-DA009E65BEB7}">
      <dgm:prSet/>
      <dgm:spPr/>
      <dgm:t>
        <a:bodyPr/>
        <a:lstStyle/>
        <a:p>
          <a:endParaRPr lang="en-US"/>
        </a:p>
      </dgm:t>
    </dgm:pt>
    <dgm:pt modelId="{77B1B1C6-D0BA-497A-A8EA-AC5A6D6EB365}">
      <dgm:prSet/>
      <dgm:spPr/>
      <dgm:t>
        <a:bodyPr/>
        <a:lstStyle/>
        <a:p>
          <a:r>
            <a:rPr lang="en-US" dirty="0"/>
            <a:t>Pyin Oo Lwin</a:t>
          </a:r>
        </a:p>
      </dgm:t>
    </dgm:pt>
    <dgm:pt modelId="{1C3D73CC-F56F-40E1-8DA4-D480F4C6919F}" type="parTrans" cxnId="{41A6B436-1BBD-431D-A008-C9426377E6F6}">
      <dgm:prSet/>
      <dgm:spPr/>
      <dgm:t>
        <a:bodyPr/>
        <a:lstStyle/>
        <a:p>
          <a:endParaRPr lang="en-US"/>
        </a:p>
      </dgm:t>
    </dgm:pt>
    <dgm:pt modelId="{3C50AA5E-9C73-4C5E-942F-5E3F8935A4E0}" type="sibTrans" cxnId="{41A6B436-1BBD-431D-A008-C9426377E6F6}">
      <dgm:prSet/>
      <dgm:spPr/>
      <dgm:t>
        <a:bodyPr/>
        <a:lstStyle/>
        <a:p>
          <a:endParaRPr lang="en-US"/>
        </a:p>
      </dgm:t>
    </dgm:pt>
    <dgm:pt modelId="{E95CB372-5E0E-4B90-A39A-42D9B65CA3A1}">
      <dgm:prSet/>
      <dgm:spPr/>
      <dgm:t>
        <a:bodyPr/>
        <a:lstStyle/>
        <a:p>
          <a:r>
            <a:rPr lang="en-US" dirty="0"/>
            <a:t>Jewellery</a:t>
          </a:r>
        </a:p>
      </dgm:t>
    </dgm:pt>
    <dgm:pt modelId="{F8601EBA-0578-4687-9B85-D2F0CBA49185}" type="parTrans" cxnId="{EDC07765-BE7D-46E6-92B5-EB15790A997C}">
      <dgm:prSet/>
      <dgm:spPr/>
      <dgm:t>
        <a:bodyPr/>
        <a:lstStyle/>
        <a:p>
          <a:endParaRPr lang="en-US"/>
        </a:p>
      </dgm:t>
    </dgm:pt>
    <dgm:pt modelId="{144730EE-C9ED-475F-B2CF-29E80EADCB11}" type="sibTrans" cxnId="{EDC07765-BE7D-46E6-92B5-EB15790A997C}">
      <dgm:prSet/>
      <dgm:spPr/>
      <dgm:t>
        <a:bodyPr/>
        <a:lstStyle/>
        <a:p>
          <a:endParaRPr lang="en-US"/>
        </a:p>
      </dgm:t>
    </dgm:pt>
    <dgm:pt modelId="{5F9A63BA-409E-4765-AD70-C0A47FD9DFA1}" type="pres">
      <dgm:prSet presAssocID="{A13DC8A1-C07B-4CE5-8B39-EA89C7B6C6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C8B14A-D7DE-4C45-9180-ABB10B372C33}" type="pres">
      <dgm:prSet presAssocID="{76A22DDD-3FCA-4E63-A774-DC4A813DB254}" presName="hierRoot1" presStyleCnt="0">
        <dgm:presLayoutVars>
          <dgm:hierBranch val="init"/>
        </dgm:presLayoutVars>
      </dgm:prSet>
      <dgm:spPr/>
    </dgm:pt>
    <dgm:pt modelId="{4A379BB0-1E9C-418E-9F32-CCEF9DFFB1B8}" type="pres">
      <dgm:prSet presAssocID="{76A22DDD-3FCA-4E63-A774-DC4A813DB254}" presName="rootComposite1" presStyleCnt="0"/>
      <dgm:spPr/>
    </dgm:pt>
    <dgm:pt modelId="{F3740682-D533-4EE7-BA01-8363BBFF326A}" type="pres">
      <dgm:prSet presAssocID="{76A22DDD-3FCA-4E63-A774-DC4A813DB254}" presName="rootText1" presStyleLbl="node0" presStyleIdx="0" presStyleCnt="1" custScaleX="118622" custScaleY="80565" custLinFactNeighborX="-49956" custLinFactNeighborY="-31810">
        <dgm:presLayoutVars>
          <dgm:chPref val="3"/>
        </dgm:presLayoutVars>
      </dgm:prSet>
      <dgm:spPr/>
    </dgm:pt>
    <dgm:pt modelId="{442AA390-07B6-41C3-9264-190FA851A233}" type="pres">
      <dgm:prSet presAssocID="{76A22DDD-3FCA-4E63-A774-DC4A813DB254}" presName="rootConnector1" presStyleLbl="node1" presStyleIdx="0" presStyleCnt="0"/>
      <dgm:spPr/>
    </dgm:pt>
    <dgm:pt modelId="{CB1EA9D6-5ADD-4A69-A00B-B728694638A5}" type="pres">
      <dgm:prSet presAssocID="{76A22DDD-3FCA-4E63-A774-DC4A813DB254}" presName="hierChild2" presStyleCnt="0"/>
      <dgm:spPr/>
    </dgm:pt>
    <dgm:pt modelId="{51AC2307-B7C4-4012-9512-B37D085DD57E}" type="pres">
      <dgm:prSet presAssocID="{F53161FA-667D-4B8F-B4AB-CC823F04990E}" presName="Name37" presStyleLbl="parChTrans1D2" presStyleIdx="0" presStyleCnt="7"/>
      <dgm:spPr/>
    </dgm:pt>
    <dgm:pt modelId="{92FA74D7-1111-429E-8DED-C3D9C883CA59}" type="pres">
      <dgm:prSet presAssocID="{BD67A070-A4E5-4294-8ECE-436765756A6C}" presName="hierRoot2" presStyleCnt="0">
        <dgm:presLayoutVars>
          <dgm:hierBranch val="init"/>
        </dgm:presLayoutVars>
      </dgm:prSet>
      <dgm:spPr/>
    </dgm:pt>
    <dgm:pt modelId="{E0864932-7CFB-4CBC-806F-64264E4644CA}" type="pres">
      <dgm:prSet presAssocID="{BD67A070-A4E5-4294-8ECE-436765756A6C}" presName="rootComposite" presStyleCnt="0"/>
      <dgm:spPr/>
    </dgm:pt>
    <dgm:pt modelId="{0A5A1336-B288-4C3E-B159-EFD117327439}" type="pres">
      <dgm:prSet presAssocID="{BD67A070-A4E5-4294-8ECE-436765756A6C}" presName="rootText" presStyleLbl="node2" presStyleIdx="0" presStyleCnt="7" custLinFactNeighborX="-22465" custLinFactNeighborY="-4493">
        <dgm:presLayoutVars>
          <dgm:chPref val="3"/>
        </dgm:presLayoutVars>
      </dgm:prSet>
      <dgm:spPr/>
    </dgm:pt>
    <dgm:pt modelId="{2945DE78-8B3D-48F2-BEFB-4A94FA3272FD}" type="pres">
      <dgm:prSet presAssocID="{BD67A070-A4E5-4294-8ECE-436765756A6C}" presName="rootConnector" presStyleLbl="node2" presStyleIdx="0" presStyleCnt="7"/>
      <dgm:spPr/>
    </dgm:pt>
    <dgm:pt modelId="{8EE7A14F-DA1E-4582-AD31-DE6B8009FE4B}" type="pres">
      <dgm:prSet presAssocID="{BD67A070-A4E5-4294-8ECE-436765756A6C}" presName="hierChild4" presStyleCnt="0"/>
      <dgm:spPr/>
    </dgm:pt>
    <dgm:pt modelId="{402BCE8D-0D60-4645-8578-F0CEF223B317}" type="pres">
      <dgm:prSet presAssocID="{C50BDB73-F053-4127-B75C-DD0A6FCCA0C7}" presName="Name37" presStyleLbl="parChTrans1D3" presStyleIdx="0" presStyleCnt="13"/>
      <dgm:spPr/>
    </dgm:pt>
    <dgm:pt modelId="{BE57D455-B1CA-4963-B129-673EF7573EA3}" type="pres">
      <dgm:prSet presAssocID="{A4FAC2BB-CEA7-4844-A4E6-8C88341335B3}" presName="hierRoot2" presStyleCnt="0">
        <dgm:presLayoutVars>
          <dgm:hierBranch val="init"/>
        </dgm:presLayoutVars>
      </dgm:prSet>
      <dgm:spPr/>
    </dgm:pt>
    <dgm:pt modelId="{E8614428-200B-47D5-BBA5-5B8FEC401CC8}" type="pres">
      <dgm:prSet presAssocID="{A4FAC2BB-CEA7-4844-A4E6-8C88341335B3}" presName="rootComposite" presStyleCnt="0"/>
      <dgm:spPr/>
    </dgm:pt>
    <dgm:pt modelId="{05734AC4-164C-406A-A85C-9AEEF4AD16DD}" type="pres">
      <dgm:prSet presAssocID="{A4FAC2BB-CEA7-4844-A4E6-8C88341335B3}" presName="rootText" presStyleLbl="node3" presStyleIdx="0" presStyleCnt="13" custScaleX="96074" custScaleY="125558" custLinFactNeighborX="-13519" custLinFactNeighborY="-8612">
        <dgm:presLayoutVars>
          <dgm:chPref val="3"/>
        </dgm:presLayoutVars>
      </dgm:prSet>
      <dgm:spPr/>
    </dgm:pt>
    <dgm:pt modelId="{7306F35F-121F-47F3-AF67-78581AB64EE5}" type="pres">
      <dgm:prSet presAssocID="{A4FAC2BB-CEA7-4844-A4E6-8C88341335B3}" presName="rootConnector" presStyleLbl="node3" presStyleIdx="0" presStyleCnt="13"/>
      <dgm:spPr/>
    </dgm:pt>
    <dgm:pt modelId="{ABF424A9-8C27-43A4-A444-95C6A11DC369}" type="pres">
      <dgm:prSet presAssocID="{A4FAC2BB-CEA7-4844-A4E6-8C88341335B3}" presName="hierChild4" presStyleCnt="0"/>
      <dgm:spPr/>
    </dgm:pt>
    <dgm:pt modelId="{D34808E2-C30C-4F1A-BC2D-5FA4A43BE9FF}" type="pres">
      <dgm:prSet presAssocID="{A4FAC2BB-CEA7-4844-A4E6-8C88341335B3}" presName="hierChild5" presStyleCnt="0"/>
      <dgm:spPr/>
    </dgm:pt>
    <dgm:pt modelId="{64D46990-1F6D-4079-B64D-C0C016F526DB}" type="pres">
      <dgm:prSet presAssocID="{C0F0D655-BF4E-48BC-B71D-31484F615843}" presName="Name37" presStyleLbl="parChTrans1D3" presStyleIdx="1" presStyleCnt="13"/>
      <dgm:spPr/>
    </dgm:pt>
    <dgm:pt modelId="{46BC6CEE-347B-4E98-8289-547B6FE71FBF}" type="pres">
      <dgm:prSet presAssocID="{757D346A-2C65-4B94-B5A5-14D97CA02D3C}" presName="hierRoot2" presStyleCnt="0">
        <dgm:presLayoutVars>
          <dgm:hierBranch val="init"/>
        </dgm:presLayoutVars>
      </dgm:prSet>
      <dgm:spPr/>
    </dgm:pt>
    <dgm:pt modelId="{8F072267-5D5B-4013-A5CE-86CC1378C560}" type="pres">
      <dgm:prSet presAssocID="{757D346A-2C65-4B94-B5A5-14D97CA02D3C}" presName="rootComposite" presStyleCnt="0"/>
      <dgm:spPr/>
    </dgm:pt>
    <dgm:pt modelId="{E6788C1A-4D87-41D0-A7BE-5DFB3BCF63CE}" type="pres">
      <dgm:prSet presAssocID="{757D346A-2C65-4B94-B5A5-14D97CA02D3C}" presName="rootText" presStyleLbl="node3" presStyleIdx="1" presStyleCnt="13" custLinFactNeighborX="-13479" custLinFactNeighborY="-19161">
        <dgm:presLayoutVars>
          <dgm:chPref val="3"/>
        </dgm:presLayoutVars>
      </dgm:prSet>
      <dgm:spPr/>
    </dgm:pt>
    <dgm:pt modelId="{EDB4C05B-02D3-476C-BE05-1FEE58350F80}" type="pres">
      <dgm:prSet presAssocID="{757D346A-2C65-4B94-B5A5-14D97CA02D3C}" presName="rootConnector" presStyleLbl="node3" presStyleIdx="1" presStyleCnt="13"/>
      <dgm:spPr/>
    </dgm:pt>
    <dgm:pt modelId="{8EC274DD-E3C7-4389-A4EC-CE3BD550E413}" type="pres">
      <dgm:prSet presAssocID="{757D346A-2C65-4B94-B5A5-14D97CA02D3C}" presName="hierChild4" presStyleCnt="0"/>
      <dgm:spPr/>
    </dgm:pt>
    <dgm:pt modelId="{3A892681-96F2-4764-AC25-78990066BD51}" type="pres">
      <dgm:prSet presAssocID="{757D346A-2C65-4B94-B5A5-14D97CA02D3C}" presName="hierChild5" presStyleCnt="0"/>
      <dgm:spPr/>
    </dgm:pt>
    <dgm:pt modelId="{580A59DD-2C6C-4E72-A8A3-CFF70ADCA746}" type="pres">
      <dgm:prSet presAssocID="{795F0E52-2C42-4A60-A7C5-CD77C6BF752F}" presName="Name37" presStyleLbl="parChTrans1D3" presStyleIdx="2" presStyleCnt="13"/>
      <dgm:spPr/>
    </dgm:pt>
    <dgm:pt modelId="{961A88D0-7606-42EC-A0F7-B6CAE268B68B}" type="pres">
      <dgm:prSet presAssocID="{2ED1024A-BE04-4C8D-B348-154D94B3FC8E}" presName="hierRoot2" presStyleCnt="0">
        <dgm:presLayoutVars>
          <dgm:hierBranch val="init"/>
        </dgm:presLayoutVars>
      </dgm:prSet>
      <dgm:spPr/>
    </dgm:pt>
    <dgm:pt modelId="{0181F66B-B762-4CA8-BCDD-A84E9B138C35}" type="pres">
      <dgm:prSet presAssocID="{2ED1024A-BE04-4C8D-B348-154D94B3FC8E}" presName="rootComposite" presStyleCnt="0"/>
      <dgm:spPr/>
    </dgm:pt>
    <dgm:pt modelId="{87803DFF-DD7D-4436-87DD-06B537FE8084}" type="pres">
      <dgm:prSet presAssocID="{2ED1024A-BE04-4C8D-B348-154D94B3FC8E}" presName="rootText" presStyleLbl="node3" presStyleIdx="2" presStyleCnt="13" custLinFactNeighborX="-8986" custLinFactNeighborY="-31452">
        <dgm:presLayoutVars>
          <dgm:chPref val="3"/>
        </dgm:presLayoutVars>
      </dgm:prSet>
      <dgm:spPr/>
    </dgm:pt>
    <dgm:pt modelId="{877E318C-EF23-42A6-BBA6-8A7CD3486AA0}" type="pres">
      <dgm:prSet presAssocID="{2ED1024A-BE04-4C8D-B348-154D94B3FC8E}" presName="rootConnector" presStyleLbl="node3" presStyleIdx="2" presStyleCnt="13"/>
      <dgm:spPr/>
    </dgm:pt>
    <dgm:pt modelId="{7BB92C9C-908D-48EE-AB1E-F164B9FB00FE}" type="pres">
      <dgm:prSet presAssocID="{2ED1024A-BE04-4C8D-B348-154D94B3FC8E}" presName="hierChild4" presStyleCnt="0"/>
      <dgm:spPr/>
    </dgm:pt>
    <dgm:pt modelId="{82A658D0-C1E4-4069-A769-AE6248260041}" type="pres">
      <dgm:prSet presAssocID="{2ED1024A-BE04-4C8D-B348-154D94B3FC8E}" presName="hierChild5" presStyleCnt="0"/>
      <dgm:spPr/>
    </dgm:pt>
    <dgm:pt modelId="{01072EE9-60FB-4033-B093-3C4A1D6B8ABB}" type="pres">
      <dgm:prSet presAssocID="{BF85CAD4-A6E7-4053-8778-D717DD07BC25}" presName="Name37" presStyleLbl="parChTrans1D3" presStyleIdx="3" presStyleCnt="13"/>
      <dgm:spPr/>
    </dgm:pt>
    <dgm:pt modelId="{865500E5-0EA7-4E7E-A284-4A840A8F35F4}" type="pres">
      <dgm:prSet presAssocID="{24B54231-D3CE-4199-A27D-48F214C2626C}" presName="hierRoot2" presStyleCnt="0">
        <dgm:presLayoutVars>
          <dgm:hierBranch val="init"/>
        </dgm:presLayoutVars>
      </dgm:prSet>
      <dgm:spPr/>
    </dgm:pt>
    <dgm:pt modelId="{7CADCFA8-5218-4B59-9450-3143C0F56198}" type="pres">
      <dgm:prSet presAssocID="{24B54231-D3CE-4199-A27D-48F214C2626C}" presName="rootComposite" presStyleCnt="0"/>
      <dgm:spPr/>
    </dgm:pt>
    <dgm:pt modelId="{6B9B6BE2-91D1-48C1-8BC3-2095D6239069}" type="pres">
      <dgm:prSet presAssocID="{24B54231-D3CE-4199-A27D-48F214C2626C}" presName="rootText" presStyleLbl="node3" presStyleIdx="3" presStyleCnt="13" custLinFactNeighborX="-11233" custLinFactNeighborY="-49424">
        <dgm:presLayoutVars>
          <dgm:chPref val="3"/>
        </dgm:presLayoutVars>
      </dgm:prSet>
      <dgm:spPr/>
    </dgm:pt>
    <dgm:pt modelId="{7B017DFC-AADA-4798-89EB-FFFA0F584C68}" type="pres">
      <dgm:prSet presAssocID="{24B54231-D3CE-4199-A27D-48F214C2626C}" presName="rootConnector" presStyleLbl="node3" presStyleIdx="3" presStyleCnt="13"/>
      <dgm:spPr/>
    </dgm:pt>
    <dgm:pt modelId="{A5AF6127-3647-409F-911C-9ACCAFCD6C57}" type="pres">
      <dgm:prSet presAssocID="{24B54231-D3CE-4199-A27D-48F214C2626C}" presName="hierChild4" presStyleCnt="0"/>
      <dgm:spPr/>
    </dgm:pt>
    <dgm:pt modelId="{C5922A03-A16E-486F-A332-AF23544E9FFC}" type="pres">
      <dgm:prSet presAssocID="{24B54231-D3CE-4199-A27D-48F214C2626C}" presName="hierChild5" presStyleCnt="0"/>
      <dgm:spPr/>
    </dgm:pt>
    <dgm:pt modelId="{02B22AEB-B202-4174-AE28-0982816121A7}" type="pres">
      <dgm:prSet presAssocID="{4C3CB8CC-CCAA-4FF5-8812-B9FC0644C375}" presName="Name37" presStyleLbl="parChTrans1D3" presStyleIdx="4" presStyleCnt="13"/>
      <dgm:spPr/>
    </dgm:pt>
    <dgm:pt modelId="{ABC3EF55-8363-4D31-A9C6-67035AFF17F4}" type="pres">
      <dgm:prSet presAssocID="{AA8CE17F-2449-4E54-BB39-491C4BF12332}" presName="hierRoot2" presStyleCnt="0">
        <dgm:presLayoutVars>
          <dgm:hierBranch val="init"/>
        </dgm:presLayoutVars>
      </dgm:prSet>
      <dgm:spPr/>
    </dgm:pt>
    <dgm:pt modelId="{ECA06A82-1306-4538-9798-E0E376342404}" type="pres">
      <dgm:prSet presAssocID="{AA8CE17F-2449-4E54-BB39-491C4BF12332}" presName="rootComposite" presStyleCnt="0"/>
      <dgm:spPr/>
    </dgm:pt>
    <dgm:pt modelId="{74F2F67F-BE6C-49D7-98A7-02E7FC28545A}" type="pres">
      <dgm:prSet presAssocID="{AA8CE17F-2449-4E54-BB39-491C4BF12332}" presName="rootText" presStyleLbl="node3" presStyleIdx="4" presStyleCnt="13" custLinFactNeighborX="-6740" custLinFactNeighborY="-52419">
        <dgm:presLayoutVars>
          <dgm:chPref val="3"/>
        </dgm:presLayoutVars>
      </dgm:prSet>
      <dgm:spPr/>
    </dgm:pt>
    <dgm:pt modelId="{F86EA95A-AD12-466D-8678-F7343246A790}" type="pres">
      <dgm:prSet presAssocID="{AA8CE17F-2449-4E54-BB39-491C4BF12332}" presName="rootConnector" presStyleLbl="node3" presStyleIdx="4" presStyleCnt="13"/>
      <dgm:spPr/>
    </dgm:pt>
    <dgm:pt modelId="{98F8626D-071B-4C46-A1F9-69A359B2F103}" type="pres">
      <dgm:prSet presAssocID="{AA8CE17F-2449-4E54-BB39-491C4BF12332}" presName="hierChild4" presStyleCnt="0"/>
      <dgm:spPr/>
    </dgm:pt>
    <dgm:pt modelId="{6CFA775D-A0F0-407B-8713-096911A11114}" type="pres">
      <dgm:prSet presAssocID="{AA8CE17F-2449-4E54-BB39-491C4BF12332}" presName="hierChild5" presStyleCnt="0"/>
      <dgm:spPr/>
    </dgm:pt>
    <dgm:pt modelId="{D17026A7-153F-42F1-99CE-011A22F1D72B}" type="pres">
      <dgm:prSet presAssocID="{2F6DDD5D-FEEF-46B9-A1BA-16BF807B53F0}" presName="Name37" presStyleLbl="parChTrans1D3" presStyleIdx="5" presStyleCnt="13"/>
      <dgm:spPr/>
    </dgm:pt>
    <dgm:pt modelId="{7BD71C18-5572-45E6-859C-7307470306F3}" type="pres">
      <dgm:prSet presAssocID="{A9792A0E-C05A-4DFB-A23F-F3E091A11532}" presName="hierRoot2" presStyleCnt="0">
        <dgm:presLayoutVars>
          <dgm:hierBranch val="init"/>
        </dgm:presLayoutVars>
      </dgm:prSet>
      <dgm:spPr/>
    </dgm:pt>
    <dgm:pt modelId="{DA474066-1154-4F5C-9D10-CB31BF72458B}" type="pres">
      <dgm:prSet presAssocID="{A9792A0E-C05A-4DFB-A23F-F3E091A11532}" presName="rootComposite" presStyleCnt="0"/>
      <dgm:spPr/>
    </dgm:pt>
    <dgm:pt modelId="{5FB29E7C-5DF2-4907-B736-5E00B5C23362}" type="pres">
      <dgm:prSet presAssocID="{A9792A0E-C05A-4DFB-A23F-F3E091A11532}" presName="rootText" presStyleLbl="node3" presStyleIdx="5" presStyleCnt="13" custLinFactNeighborX="-6740" custLinFactNeighborY="-77945">
        <dgm:presLayoutVars>
          <dgm:chPref val="3"/>
        </dgm:presLayoutVars>
      </dgm:prSet>
      <dgm:spPr/>
    </dgm:pt>
    <dgm:pt modelId="{6DDEEF14-DB23-4DF0-85C7-BD30C4F04CBF}" type="pres">
      <dgm:prSet presAssocID="{A9792A0E-C05A-4DFB-A23F-F3E091A11532}" presName="rootConnector" presStyleLbl="node3" presStyleIdx="5" presStyleCnt="13"/>
      <dgm:spPr/>
    </dgm:pt>
    <dgm:pt modelId="{06848942-2071-41CC-83FC-3B198AC8B2A3}" type="pres">
      <dgm:prSet presAssocID="{A9792A0E-C05A-4DFB-A23F-F3E091A11532}" presName="hierChild4" presStyleCnt="0"/>
      <dgm:spPr/>
    </dgm:pt>
    <dgm:pt modelId="{B96C49D7-49A1-42A5-89C1-F7732E18AA78}" type="pres">
      <dgm:prSet presAssocID="{A9792A0E-C05A-4DFB-A23F-F3E091A11532}" presName="hierChild5" presStyleCnt="0"/>
      <dgm:spPr/>
    </dgm:pt>
    <dgm:pt modelId="{01739798-F333-46E4-AD42-2E139BDA6841}" type="pres">
      <dgm:prSet presAssocID="{1C3D73CC-F56F-40E1-8DA4-D480F4C6919F}" presName="Name37" presStyleLbl="parChTrans1D3" presStyleIdx="6" presStyleCnt="13"/>
      <dgm:spPr/>
    </dgm:pt>
    <dgm:pt modelId="{E57A2FDF-E178-408E-BD67-73812FA54AE7}" type="pres">
      <dgm:prSet presAssocID="{77B1B1C6-D0BA-497A-A8EA-AC5A6D6EB365}" presName="hierRoot2" presStyleCnt="0">
        <dgm:presLayoutVars>
          <dgm:hierBranch val="init"/>
        </dgm:presLayoutVars>
      </dgm:prSet>
      <dgm:spPr/>
    </dgm:pt>
    <dgm:pt modelId="{C62E43D1-6B18-44CF-8AAF-61FCB1E17501}" type="pres">
      <dgm:prSet presAssocID="{77B1B1C6-D0BA-497A-A8EA-AC5A6D6EB365}" presName="rootComposite" presStyleCnt="0"/>
      <dgm:spPr/>
    </dgm:pt>
    <dgm:pt modelId="{1459290F-C1E5-4E5B-911C-BB630ABD0879}" type="pres">
      <dgm:prSet presAssocID="{77B1B1C6-D0BA-497A-A8EA-AC5A6D6EB365}" presName="rootText" presStyleLbl="node3" presStyleIdx="6" presStyleCnt="13" custLinFactNeighborX="-6740" custLinFactNeighborY="-62903">
        <dgm:presLayoutVars>
          <dgm:chPref val="3"/>
        </dgm:presLayoutVars>
      </dgm:prSet>
      <dgm:spPr/>
    </dgm:pt>
    <dgm:pt modelId="{46FFC3D3-6D63-475B-9593-9B1A94FC025C}" type="pres">
      <dgm:prSet presAssocID="{77B1B1C6-D0BA-497A-A8EA-AC5A6D6EB365}" presName="rootConnector" presStyleLbl="node3" presStyleIdx="6" presStyleCnt="13"/>
      <dgm:spPr/>
    </dgm:pt>
    <dgm:pt modelId="{79F5ED9A-11EF-4F02-AEA0-A4C2BEEFF865}" type="pres">
      <dgm:prSet presAssocID="{77B1B1C6-D0BA-497A-A8EA-AC5A6D6EB365}" presName="hierChild4" presStyleCnt="0"/>
      <dgm:spPr/>
    </dgm:pt>
    <dgm:pt modelId="{BFC02B2F-2ECF-4046-AF2F-CB69DD29AC0E}" type="pres">
      <dgm:prSet presAssocID="{77B1B1C6-D0BA-497A-A8EA-AC5A6D6EB365}" presName="hierChild5" presStyleCnt="0"/>
      <dgm:spPr/>
    </dgm:pt>
    <dgm:pt modelId="{1C6B8F73-EE5F-43E8-B704-ECA15DED26A8}" type="pres">
      <dgm:prSet presAssocID="{BD67A070-A4E5-4294-8ECE-436765756A6C}" presName="hierChild5" presStyleCnt="0"/>
      <dgm:spPr/>
    </dgm:pt>
    <dgm:pt modelId="{39068B09-0379-471C-8152-7184C26DFE08}" type="pres">
      <dgm:prSet presAssocID="{EDC10CC1-8809-473D-8D3A-10D170386B2A}" presName="Name37" presStyleLbl="parChTrans1D2" presStyleIdx="1" presStyleCnt="7"/>
      <dgm:spPr/>
    </dgm:pt>
    <dgm:pt modelId="{640AC195-2CE0-491D-83BA-45A8E890674A}" type="pres">
      <dgm:prSet presAssocID="{890E4813-7582-41B4-8874-7440E2CF8D5C}" presName="hierRoot2" presStyleCnt="0">
        <dgm:presLayoutVars>
          <dgm:hierBranch val="init"/>
        </dgm:presLayoutVars>
      </dgm:prSet>
      <dgm:spPr/>
    </dgm:pt>
    <dgm:pt modelId="{6B1D2A21-3696-49BB-B127-3E3E4B823529}" type="pres">
      <dgm:prSet presAssocID="{890E4813-7582-41B4-8874-7440E2CF8D5C}" presName="rootComposite" presStyleCnt="0"/>
      <dgm:spPr/>
    </dgm:pt>
    <dgm:pt modelId="{93CC99CB-09DA-4E01-8796-E9FE8A55F8D1}" type="pres">
      <dgm:prSet presAssocID="{890E4813-7582-41B4-8874-7440E2CF8D5C}" presName="rootText" presStyleLbl="node2" presStyleIdx="1" presStyleCnt="7">
        <dgm:presLayoutVars>
          <dgm:chPref val="3"/>
        </dgm:presLayoutVars>
      </dgm:prSet>
      <dgm:spPr/>
    </dgm:pt>
    <dgm:pt modelId="{14E70C45-95C5-4141-A884-54BD03534B20}" type="pres">
      <dgm:prSet presAssocID="{890E4813-7582-41B4-8874-7440E2CF8D5C}" presName="rootConnector" presStyleLbl="node2" presStyleIdx="1" presStyleCnt="7"/>
      <dgm:spPr/>
    </dgm:pt>
    <dgm:pt modelId="{99A4CFF2-E332-4CB0-920D-58EC74EA71B4}" type="pres">
      <dgm:prSet presAssocID="{890E4813-7582-41B4-8874-7440E2CF8D5C}" presName="hierChild4" presStyleCnt="0"/>
      <dgm:spPr/>
    </dgm:pt>
    <dgm:pt modelId="{0A313F40-8E30-4E4C-8E19-FCAFAE74AF29}" type="pres">
      <dgm:prSet presAssocID="{8329C99A-816D-4EA9-8E25-97E4991CD4D4}" presName="Name37" presStyleLbl="parChTrans1D3" presStyleIdx="7" presStyleCnt="13"/>
      <dgm:spPr/>
    </dgm:pt>
    <dgm:pt modelId="{23F8653D-22DE-4D3B-9562-A55F6DB730F4}" type="pres">
      <dgm:prSet presAssocID="{3F3952C1-0144-4DCF-881E-25DCC01BA72C}" presName="hierRoot2" presStyleCnt="0">
        <dgm:presLayoutVars>
          <dgm:hierBranch val="init"/>
        </dgm:presLayoutVars>
      </dgm:prSet>
      <dgm:spPr/>
    </dgm:pt>
    <dgm:pt modelId="{E5BFD885-E48A-4893-A1BE-278F98E10FBD}" type="pres">
      <dgm:prSet presAssocID="{3F3952C1-0144-4DCF-881E-25DCC01BA72C}" presName="rootComposite" presStyleCnt="0"/>
      <dgm:spPr/>
    </dgm:pt>
    <dgm:pt modelId="{FE2B4DC4-52A3-4A2F-8A7D-5D7D61D2F22A}" type="pres">
      <dgm:prSet presAssocID="{3F3952C1-0144-4DCF-881E-25DCC01BA72C}" presName="rootText" presStyleLbl="node3" presStyleIdx="7" presStyleCnt="13">
        <dgm:presLayoutVars>
          <dgm:chPref val="3"/>
        </dgm:presLayoutVars>
      </dgm:prSet>
      <dgm:spPr/>
    </dgm:pt>
    <dgm:pt modelId="{95285809-9752-41C4-9139-3143F1EAE5F1}" type="pres">
      <dgm:prSet presAssocID="{3F3952C1-0144-4DCF-881E-25DCC01BA72C}" presName="rootConnector" presStyleLbl="node3" presStyleIdx="7" presStyleCnt="13"/>
      <dgm:spPr/>
    </dgm:pt>
    <dgm:pt modelId="{BCB97A02-2B8F-49A4-89D4-E662AA34CB4F}" type="pres">
      <dgm:prSet presAssocID="{3F3952C1-0144-4DCF-881E-25DCC01BA72C}" presName="hierChild4" presStyleCnt="0"/>
      <dgm:spPr/>
    </dgm:pt>
    <dgm:pt modelId="{143C52D2-7CA3-4FC1-BCBD-847DAB110F8D}" type="pres">
      <dgm:prSet presAssocID="{3F3952C1-0144-4DCF-881E-25DCC01BA72C}" presName="hierChild5" presStyleCnt="0"/>
      <dgm:spPr/>
    </dgm:pt>
    <dgm:pt modelId="{F53C78A8-BE31-4E4A-BC41-CF5962E02CCF}" type="pres">
      <dgm:prSet presAssocID="{221608ED-2EF5-4C50-ABD5-0DD5B7545978}" presName="Name37" presStyleLbl="parChTrans1D3" presStyleIdx="8" presStyleCnt="13"/>
      <dgm:spPr/>
    </dgm:pt>
    <dgm:pt modelId="{4ADACEA0-C392-42E8-B6D6-F4D2385D0D9A}" type="pres">
      <dgm:prSet presAssocID="{783238CD-7B13-419F-B626-9A033AA71819}" presName="hierRoot2" presStyleCnt="0">
        <dgm:presLayoutVars>
          <dgm:hierBranch val="init"/>
        </dgm:presLayoutVars>
      </dgm:prSet>
      <dgm:spPr/>
    </dgm:pt>
    <dgm:pt modelId="{15CD6263-278E-4096-829E-EF7D038C6059}" type="pres">
      <dgm:prSet presAssocID="{783238CD-7B13-419F-B626-9A033AA71819}" presName="rootComposite" presStyleCnt="0"/>
      <dgm:spPr/>
    </dgm:pt>
    <dgm:pt modelId="{F57F77AC-624C-4186-B954-AF91757BE732}" type="pres">
      <dgm:prSet presAssocID="{783238CD-7B13-419F-B626-9A033AA71819}" presName="rootText" presStyleLbl="node3" presStyleIdx="8" presStyleCnt="13">
        <dgm:presLayoutVars>
          <dgm:chPref val="3"/>
        </dgm:presLayoutVars>
      </dgm:prSet>
      <dgm:spPr/>
    </dgm:pt>
    <dgm:pt modelId="{0E6FEDC7-B35E-4639-B7B8-705FB434EF78}" type="pres">
      <dgm:prSet presAssocID="{783238CD-7B13-419F-B626-9A033AA71819}" presName="rootConnector" presStyleLbl="node3" presStyleIdx="8" presStyleCnt="13"/>
      <dgm:spPr/>
    </dgm:pt>
    <dgm:pt modelId="{1EA08544-FEAD-4DDC-B907-FA41FF0C06B8}" type="pres">
      <dgm:prSet presAssocID="{783238CD-7B13-419F-B626-9A033AA71819}" presName="hierChild4" presStyleCnt="0"/>
      <dgm:spPr/>
    </dgm:pt>
    <dgm:pt modelId="{2D469854-2BB8-4174-95BC-2DB10A6B9BEB}" type="pres">
      <dgm:prSet presAssocID="{783238CD-7B13-419F-B626-9A033AA71819}" presName="hierChild5" presStyleCnt="0"/>
      <dgm:spPr/>
    </dgm:pt>
    <dgm:pt modelId="{9CCE95DE-5EE6-4E6A-81F5-B5C7BFBAE272}" type="pres">
      <dgm:prSet presAssocID="{890E4813-7582-41B4-8874-7440E2CF8D5C}" presName="hierChild5" presStyleCnt="0"/>
      <dgm:spPr/>
    </dgm:pt>
    <dgm:pt modelId="{35924AF1-FB14-4BA6-8C69-3BBFE4A0C2B6}" type="pres">
      <dgm:prSet presAssocID="{B4D1F602-D3E3-42D6-BEA5-E3C996A92FD5}" presName="Name37" presStyleLbl="parChTrans1D2" presStyleIdx="2" presStyleCnt="7"/>
      <dgm:spPr/>
    </dgm:pt>
    <dgm:pt modelId="{E6CF103A-6B9F-4637-AFB0-52C5B241E3A6}" type="pres">
      <dgm:prSet presAssocID="{61650997-A16C-4459-BD23-EDC9EA0F83D5}" presName="hierRoot2" presStyleCnt="0">
        <dgm:presLayoutVars>
          <dgm:hierBranch val="init"/>
        </dgm:presLayoutVars>
      </dgm:prSet>
      <dgm:spPr/>
    </dgm:pt>
    <dgm:pt modelId="{7B303EEB-3F18-433E-BB5E-4C8C78B640BF}" type="pres">
      <dgm:prSet presAssocID="{61650997-A16C-4459-BD23-EDC9EA0F83D5}" presName="rootComposite" presStyleCnt="0"/>
      <dgm:spPr/>
    </dgm:pt>
    <dgm:pt modelId="{CA260AB0-D535-41B0-B59F-C09136CDAC3B}" type="pres">
      <dgm:prSet presAssocID="{61650997-A16C-4459-BD23-EDC9EA0F83D5}" presName="rootText" presStyleLbl="node2" presStyleIdx="2" presStyleCnt="7">
        <dgm:presLayoutVars>
          <dgm:chPref val="3"/>
        </dgm:presLayoutVars>
      </dgm:prSet>
      <dgm:spPr/>
    </dgm:pt>
    <dgm:pt modelId="{2003638E-4232-4354-890E-575B2D922F73}" type="pres">
      <dgm:prSet presAssocID="{61650997-A16C-4459-BD23-EDC9EA0F83D5}" presName="rootConnector" presStyleLbl="node2" presStyleIdx="2" presStyleCnt="7"/>
      <dgm:spPr/>
    </dgm:pt>
    <dgm:pt modelId="{81943BBC-F0E4-4064-9FCE-89C99FB8AA03}" type="pres">
      <dgm:prSet presAssocID="{61650997-A16C-4459-BD23-EDC9EA0F83D5}" presName="hierChild4" presStyleCnt="0"/>
      <dgm:spPr/>
    </dgm:pt>
    <dgm:pt modelId="{67ABB22C-05B4-4084-BCC8-DE4F333B2BAA}" type="pres">
      <dgm:prSet presAssocID="{61650997-A16C-4459-BD23-EDC9EA0F83D5}" presName="hierChild5" presStyleCnt="0"/>
      <dgm:spPr/>
    </dgm:pt>
    <dgm:pt modelId="{82242E30-0D06-4849-AC20-6C292CE6DFC3}" type="pres">
      <dgm:prSet presAssocID="{CB9CEC67-1DE9-431A-996C-700CDBDEBB0A}" presName="Name37" presStyleLbl="parChTrans1D2" presStyleIdx="3" presStyleCnt="7"/>
      <dgm:spPr/>
    </dgm:pt>
    <dgm:pt modelId="{9CAFBD04-6BB3-4C91-B288-F20C0074C839}" type="pres">
      <dgm:prSet presAssocID="{BFD6DD84-320B-44FE-B724-B8B2604659EA}" presName="hierRoot2" presStyleCnt="0">
        <dgm:presLayoutVars>
          <dgm:hierBranch val="init"/>
        </dgm:presLayoutVars>
      </dgm:prSet>
      <dgm:spPr/>
    </dgm:pt>
    <dgm:pt modelId="{C4CF47C6-F5FE-443B-925C-9EA89E9158C8}" type="pres">
      <dgm:prSet presAssocID="{BFD6DD84-320B-44FE-B724-B8B2604659EA}" presName="rootComposite" presStyleCnt="0"/>
      <dgm:spPr/>
    </dgm:pt>
    <dgm:pt modelId="{5EDC3107-8FE7-48B6-9AE1-E7E1E8C14C30}" type="pres">
      <dgm:prSet presAssocID="{BFD6DD84-320B-44FE-B724-B8B2604659EA}" presName="rootText" presStyleLbl="node2" presStyleIdx="3" presStyleCnt="7">
        <dgm:presLayoutVars>
          <dgm:chPref val="3"/>
        </dgm:presLayoutVars>
      </dgm:prSet>
      <dgm:spPr/>
    </dgm:pt>
    <dgm:pt modelId="{4C0342A2-2825-4981-8533-5D5D279BCA91}" type="pres">
      <dgm:prSet presAssocID="{BFD6DD84-320B-44FE-B724-B8B2604659EA}" presName="rootConnector" presStyleLbl="node2" presStyleIdx="3" presStyleCnt="7"/>
      <dgm:spPr/>
    </dgm:pt>
    <dgm:pt modelId="{589277F6-B561-41BB-A15C-04BBA2E37703}" type="pres">
      <dgm:prSet presAssocID="{BFD6DD84-320B-44FE-B724-B8B2604659EA}" presName="hierChild4" presStyleCnt="0"/>
      <dgm:spPr/>
    </dgm:pt>
    <dgm:pt modelId="{85D04926-9108-4933-9889-DDEFF9C3B73B}" type="pres">
      <dgm:prSet presAssocID="{F226E12E-C3A9-48DA-8759-2868F0986A25}" presName="Name37" presStyleLbl="parChTrans1D3" presStyleIdx="9" presStyleCnt="13"/>
      <dgm:spPr/>
    </dgm:pt>
    <dgm:pt modelId="{E5B962B0-F8A0-41E8-97D7-18A0A544A2B8}" type="pres">
      <dgm:prSet presAssocID="{FFC187B8-333C-44E5-AA1F-3EBB46689FB8}" presName="hierRoot2" presStyleCnt="0">
        <dgm:presLayoutVars>
          <dgm:hierBranch val="init"/>
        </dgm:presLayoutVars>
      </dgm:prSet>
      <dgm:spPr/>
    </dgm:pt>
    <dgm:pt modelId="{08214704-3144-485B-97ED-5A766E24A125}" type="pres">
      <dgm:prSet presAssocID="{FFC187B8-333C-44E5-AA1F-3EBB46689FB8}" presName="rootComposite" presStyleCnt="0"/>
      <dgm:spPr/>
    </dgm:pt>
    <dgm:pt modelId="{9FFF73FA-A8F6-4128-B51F-E3CF0E431DD7}" type="pres">
      <dgm:prSet presAssocID="{FFC187B8-333C-44E5-AA1F-3EBB46689FB8}" presName="rootText" presStyleLbl="node3" presStyleIdx="9" presStyleCnt="13">
        <dgm:presLayoutVars>
          <dgm:chPref val="3"/>
        </dgm:presLayoutVars>
      </dgm:prSet>
      <dgm:spPr/>
    </dgm:pt>
    <dgm:pt modelId="{EBFD7A21-928B-4066-A564-D49BDAF59B71}" type="pres">
      <dgm:prSet presAssocID="{FFC187B8-333C-44E5-AA1F-3EBB46689FB8}" presName="rootConnector" presStyleLbl="node3" presStyleIdx="9" presStyleCnt="13"/>
      <dgm:spPr/>
    </dgm:pt>
    <dgm:pt modelId="{62F9EF20-48F4-48F1-A56A-34E52FEB0BDB}" type="pres">
      <dgm:prSet presAssocID="{FFC187B8-333C-44E5-AA1F-3EBB46689FB8}" presName="hierChild4" presStyleCnt="0"/>
      <dgm:spPr/>
    </dgm:pt>
    <dgm:pt modelId="{ADDE8A14-85BE-49BB-A206-4C9660821A1D}" type="pres">
      <dgm:prSet presAssocID="{FFC187B8-333C-44E5-AA1F-3EBB46689FB8}" presName="hierChild5" presStyleCnt="0"/>
      <dgm:spPr/>
    </dgm:pt>
    <dgm:pt modelId="{1D5FA152-C237-48B1-B6E7-850D4470E01C}" type="pres">
      <dgm:prSet presAssocID="{6B666786-67BE-4501-8377-5813CCD7769B}" presName="Name37" presStyleLbl="parChTrans1D3" presStyleIdx="10" presStyleCnt="13"/>
      <dgm:spPr/>
    </dgm:pt>
    <dgm:pt modelId="{DD7D3B80-E997-4830-A063-430BAA21A9E2}" type="pres">
      <dgm:prSet presAssocID="{DF9AFD3C-2FDC-445B-A30F-DDDE938366DF}" presName="hierRoot2" presStyleCnt="0">
        <dgm:presLayoutVars>
          <dgm:hierBranch val="init"/>
        </dgm:presLayoutVars>
      </dgm:prSet>
      <dgm:spPr/>
    </dgm:pt>
    <dgm:pt modelId="{513AEF78-FFBC-4EF3-9D46-7860919682B9}" type="pres">
      <dgm:prSet presAssocID="{DF9AFD3C-2FDC-445B-A30F-DDDE938366DF}" presName="rootComposite" presStyleCnt="0"/>
      <dgm:spPr/>
    </dgm:pt>
    <dgm:pt modelId="{A6895BFD-7D66-4EA8-A17E-58E3266920D6}" type="pres">
      <dgm:prSet presAssocID="{DF9AFD3C-2FDC-445B-A30F-DDDE938366DF}" presName="rootText" presStyleLbl="node3" presStyleIdx="10" presStyleCnt="13">
        <dgm:presLayoutVars>
          <dgm:chPref val="3"/>
        </dgm:presLayoutVars>
      </dgm:prSet>
      <dgm:spPr/>
    </dgm:pt>
    <dgm:pt modelId="{D7035B4B-70C9-43F6-AA69-38609B449080}" type="pres">
      <dgm:prSet presAssocID="{DF9AFD3C-2FDC-445B-A30F-DDDE938366DF}" presName="rootConnector" presStyleLbl="node3" presStyleIdx="10" presStyleCnt="13"/>
      <dgm:spPr/>
    </dgm:pt>
    <dgm:pt modelId="{55313548-E14B-405B-A2A9-217BE3F30C85}" type="pres">
      <dgm:prSet presAssocID="{DF9AFD3C-2FDC-445B-A30F-DDDE938366DF}" presName="hierChild4" presStyleCnt="0"/>
      <dgm:spPr/>
    </dgm:pt>
    <dgm:pt modelId="{E0A69262-FBE6-49F7-A241-416F6A6B7E87}" type="pres">
      <dgm:prSet presAssocID="{DF9AFD3C-2FDC-445B-A30F-DDDE938366DF}" presName="hierChild5" presStyleCnt="0"/>
      <dgm:spPr/>
    </dgm:pt>
    <dgm:pt modelId="{019EF0EF-6FC1-4865-83A7-AD282429250F}" type="pres">
      <dgm:prSet presAssocID="{2CC3E3A4-B6BB-4BAE-911A-33B18123EA9F}" presName="Name37" presStyleLbl="parChTrans1D3" presStyleIdx="11" presStyleCnt="13"/>
      <dgm:spPr/>
    </dgm:pt>
    <dgm:pt modelId="{396408AC-65E8-49FD-92A2-B05B03EC3933}" type="pres">
      <dgm:prSet presAssocID="{225BF527-825A-456C-AB2A-8B018C85183E}" presName="hierRoot2" presStyleCnt="0">
        <dgm:presLayoutVars>
          <dgm:hierBranch val="init"/>
        </dgm:presLayoutVars>
      </dgm:prSet>
      <dgm:spPr/>
    </dgm:pt>
    <dgm:pt modelId="{6B64AAE3-5317-4873-ACBF-6470D5AA3D58}" type="pres">
      <dgm:prSet presAssocID="{225BF527-825A-456C-AB2A-8B018C85183E}" presName="rootComposite" presStyleCnt="0"/>
      <dgm:spPr/>
    </dgm:pt>
    <dgm:pt modelId="{0F63B81C-7141-49E0-ACE9-3563747C5B01}" type="pres">
      <dgm:prSet presAssocID="{225BF527-825A-456C-AB2A-8B018C85183E}" presName="rootText" presStyleLbl="node3" presStyleIdx="11" presStyleCnt="13" custScaleY="208423">
        <dgm:presLayoutVars>
          <dgm:chPref val="3"/>
        </dgm:presLayoutVars>
      </dgm:prSet>
      <dgm:spPr/>
    </dgm:pt>
    <dgm:pt modelId="{9D55B14A-65CD-4C97-A5ED-B85C370B35B6}" type="pres">
      <dgm:prSet presAssocID="{225BF527-825A-456C-AB2A-8B018C85183E}" presName="rootConnector" presStyleLbl="node3" presStyleIdx="11" presStyleCnt="13"/>
      <dgm:spPr/>
    </dgm:pt>
    <dgm:pt modelId="{4DFE0EDA-3FA4-4A7A-929E-1A3E0429EDE6}" type="pres">
      <dgm:prSet presAssocID="{225BF527-825A-456C-AB2A-8B018C85183E}" presName="hierChild4" presStyleCnt="0"/>
      <dgm:spPr/>
    </dgm:pt>
    <dgm:pt modelId="{53E1EE33-813A-40C2-82C8-E27B1A415845}" type="pres">
      <dgm:prSet presAssocID="{225BF527-825A-456C-AB2A-8B018C85183E}" presName="hierChild5" presStyleCnt="0"/>
      <dgm:spPr/>
    </dgm:pt>
    <dgm:pt modelId="{B705C6CD-61A5-4A58-9935-4306C5807A35}" type="pres">
      <dgm:prSet presAssocID="{F8601EBA-0578-4687-9B85-D2F0CBA49185}" presName="Name37" presStyleLbl="parChTrans1D3" presStyleIdx="12" presStyleCnt="13"/>
      <dgm:spPr/>
    </dgm:pt>
    <dgm:pt modelId="{22C8DBF3-6AEF-41FA-9A34-45F9D451FB50}" type="pres">
      <dgm:prSet presAssocID="{E95CB372-5E0E-4B90-A39A-42D9B65CA3A1}" presName="hierRoot2" presStyleCnt="0">
        <dgm:presLayoutVars>
          <dgm:hierBranch val="init"/>
        </dgm:presLayoutVars>
      </dgm:prSet>
      <dgm:spPr/>
    </dgm:pt>
    <dgm:pt modelId="{BC86D2F8-6A84-488F-940D-8F487B74BFBA}" type="pres">
      <dgm:prSet presAssocID="{E95CB372-5E0E-4B90-A39A-42D9B65CA3A1}" presName="rootComposite" presStyleCnt="0"/>
      <dgm:spPr/>
    </dgm:pt>
    <dgm:pt modelId="{B506E1CA-D9C6-41CF-97E9-B600C2E5EC96}" type="pres">
      <dgm:prSet presAssocID="{E95CB372-5E0E-4B90-A39A-42D9B65CA3A1}" presName="rootText" presStyleLbl="node3" presStyleIdx="12" presStyleCnt="13">
        <dgm:presLayoutVars>
          <dgm:chPref val="3"/>
        </dgm:presLayoutVars>
      </dgm:prSet>
      <dgm:spPr/>
    </dgm:pt>
    <dgm:pt modelId="{E43090E9-DF3D-446A-AF41-9878F71263F7}" type="pres">
      <dgm:prSet presAssocID="{E95CB372-5E0E-4B90-A39A-42D9B65CA3A1}" presName="rootConnector" presStyleLbl="node3" presStyleIdx="12" presStyleCnt="13"/>
      <dgm:spPr/>
    </dgm:pt>
    <dgm:pt modelId="{5834EC38-23E3-4027-97AF-6BE9D5CB005E}" type="pres">
      <dgm:prSet presAssocID="{E95CB372-5E0E-4B90-A39A-42D9B65CA3A1}" presName="hierChild4" presStyleCnt="0"/>
      <dgm:spPr/>
    </dgm:pt>
    <dgm:pt modelId="{E548FFAE-3394-41B1-943D-28DBA196E348}" type="pres">
      <dgm:prSet presAssocID="{E95CB372-5E0E-4B90-A39A-42D9B65CA3A1}" presName="hierChild5" presStyleCnt="0"/>
      <dgm:spPr/>
    </dgm:pt>
    <dgm:pt modelId="{91578BC2-C207-45D7-ABB1-63785CD66B10}" type="pres">
      <dgm:prSet presAssocID="{BFD6DD84-320B-44FE-B724-B8B2604659EA}" presName="hierChild5" presStyleCnt="0"/>
      <dgm:spPr/>
    </dgm:pt>
    <dgm:pt modelId="{F68E111E-3ADC-43CA-BE03-68FD66EBC38D}" type="pres">
      <dgm:prSet presAssocID="{A82BC6C4-1CBF-4A36-8496-340CEB61593C}" presName="Name37" presStyleLbl="parChTrans1D2" presStyleIdx="4" presStyleCnt="7"/>
      <dgm:spPr/>
    </dgm:pt>
    <dgm:pt modelId="{20ED0061-6E49-4F55-9203-18B28EFE0C44}" type="pres">
      <dgm:prSet presAssocID="{426E9AAF-05F5-4C0E-BD4B-88CFB6062C0B}" presName="hierRoot2" presStyleCnt="0">
        <dgm:presLayoutVars>
          <dgm:hierBranch val="init"/>
        </dgm:presLayoutVars>
      </dgm:prSet>
      <dgm:spPr/>
    </dgm:pt>
    <dgm:pt modelId="{83B446B0-5F47-4DE1-A5F0-DF05E8BFF11A}" type="pres">
      <dgm:prSet presAssocID="{426E9AAF-05F5-4C0E-BD4B-88CFB6062C0B}" presName="rootComposite" presStyleCnt="0"/>
      <dgm:spPr/>
    </dgm:pt>
    <dgm:pt modelId="{57AC6E6F-92E9-44D2-BB79-DDB3643F9645}" type="pres">
      <dgm:prSet presAssocID="{426E9AAF-05F5-4C0E-BD4B-88CFB6062C0B}" presName="rootText" presStyleLbl="node2" presStyleIdx="4" presStyleCnt="7">
        <dgm:presLayoutVars>
          <dgm:chPref val="3"/>
        </dgm:presLayoutVars>
      </dgm:prSet>
      <dgm:spPr/>
    </dgm:pt>
    <dgm:pt modelId="{58C0765B-2963-40BB-9935-837DDEB3BC38}" type="pres">
      <dgm:prSet presAssocID="{426E9AAF-05F5-4C0E-BD4B-88CFB6062C0B}" presName="rootConnector" presStyleLbl="node2" presStyleIdx="4" presStyleCnt="7"/>
      <dgm:spPr/>
    </dgm:pt>
    <dgm:pt modelId="{526CEF4B-3E77-467A-A4CD-06C6AFCDD560}" type="pres">
      <dgm:prSet presAssocID="{426E9AAF-05F5-4C0E-BD4B-88CFB6062C0B}" presName="hierChild4" presStyleCnt="0"/>
      <dgm:spPr/>
    </dgm:pt>
    <dgm:pt modelId="{D907E549-C308-4860-BAD4-F9B3F5A1DD4B}" type="pres">
      <dgm:prSet presAssocID="{426E9AAF-05F5-4C0E-BD4B-88CFB6062C0B}" presName="hierChild5" presStyleCnt="0"/>
      <dgm:spPr/>
    </dgm:pt>
    <dgm:pt modelId="{638D5B05-4C87-47F4-B6E3-ECB262965852}" type="pres">
      <dgm:prSet presAssocID="{7E32B314-15DF-4676-9975-44FE8071563D}" presName="Name37" presStyleLbl="parChTrans1D2" presStyleIdx="5" presStyleCnt="7"/>
      <dgm:spPr/>
    </dgm:pt>
    <dgm:pt modelId="{831EB117-300D-44AC-A7B3-5FF61B69E901}" type="pres">
      <dgm:prSet presAssocID="{80E12E12-9F7F-49B3-A901-DA55DA7FE5CE}" presName="hierRoot2" presStyleCnt="0">
        <dgm:presLayoutVars>
          <dgm:hierBranch val="init"/>
        </dgm:presLayoutVars>
      </dgm:prSet>
      <dgm:spPr/>
    </dgm:pt>
    <dgm:pt modelId="{00C5A484-DB49-4760-A737-76A922135575}" type="pres">
      <dgm:prSet presAssocID="{80E12E12-9F7F-49B3-A901-DA55DA7FE5CE}" presName="rootComposite" presStyleCnt="0"/>
      <dgm:spPr/>
    </dgm:pt>
    <dgm:pt modelId="{4877B35D-6079-4BED-AAFB-8019B13FB656}" type="pres">
      <dgm:prSet presAssocID="{80E12E12-9F7F-49B3-A901-DA55DA7FE5CE}" presName="rootText" presStyleLbl="node2" presStyleIdx="5" presStyleCnt="7">
        <dgm:presLayoutVars>
          <dgm:chPref val="3"/>
        </dgm:presLayoutVars>
      </dgm:prSet>
      <dgm:spPr/>
    </dgm:pt>
    <dgm:pt modelId="{344B0D3E-8C81-49EF-956B-EBC86E61F5AD}" type="pres">
      <dgm:prSet presAssocID="{80E12E12-9F7F-49B3-A901-DA55DA7FE5CE}" presName="rootConnector" presStyleLbl="node2" presStyleIdx="5" presStyleCnt="7"/>
      <dgm:spPr/>
    </dgm:pt>
    <dgm:pt modelId="{886E2DE2-85D2-443A-A898-B82477FE33DA}" type="pres">
      <dgm:prSet presAssocID="{80E12E12-9F7F-49B3-A901-DA55DA7FE5CE}" presName="hierChild4" presStyleCnt="0"/>
      <dgm:spPr/>
    </dgm:pt>
    <dgm:pt modelId="{3D5D0BE5-8FDF-4A37-B1C7-99B63D48326D}" type="pres">
      <dgm:prSet presAssocID="{80E12E12-9F7F-49B3-A901-DA55DA7FE5CE}" presName="hierChild5" presStyleCnt="0"/>
      <dgm:spPr/>
    </dgm:pt>
    <dgm:pt modelId="{FCB61FD3-2256-43EF-A2AC-C1F20B66EDDB}" type="pres">
      <dgm:prSet presAssocID="{A15795F5-2038-455B-B25B-7CB1769FA97D}" presName="Name37" presStyleLbl="parChTrans1D2" presStyleIdx="6" presStyleCnt="7"/>
      <dgm:spPr/>
    </dgm:pt>
    <dgm:pt modelId="{D9E8D16E-FB13-4EE9-9826-B286FC0EBC8E}" type="pres">
      <dgm:prSet presAssocID="{E239B199-2881-4E08-9848-89D15F2E59CD}" presName="hierRoot2" presStyleCnt="0">
        <dgm:presLayoutVars>
          <dgm:hierBranch val="init"/>
        </dgm:presLayoutVars>
      </dgm:prSet>
      <dgm:spPr/>
    </dgm:pt>
    <dgm:pt modelId="{93C3A2BD-88F6-4BBF-874F-138D2259C2E9}" type="pres">
      <dgm:prSet presAssocID="{E239B199-2881-4E08-9848-89D15F2E59CD}" presName="rootComposite" presStyleCnt="0"/>
      <dgm:spPr/>
    </dgm:pt>
    <dgm:pt modelId="{C6AF2EAF-71F5-45FC-A8B5-09A2360E924C}" type="pres">
      <dgm:prSet presAssocID="{E239B199-2881-4E08-9848-89D15F2E59CD}" presName="rootText" presStyleLbl="node2" presStyleIdx="6" presStyleCnt="7">
        <dgm:presLayoutVars>
          <dgm:chPref val="3"/>
        </dgm:presLayoutVars>
      </dgm:prSet>
      <dgm:spPr/>
    </dgm:pt>
    <dgm:pt modelId="{07190750-1B1E-41CF-B266-7EADB68DC2E2}" type="pres">
      <dgm:prSet presAssocID="{E239B199-2881-4E08-9848-89D15F2E59CD}" presName="rootConnector" presStyleLbl="node2" presStyleIdx="6" presStyleCnt="7"/>
      <dgm:spPr/>
    </dgm:pt>
    <dgm:pt modelId="{3867DAE5-C898-4617-BCC1-D2799433C10F}" type="pres">
      <dgm:prSet presAssocID="{E239B199-2881-4E08-9848-89D15F2E59CD}" presName="hierChild4" presStyleCnt="0"/>
      <dgm:spPr/>
    </dgm:pt>
    <dgm:pt modelId="{53E6D276-A9CA-4631-9537-BFF19C7C5B2C}" type="pres">
      <dgm:prSet presAssocID="{E239B199-2881-4E08-9848-89D15F2E59CD}" presName="hierChild5" presStyleCnt="0"/>
      <dgm:spPr/>
    </dgm:pt>
    <dgm:pt modelId="{3ED5FF66-B863-4938-9106-477F1FE5B594}" type="pres">
      <dgm:prSet presAssocID="{76A22DDD-3FCA-4E63-A774-DC4A813DB254}" presName="hierChild3" presStyleCnt="0"/>
      <dgm:spPr/>
    </dgm:pt>
  </dgm:ptLst>
  <dgm:cxnLst>
    <dgm:cxn modelId="{1AFA0503-2A21-498A-8943-EA8D398E7B10}" type="presOf" srcId="{795F0E52-2C42-4A60-A7C5-CD77C6BF752F}" destId="{580A59DD-2C6C-4E72-A8A3-CFF70ADCA746}" srcOrd="0" destOrd="0" presId="urn:microsoft.com/office/officeart/2005/8/layout/orgChart1"/>
    <dgm:cxn modelId="{F8CB1F08-7598-4771-9585-BE8BEB19706A}" type="presOf" srcId="{757D346A-2C65-4B94-B5A5-14D97CA02D3C}" destId="{E6788C1A-4D87-41D0-A7BE-5DFB3BCF63CE}" srcOrd="0" destOrd="0" presId="urn:microsoft.com/office/officeart/2005/8/layout/orgChart1"/>
    <dgm:cxn modelId="{320C980B-06DC-4D29-8FF4-CCC85CA74824}" type="presOf" srcId="{3F3952C1-0144-4DCF-881E-25DCC01BA72C}" destId="{95285809-9752-41C4-9139-3143F1EAE5F1}" srcOrd="1" destOrd="0" presId="urn:microsoft.com/office/officeart/2005/8/layout/orgChart1"/>
    <dgm:cxn modelId="{11B4D70C-C99D-47D5-9907-6B0CBB970A61}" type="presOf" srcId="{2CC3E3A4-B6BB-4BAE-911A-33B18123EA9F}" destId="{019EF0EF-6FC1-4865-83A7-AD282429250F}" srcOrd="0" destOrd="0" presId="urn:microsoft.com/office/officeart/2005/8/layout/orgChart1"/>
    <dgm:cxn modelId="{0AB7210E-F681-4A20-8885-B57317411CCA}" type="presOf" srcId="{221608ED-2EF5-4C50-ABD5-0DD5B7545978}" destId="{F53C78A8-BE31-4E4A-BC41-CF5962E02CCF}" srcOrd="0" destOrd="0" presId="urn:microsoft.com/office/officeart/2005/8/layout/orgChart1"/>
    <dgm:cxn modelId="{1D5D730E-F1FC-42DF-B2C4-A6D099FBD78A}" type="presOf" srcId="{A9792A0E-C05A-4DFB-A23F-F3E091A11532}" destId="{6DDEEF14-DB23-4DF0-85C7-BD30C4F04CBF}" srcOrd="1" destOrd="0" presId="urn:microsoft.com/office/officeart/2005/8/layout/orgChart1"/>
    <dgm:cxn modelId="{87A0C50F-85BC-457B-8CAF-83B3B4385E28}" type="presOf" srcId="{2ED1024A-BE04-4C8D-B348-154D94B3FC8E}" destId="{87803DFF-DD7D-4436-87DD-06B537FE8084}" srcOrd="0" destOrd="0" presId="urn:microsoft.com/office/officeart/2005/8/layout/orgChart1"/>
    <dgm:cxn modelId="{29740A12-F6FE-4623-B546-F41B252753CC}" srcId="{76A22DDD-3FCA-4E63-A774-DC4A813DB254}" destId="{890E4813-7582-41B4-8874-7440E2CF8D5C}" srcOrd="1" destOrd="0" parTransId="{EDC10CC1-8809-473D-8D3A-10D170386B2A}" sibTransId="{812730BF-3D39-4463-9BFA-34FE43938D08}"/>
    <dgm:cxn modelId="{25F10E15-6597-4603-8336-455E74BA01E8}" type="presOf" srcId="{EDC10CC1-8809-473D-8D3A-10D170386B2A}" destId="{39068B09-0379-471C-8152-7184C26DFE08}" srcOrd="0" destOrd="0" presId="urn:microsoft.com/office/officeart/2005/8/layout/orgChart1"/>
    <dgm:cxn modelId="{241DC718-7929-49F6-ABCF-5D65361521A1}" srcId="{BFD6DD84-320B-44FE-B724-B8B2604659EA}" destId="{225BF527-825A-456C-AB2A-8B018C85183E}" srcOrd="2" destOrd="0" parTransId="{2CC3E3A4-B6BB-4BAE-911A-33B18123EA9F}" sibTransId="{FA7433DE-86E4-4F77-98A1-2824BA3E2110}"/>
    <dgm:cxn modelId="{69D25519-65BA-444D-B25B-B4A38B9EFBC7}" type="presOf" srcId="{80E12E12-9F7F-49B3-A901-DA55DA7FE5CE}" destId="{344B0D3E-8C81-49EF-956B-EBC86E61F5AD}" srcOrd="1" destOrd="0" presId="urn:microsoft.com/office/officeart/2005/8/layout/orgChart1"/>
    <dgm:cxn modelId="{2D78491A-CD27-4560-BC3C-1D2A7DADF5DE}" type="presOf" srcId="{A15795F5-2038-455B-B25B-7CB1769FA97D}" destId="{FCB61FD3-2256-43EF-A2AC-C1F20B66EDDB}" srcOrd="0" destOrd="0" presId="urn:microsoft.com/office/officeart/2005/8/layout/orgChart1"/>
    <dgm:cxn modelId="{18D1D11B-EF99-448C-80F5-7BF193E4FB3D}" type="presOf" srcId="{FFC187B8-333C-44E5-AA1F-3EBB46689FB8}" destId="{EBFD7A21-928B-4066-A564-D49BDAF59B71}" srcOrd="1" destOrd="0" presId="urn:microsoft.com/office/officeart/2005/8/layout/orgChart1"/>
    <dgm:cxn modelId="{0B5E1C1C-5FBA-429C-82D0-E1196335D07C}" type="presOf" srcId="{E95CB372-5E0E-4B90-A39A-42D9B65CA3A1}" destId="{E43090E9-DF3D-446A-AF41-9878F71263F7}" srcOrd="1" destOrd="0" presId="urn:microsoft.com/office/officeart/2005/8/layout/orgChart1"/>
    <dgm:cxn modelId="{19E8791C-B594-4E9A-9D83-88F6F08C5FD8}" type="presOf" srcId="{E239B199-2881-4E08-9848-89D15F2E59CD}" destId="{07190750-1B1E-41CF-B266-7EADB68DC2E2}" srcOrd="1" destOrd="0" presId="urn:microsoft.com/office/officeart/2005/8/layout/orgChart1"/>
    <dgm:cxn modelId="{109BC521-0030-46B7-8FB1-3785B2C0479B}" type="presOf" srcId="{890E4813-7582-41B4-8874-7440E2CF8D5C}" destId="{14E70C45-95C5-4141-A884-54BD03534B20}" srcOrd="1" destOrd="0" presId="urn:microsoft.com/office/officeart/2005/8/layout/orgChart1"/>
    <dgm:cxn modelId="{5EEE5029-CE37-42A4-AA3C-149B302AE79D}" type="presOf" srcId="{C50BDB73-F053-4127-B75C-DD0A6FCCA0C7}" destId="{402BCE8D-0D60-4645-8578-F0CEF223B317}" srcOrd="0" destOrd="0" presId="urn:microsoft.com/office/officeart/2005/8/layout/orgChart1"/>
    <dgm:cxn modelId="{B3089331-4858-4195-9257-44F116D82737}" type="presOf" srcId="{76A22DDD-3FCA-4E63-A774-DC4A813DB254}" destId="{442AA390-07B6-41C3-9264-190FA851A233}" srcOrd="1" destOrd="0" presId="urn:microsoft.com/office/officeart/2005/8/layout/orgChart1"/>
    <dgm:cxn modelId="{90DB7A32-F1E5-47FD-A5FA-745D7AF1E2F8}" type="presOf" srcId="{24B54231-D3CE-4199-A27D-48F214C2626C}" destId="{7B017DFC-AADA-4798-89EB-FFFA0F584C68}" srcOrd="1" destOrd="0" presId="urn:microsoft.com/office/officeart/2005/8/layout/orgChart1"/>
    <dgm:cxn modelId="{91B6F134-77C6-4B14-AA3A-7BA899A2849D}" type="presOf" srcId="{2ED1024A-BE04-4C8D-B348-154D94B3FC8E}" destId="{877E318C-EF23-42A6-BBA6-8A7CD3486AA0}" srcOrd="1" destOrd="0" presId="urn:microsoft.com/office/officeart/2005/8/layout/orgChart1"/>
    <dgm:cxn modelId="{160C5A35-2DFB-43B0-AA91-4FE213635A98}" type="presOf" srcId="{8329C99A-816D-4EA9-8E25-97E4991CD4D4}" destId="{0A313F40-8E30-4E4C-8E19-FCAFAE74AF29}" srcOrd="0" destOrd="0" presId="urn:microsoft.com/office/officeart/2005/8/layout/orgChart1"/>
    <dgm:cxn modelId="{41A6B436-1BBD-431D-A008-C9426377E6F6}" srcId="{BD67A070-A4E5-4294-8ECE-436765756A6C}" destId="{77B1B1C6-D0BA-497A-A8EA-AC5A6D6EB365}" srcOrd="6" destOrd="0" parTransId="{1C3D73CC-F56F-40E1-8DA4-D480F4C6919F}" sibTransId="{3C50AA5E-9C73-4C5E-942F-5E3F8935A4E0}"/>
    <dgm:cxn modelId="{4818473C-D0B1-4022-A9EF-EEFB94008CD7}" srcId="{890E4813-7582-41B4-8874-7440E2CF8D5C}" destId="{3F3952C1-0144-4DCF-881E-25DCC01BA72C}" srcOrd="0" destOrd="0" parTransId="{8329C99A-816D-4EA9-8E25-97E4991CD4D4}" sibTransId="{B0892A68-A411-489F-AEC1-085CC32D09D1}"/>
    <dgm:cxn modelId="{34F6763C-4E5D-48B0-91F1-6B60BB5FCDA2}" srcId="{BFD6DD84-320B-44FE-B724-B8B2604659EA}" destId="{FFC187B8-333C-44E5-AA1F-3EBB46689FB8}" srcOrd="0" destOrd="0" parTransId="{F226E12E-C3A9-48DA-8759-2868F0986A25}" sibTransId="{075C9794-DB5E-43CC-A06D-BFB67BC7D860}"/>
    <dgm:cxn modelId="{681BEB3F-43D8-4FA5-96C6-DA009E65BEB7}" srcId="{BD67A070-A4E5-4294-8ECE-436765756A6C}" destId="{A9792A0E-C05A-4DFB-A23F-F3E091A11532}" srcOrd="5" destOrd="0" parTransId="{2F6DDD5D-FEEF-46B9-A1BA-16BF807B53F0}" sibTransId="{B7B47ACB-884F-4E30-B2F3-370B1CCE748B}"/>
    <dgm:cxn modelId="{D59F0340-F104-4C9E-88AA-6C71027BB2F6}" type="presOf" srcId="{A9792A0E-C05A-4DFB-A23F-F3E091A11532}" destId="{5FB29E7C-5DF2-4907-B736-5E00B5C23362}" srcOrd="0" destOrd="0" presId="urn:microsoft.com/office/officeart/2005/8/layout/orgChart1"/>
    <dgm:cxn modelId="{5A60E55D-80BE-4F74-990B-91E8E788D9BC}" type="presOf" srcId="{1C3D73CC-F56F-40E1-8DA4-D480F4C6919F}" destId="{01739798-F333-46E4-AD42-2E139BDA6841}" srcOrd="0" destOrd="0" presId="urn:microsoft.com/office/officeart/2005/8/layout/orgChart1"/>
    <dgm:cxn modelId="{4033B25F-B5A6-406A-AFBF-8F1733503737}" type="presOf" srcId="{77B1B1C6-D0BA-497A-A8EA-AC5A6D6EB365}" destId="{1459290F-C1E5-4E5B-911C-BB630ABD0879}" srcOrd="0" destOrd="0" presId="urn:microsoft.com/office/officeart/2005/8/layout/orgChart1"/>
    <dgm:cxn modelId="{49C03E60-D909-40FD-9B74-8732DD123039}" srcId="{BD67A070-A4E5-4294-8ECE-436765756A6C}" destId="{24B54231-D3CE-4199-A27D-48F214C2626C}" srcOrd="3" destOrd="0" parTransId="{BF85CAD4-A6E7-4053-8778-D717DD07BC25}" sibTransId="{1891BFA6-5893-4067-9C07-430783BC0EA4}"/>
    <dgm:cxn modelId="{B6361E61-1615-495C-BA57-8743F4D543FF}" type="presOf" srcId="{F8601EBA-0578-4687-9B85-D2F0CBA49185}" destId="{B705C6CD-61A5-4A58-9935-4306C5807A35}" srcOrd="0" destOrd="0" presId="urn:microsoft.com/office/officeart/2005/8/layout/orgChart1"/>
    <dgm:cxn modelId="{49619342-2BFC-4604-AF3D-EEC6139AB30A}" type="presOf" srcId="{BFD6DD84-320B-44FE-B724-B8B2604659EA}" destId="{4C0342A2-2825-4981-8533-5D5D279BCA91}" srcOrd="1" destOrd="0" presId="urn:microsoft.com/office/officeart/2005/8/layout/orgChart1"/>
    <dgm:cxn modelId="{930E0964-5280-466B-84DB-A5A6B7427F04}" type="presOf" srcId="{2F6DDD5D-FEEF-46B9-A1BA-16BF807B53F0}" destId="{D17026A7-153F-42F1-99CE-011A22F1D72B}" srcOrd="0" destOrd="0" presId="urn:microsoft.com/office/officeart/2005/8/layout/orgChart1"/>
    <dgm:cxn modelId="{645D6365-6376-4493-BA9A-50CF50C7B03B}" type="presOf" srcId="{AA8CE17F-2449-4E54-BB39-491C4BF12332}" destId="{74F2F67F-BE6C-49D7-98A7-02E7FC28545A}" srcOrd="0" destOrd="0" presId="urn:microsoft.com/office/officeart/2005/8/layout/orgChart1"/>
    <dgm:cxn modelId="{EDC07765-BE7D-46E6-92B5-EB15790A997C}" srcId="{BFD6DD84-320B-44FE-B724-B8B2604659EA}" destId="{E95CB372-5E0E-4B90-A39A-42D9B65CA3A1}" srcOrd="3" destOrd="0" parTransId="{F8601EBA-0578-4687-9B85-D2F0CBA49185}" sibTransId="{144730EE-C9ED-475F-B2CF-29E80EADCB11}"/>
    <dgm:cxn modelId="{85578668-1418-45F0-A4DC-73A6AF30F955}" srcId="{76A22DDD-3FCA-4E63-A774-DC4A813DB254}" destId="{61650997-A16C-4459-BD23-EDC9EA0F83D5}" srcOrd="2" destOrd="0" parTransId="{B4D1F602-D3E3-42D6-BEA5-E3C996A92FD5}" sibTransId="{C8337D44-00D2-4A00-A325-1B352145D43E}"/>
    <dgm:cxn modelId="{7B07956B-F249-409C-A1AB-CA1A5AA87A98}" type="presOf" srcId="{F53161FA-667D-4B8F-B4AB-CC823F04990E}" destId="{51AC2307-B7C4-4012-9512-B37D085DD57E}" srcOrd="0" destOrd="0" presId="urn:microsoft.com/office/officeart/2005/8/layout/orgChart1"/>
    <dgm:cxn modelId="{0E6FAF4C-C10F-4B41-9A5A-81444ACCC322}" type="presOf" srcId="{3F3952C1-0144-4DCF-881E-25DCC01BA72C}" destId="{FE2B4DC4-52A3-4A2F-8A7D-5D7D61D2F22A}" srcOrd="0" destOrd="0" presId="urn:microsoft.com/office/officeart/2005/8/layout/orgChart1"/>
    <dgm:cxn modelId="{F6C43A6E-1ADE-4372-AA0C-78F13EAE25D6}" type="presOf" srcId="{B4D1F602-D3E3-42D6-BEA5-E3C996A92FD5}" destId="{35924AF1-FB14-4BA6-8C69-3BBFE4A0C2B6}" srcOrd="0" destOrd="0" presId="urn:microsoft.com/office/officeart/2005/8/layout/orgChart1"/>
    <dgm:cxn modelId="{C2934C6E-BAA5-4437-9E58-04399DBECB37}" srcId="{BD67A070-A4E5-4294-8ECE-436765756A6C}" destId="{757D346A-2C65-4B94-B5A5-14D97CA02D3C}" srcOrd="1" destOrd="0" parTransId="{C0F0D655-BF4E-48BC-B71D-31484F615843}" sibTransId="{9EC09BE9-4E84-4781-9090-DD1759ECCA6A}"/>
    <dgm:cxn modelId="{9824776E-6D68-41B5-88F4-60EFB6F993FD}" srcId="{76A22DDD-3FCA-4E63-A774-DC4A813DB254}" destId="{BFD6DD84-320B-44FE-B724-B8B2604659EA}" srcOrd="3" destOrd="0" parTransId="{CB9CEC67-1DE9-431A-996C-700CDBDEBB0A}" sibTransId="{E109D91E-F0B2-41B9-A176-FEF2D9FF6585}"/>
    <dgm:cxn modelId="{EFB8D371-9773-4BCB-9AC2-6A55DEC2E206}" type="presOf" srcId="{AA8CE17F-2449-4E54-BB39-491C4BF12332}" destId="{F86EA95A-AD12-466D-8678-F7343246A790}" srcOrd="1" destOrd="0" presId="urn:microsoft.com/office/officeart/2005/8/layout/orgChart1"/>
    <dgm:cxn modelId="{0184F256-84CB-46D0-992F-ADEE45C99705}" type="presOf" srcId="{BFD6DD84-320B-44FE-B724-B8B2604659EA}" destId="{5EDC3107-8FE7-48B6-9AE1-E7E1E8C14C30}" srcOrd="0" destOrd="0" presId="urn:microsoft.com/office/officeart/2005/8/layout/orgChart1"/>
    <dgm:cxn modelId="{7E7D2F58-09E2-4F57-A447-0B9BCC8BA6BF}" type="presOf" srcId="{F226E12E-C3A9-48DA-8759-2868F0986A25}" destId="{85D04926-9108-4933-9889-DDEFF9C3B73B}" srcOrd="0" destOrd="0" presId="urn:microsoft.com/office/officeart/2005/8/layout/orgChart1"/>
    <dgm:cxn modelId="{6E7E807D-21C9-4820-8400-E59EAE67E77A}" type="presOf" srcId="{426E9AAF-05F5-4C0E-BD4B-88CFB6062C0B}" destId="{57AC6E6F-92E9-44D2-BB79-DDB3643F9645}" srcOrd="0" destOrd="0" presId="urn:microsoft.com/office/officeart/2005/8/layout/orgChart1"/>
    <dgm:cxn modelId="{2DDE857D-2E13-49E4-A3C6-BE9363D26AA2}" type="presOf" srcId="{FFC187B8-333C-44E5-AA1F-3EBB46689FB8}" destId="{9FFF73FA-A8F6-4128-B51F-E3CF0E431DD7}" srcOrd="0" destOrd="0" presId="urn:microsoft.com/office/officeart/2005/8/layout/orgChart1"/>
    <dgm:cxn modelId="{9A26818A-DD0C-4134-BEE9-6AADF0CB39C2}" type="presOf" srcId="{6B666786-67BE-4501-8377-5813CCD7769B}" destId="{1D5FA152-C237-48B1-B6E7-850D4470E01C}" srcOrd="0" destOrd="0" presId="urn:microsoft.com/office/officeart/2005/8/layout/orgChart1"/>
    <dgm:cxn modelId="{48D37692-457C-49DC-B2A2-4CF7C799A346}" type="presOf" srcId="{76A22DDD-3FCA-4E63-A774-DC4A813DB254}" destId="{F3740682-D533-4EE7-BA01-8363BBFF326A}" srcOrd="0" destOrd="0" presId="urn:microsoft.com/office/officeart/2005/8/layout/orgChart1"/>
    <dgm:cxn modelId="{5865CF92-CE0C-4677-B1E7-A56DA7D53AAF}" type="presOf" srcId="{7E32B314-15DF-4676-9975-44FE8071563D}" destId="{638D5B05-4C87-47F4-B6E3-ECB262965852}" srcOrd="0" destOrd="0" presId="urn:microsoft.com/office/officeart/2005/8/layout/orgChart1"/>
    <dgm:cxn modelId="{DB374697-F36B-415D-A2ED-270DC2BA5746}" type="presOf" srcId="{757D346A-2C65-4B94-B5A5-14D97CA02D3C}" destId="{EDB4C05B-02D3-476C-BE05-1FEE58350F80}" srcOrd="1" destOrd="0" presId="urn:microsoft.com/office/officeart/2005/8/layout/orgChart1"/>
    <dgm:cxn modelId="{4D6B0E98-CBA6-4EE5-B2DD-081E57B4A8A8}" type="presOf" srcId="{783238CD-7B13-419F-B626-9A033AA71819}" destId="{F57F77AC-624C-4186-B954-AF91757BE732}" srcOrd="0" destOrd="0" presId="urn:microsoft.com/office/officeart/2005/8/layout/orgChart1"/>
    <dgm:cxn modelId="{E7B8339A-1330-4107-A14A-DA022185C474}" type="presOf" srcId="{BD67A070-A4E5-4294-8ECE-436765756A6C}" destId="{0A5A1336-B288-4C3E-B159-EFD117327439}" srcOrd="0" destOrd="0" presId="urn:microsoft.com/office/officeart/2005/8/layout/orgChart1"/>
    <dgm:cxn modelId="{0EAB569B-31AC-4F1C-B148-790554553AD7}" type="presOf" srcId="{CB9CEC67-1DE9-431A-996C-700CDBDEBB0A}" destId="{82242E30-0D06-4849-AC20-6C292CE6DFC3}" srcOrd="0" destOrd="0" presId="urn:microsoft.com/office/officeart/2005/8/layout/orgChart1"/>
    <dgm:cxn modelId="{934BC09B-0DA4-40E0-BB0E-4FBDC90D3F63}" type="presOf" srcId="{BF85CAD4-A6E7-4053-8778-D717DD07BC25}" destId="{01072EE9-60FB-4033-B093-3C4A1D6B8ABB}" srcOrd="0" destOrd="0" presId="urn:microsoft.com/office/officeart/2005/8/layout/orgChart1"/>
    <dgm:cxn modelId="{5DD1D29B-4B74-4CCE-83A0-58A78D32D7AF}" srcId="{76A22DDD-3FCA-4E63-A774-DC4A813DB254}" destId="{80E12E12-9F7F-49B3-A901-DA55DA7FE5CE}" srcOrd="5" destOrd="0" parTransId="{7E32B314-15DF-4676-9975-44FE8071563D}" sibTransId="{06D9CF27-923E-43AA-B1D2-F45DAE550E2D}"/>
    <dgm:cxn modelId="{F474C39C-6092-4CB1-8118-98F0C0689716}" srcId="{76A22DDD-3FCA-4E63-A774-DC4A813DB254}" destId="{426E9AAF-05F5-4C0E-BD4B-88CFB6062C0B}" srcOrd="4" destOrd="0" parTransId="{A82BC6C4-1CBF-4A36-8496-340CEB61593C}" sibTransId="{E8F03091-5127-4A1F-9B14-2EED11BC585C}"/>
    <dgm:cxn modelId="{9BB428A1-869B-4296-86FE-35DF8CE06AC6}" type="presOf" srcId="{783238CD-7B13-419F-B626-9A033AA71819}" destId="{0E6FEDC7-B35E-4639-B7B8-705FB434EF78}" srcOrd="1" destOrd="0" presId="urn:microsoft.com/office/officeart/2005/8/layout/orgChart1"/>
    <dgm:cxn modelId="{525B2EA1-D19D-4069-8C1A-FE9D0E65F0D3}" srcId="{BD67A070-A4E5-4294-8ECE-436765756A6C}" destId="{A4FAC2BB-CEA7-4844-A4E6-8C88341335B3}" srcOrd="0" destOrd="0" parTransId="{C50BDB73-F053-4127-B75C-DD0A6FCCA0C7}" sibTransId="{70459F6A-2E95-4F13-8239-7650AB696100}"/>
    <dgm:cxn modelId="{B4E6F8A2-3F3E-45DE-BF99-E0F7452C98EA}" type="presOf" srcId="{61650997-A16C-4459-BD23-EDC9EA0F83D5}" destId="{CA260AB0-D535-41B0-B59F-C09136CDAC3B}" srcOrd="0" destOrd="0" presId="urn:microsoft.com/office/officeart/2005/8/layout/orgChart1"/>
    <dgm:cxn modelId="{38AB95A9-BE39-47F4-A31D-6AEA936536BB}" srcId="{BD67A070-A4E5-4294-8ECE-436765756A6C}" destId="{AA8CE17F-2449-4E54-BB39-491C4BF12332}" srcOrd="4" destOrd="0" parTransId="{4C3CB8CC-CCAA-4FF5-8812-B9FC0644C375}" sibTransId="{C65DF6AE-0D68-472B-9DF9-AB45D39F3CAD}"/>
    <dgm:cxn modelId="{74CBF9AB-6670-469E-9535-090096346512}" type="presOf" srcId="{80E12E12-9F7F-49B3-A901-DA55DA7FE5CE}" destId="{4877B35D-6079-4BED-AAFB-8019B13FB656}" srcOrd="0" destOrd="0" presId="urn:microsoft.com/office/officeart/2005/8/layout/orgChart1"/>
    <dgm:cxn modelId="{9B7818AE-90C3-4461-8691-001D7E164CEE}" type="presOf" srcId="{225BF527-825A-456C-AB2A-8B018C85183E}" destId="{9D55B14A-65CD-4C97-A5ED-B85C370B35B6}" srcOrd="1" destOrd="0" presId="urn:microsoft.com/office/officeart/2005/8/layout/orgChart1"/>
    <dgm:cxn modelId="{78A1B5B1-FF57-48F4-A44C-490370DC921D}" srcId="{A13DC8A1-C07B-4CE5-8B39-EA89C7B6C666}" destId="{76A22DDD-3FCA-4E63-A774-DC4A813DB254}" srcOrd="0" destOrd="0" parTransId="{0A51751F-5AA0-4680-BEE9-6728773388FB}" sibTransId="{0F759CB2-66C6-4072-AF44-9F51BA43C5D6}"/>
    <dgm:cxn modelId="{776FE6B3-B651-4BC8-B000-A48E11ACB2DD}" type="presOf" srcId="{890E4813-7582-41B4-8874-7440E2CF8D5C}" destId="{93CC99CB-09DA-4E01-8796-E9FE8A55F8D1}" srcOrd="0" destOrd="0" presId="urn:microsoft.com/office/officeart/2005/8/layout/orgChart1"/>
    <dgm:cxn modelId="{C07249B5-0016-4040-AEF2-21B006168E72}" srcId="{BD67A070-A4E5-4294-8ECE-436765756A6C}" destId="{2ED1024A-BE04-4C8D-B348-154D94B3FC8E}" srcOrd="2" destOrd="0" parTransId="{795F0E52-2C42-4A60-A7C5-CD77C6BF752F}" sibTransId="{43F06035-961A-4538-B60B-5942ADB26097}"/>
    <dgm:cxn modelId="{A73796B8-6F6E-45C1-9662-888F5885737A}" type="presOf" srcId="{C0F0D655-BF4E-48BC-B71D-31484F615843}" destId="{64D46990-1F6D-4079-B64D-C0C016F526DB}" srcOrd="0" destOrd="0" presId="urn:microsoft.com/office/officeart/2005/8/layout/orgChart1"/>
    <dgm:cxn modelId="{B6283FBB-3B9C-48BA-8617-49C465AF95C0}" type="presOf" srcId="{225BF527-825A-456C-AB2A-8B018C85183E}" destId="{0F63B81C-7141-49E0-ACE9-3563747C5B01}" srcOrd="0" destOrd="0" presId="urn:microsoft.com/office/officeart/2005/8/layout/orgChart1"/>
    <dgm:cxn modelId="{42D00BBF-D506-41FA-92BF-E8D0C79F20BB}" type="presOf" srcId="{A82BC6C4-1CBF-4A36-8496-340CEB61593C}" destId="{F68E111E-3ADC-43CA-BE03-68FD66EBC38D}" srcOrd="0" destOrd="0" presId="urn:microsoft.com/office/officeart/2005/8/layout/orgChart1"/>
    <dgm:cxn modelId="{E63934C1-3F77-4EEC-ACDC-87B551EF55C9}" type="presOf" srcId="{A4FAC2BB-CEA7-4844-A4E6-8C88341335B3}" destId="{05734AC4-164C-406A-A85C-9AEEF4AD16DD}" srcOrd="0" destOrd="0" presId="urn:microsoft.com/office/officeart/2005/8/layout/orgChart1"/>
    <dgm:cxn modelId="{0BDD28C9-1953-471E-911E-E4368CE0F1FF}" srcId="{890E4813-7582-41B4-8874-7440E2CF8D5C}" destId="{783238CD-7B13-419F-B626-9A033AA71819}" srcOrd="1" destOrd="0" parTransId="{221608ED-2EF5-4C50-ABD5-0DD5B7545978}" sibTransId="{DDD1BC9E-C04B-4AB3-8A61-1B39A6148B36}"/>
    <dgm:cxn modelId="{79C477CA-77BB-4661-80E3-A2D7EBABB863}" type="presOf" srcId="{24B54231-D3CE-4199-A27D-48F214C2626C}" destId="{6B9B6BE2-91D1-48C1-8BC3-2095D6239069}" srcOrd="0" destOrd="0" presId="urn:microsoft.com/office/officeart/2005/8/layout/orgChart1"/>
    <dgm:cxn modelId="{3952D9CA-9495-4DC9-B641-79D619EE46FF}" srcId="{76A22DDD-3FCA-4E63-A774-DC4A813DB254}" destId="{BD67A070-A4E5-4294-8ECE-436765756A6C}" srcOrd="0" destOrd="0" parTransId="{F53161FA-667D-4B8F-B4AB-CC823F04990E}" sibTransId="{39B37EDD-CD1A-4DCB-A718-1C686E65CE17}"/>
    <dgm:cxn modelId="{6889D5CD-4144-4905-AEF0-938D30F55BBD}" type="presOf" srcId="{BD67A070-A4E5-4294-8ECE-436765756A6C}" destId="{2945DE78-8B3D-48F2-BEFB-4A94FA3272FD}" srcOrd="1" destOrd="0" presId="urn:microsoft.com/office/officeart/2005/8/layout/orgChart1"/>
    <dgm:cxn modelId="{51424ED1-759E-4FA1-B17A-53548ED1B124}" srcId="{BFD6DD84-320B-44FE-B724-B8B2604659EA}" destId="{DF9AFD3C-2FDC-445B-A30F-DDDE938366DF}" srcOrd="1" destOrd="0" parTransId="{6B666786-67BE-4501-8377-5813CCD7769B}" sibTransId="{F8B7D676-B8AE-4FE4-9E41-0255CA09207A}"/>
    <dgm:cxn modelId="{D3921DD5-7F2F-4CA2-9C33-3BA1F8E15AC7}" type="presOf" srcId="{426E9AAF-05F5-4C0E-BD4B-88CFB6062C0B}" destId="{58C0765B-2963-40BB-9935-837DDEB3BC38}" srcOrd="1" destOrd="0" presId="urn:microsoft.com/office/officeart/2005/8/layout/orgChart1"/>
    <dgm:cxn modelId="{3CA9D9D5-7AA0-48B5-B48E-000695B4FB8B}" type="presOf" srcId="{A4FAC2BB-CEA7-4844-A4E6-8C88341335B3}" destId="{7306F35F-121F-47F3-AF67-78581AB64EE5}" srcOrd="1" destOrd="0" presId="urn:microsoft.com/office/officeart/2005/8/layout/orgChart1"/>
    <dgm:cxn modelId="{44649CD9-440B-4D7F-A369-7FBCAD011E44}" type="presOf" srcId="{E239B199-2881-4E08-9848-89D15F2E59CD}" destId="{C6AF2EAF-71F5-45FC-A8B5-09A2360E924C}" srcOrd="0" destOrd="0" presId="urn:microsoft.com/office/officeart/2005/8/layout/orgChart1"/>
    <dgm:cxn modelId="{0EEB8ADF-9892-414A-B0A6-11DFF28E45B5}" type="presOf" srcId="{61650997-A16C-4459-BD23-EDC9EA0F83D5}" destId="{2003638E-4232-4354-890E-575B2D922F73}" srcOrd="1" destOrd="0" presId="urn:microsoft.com/office/officeart/2005/8/layout/orgChart1"/>
    <dgm:cxn modelId="{3873F8E8-5C8A-48B8-B1D8-E6D5085BCBC7}" type="presOf" srcId="{E95CB372-5E0E-4B90-A39A-42D9B65CA3A1}" destId="{B506E1CA-D9C6-41CF-97E9-B600C2E5EC96}" srcOrd="0" destOrd="0" presId="urn:microsoft.com/office/officeart/2005/8/layout/orgChart1"/>
    <dgm:cxn modelId="{5D1ED6ED-61F3-4B20-A56D-3676CEE5F1A5}" type="presOf" srcId="{DF9AFD3C-2FDC-445B-A30F-DDDE938366DF}" destId="{A6895BFD-7D66-4EA8-A17E-58E3266920D6}" srcOrd="0" destOrd="0" presId="urn:microsoft.com/office/officeart/2005/8/layout/orgChart1"/>
    <dgm:cxn modelId="{8DEEF3ED-3EE9-4D69-8EC0-6F73C0D3C40B}" type="presOf" srcId="{77B1B1C6-D0BA-497A-A8EA-AC5A6D6EB365}" destId="{46FFC3D3-6D63-475B-9593-9B1A94FC025C}" srcOrd="1" destOrd="0" presId="urn:microsoft.com/office/officeart/2005/8/layout/orgChart1"/>
    <dgm:cxn modelId="{F8946AF6-0CE6-458B-A418-306198A77BC5}" type="presOf" srcId="{DF9AFD3C-2FDC-445B-A30F-DDDE938366DF}" destId="{D7035B4B-70C9-43F6-AA69-38609B449080}" srcOrd="1" destOrd="0" presId="urn:microsoft.com/office/officeart/2005/8/layout/orgChart1"/>
    <dgm:cxn modelId="{3B2E00F9-5881-4A0D-8F85-578BF4364612}" srcId="{76A22DDD-3FCA-4E63-A774-DC4A813DB254}" destId="{E239B199-2881-4E08-9848-89D15F2E59CD}" srcOrd="6" destOrd="0" parTransId="{A15795F5-2038-455B-B25B-7CB1769FA97D}" sibTransId="{5C5AA171-57C6-41C4-9F0E-678C9221EEC5}"/>
    <dgm:cxn modelId="{BCF68BFB-2710-41F0-9127-622E51AAA7A7}" type="presOf" srcId="{4C3CB8CC-CCAA-4FF5-8812-B9FC0644C375}" destId="{02B22AEB-B202-4174-AE28-0982816121A7}" srcOrd="0" destOrd="0" presId="urn:microsoft.com/office/officeart/2005/8/layout/orgChart1"/>
    <dgm:cxn modelId="{CA5702FE-D7B2-44DF-B369-40B883D10B5D}" type="presOf" srcId="{A13DC8A1-C07B-4CE5-8B39-EA89C7B6C666}" destId="{5F9A63BA-409E-4765-AD70-C0A47FD9DFA1}" srcOrd="0" destOrd="0" presId="urn:microsoft.com/office/officeart/2005/8/layout/orgChart1"/>
    <dgm:cxn modelId="{A0EDF2A7-0D13-498F-9953-D2F61746C792}" type="presParOf" srcId="{5F9A63BA-409E-4765-AD70-C0A47FD9DFA1}" destId="{65C8B14A-D7DE-4C45-9180-ABB10B372C33}" srcOrd="0" destOrd="0" presId="urn:microsoft.com/office/officeart/2005/8/layout/orgChart1"/>
    <dgm:cxn modelId="{5B3BF33B-F16C-4343-9200-A11315FF8856}" type="presParOf" srcId="{65C8B14A-D7DE-4C45-9180-ABB10B372C33}" destId="{4A379BB0-1E9C-418E-9F32-CCEF9DFFB1B8}" srcOrd="0" destOrd="0" presId="urn:microsoft.com/office/officeart/2005/8/layout/orgChart1"/>
    <dgm:cxn modelId="{85BF41FB-A729-49FB-BB47-D588488F607C}" type="presParOf" srcId="{4A379BB0-1E9C-418E-9F32-CCEF9DFFB1B8}" destId="{F3740682-D533-4EE7-BA01-8363BBFF326A}" srcOrd="0" destOrd="0" presId="urn:microsoft.com/office/officeart/2005/8/layout/orgChart1"/>
    <dgm:cxn modelId="{7C82C60E-967F-41C4-AD5D-501D67C66214}" type="presParOf" srcId="{4A379BB0-1E9C-418E-9F32-CCEF9DFFB1B8}" destId="{442AA390-07B6-41C3-9264-190FA851A233}" srcOrd="1" destOrd="0" presId="urn:microsoft.com/office/officeart/2005/8/layout/orgChart1"/>
    <dgm:cxn modelId="{D01F32F5-B4E3-44F0-9A67-843CC39EFF90}" type="presParOf" srcId="{65C8B14A-D7DE-4C45-9180-ABB10B372C33}" destId="{CB1EA9D6-5ADD-4A69-A00B-B728694638A5}" srcOrd="1" destOrd="0" presId="urn:microsoft.com/office/officeart/2005/8/layout/orgChart1"/>
    <dgm:cxn modelId="{1DEDB67E-E538-4DB6-BC7D-EE6DE10DFDBB}" type="presParOf" srcId="{CB1EA9D6-5ADD-4A69-A00B-B728694638A5}" destId="{51AC2307-B7C4-4012-9512-B37D085DD57E}" srcOrd="0" destOrd="0" presId="urn:microsoft.com/office/officeart/2005/8/layout/orgChart1"/>
    <dgm:cxn modelId="{03BF1674-4039-458A-A290-D29C4C5442F5}" type="presParOf" srcId="{CB1EA9D6-5ADD-4A69-A00B-B728694638A5}" destId="{92FA74D7-1111-429E-8DED-C3D9C883CA59}" srcOrd="1" destOrd="0" presId="urn:microsoft.com/office/officeart/2005/8/layout/orgChart1"/>
    <dgm:cxn modelId="{1A74D2A5-4213-4361-A199-B6AEAF15C2B1}" type="presParOf" srcId="{92FA74D7-1111-429E-8DED-C3D9C883CA59}" destId="{E0864932-7CFB-4CBC-806F-64264E4644CA}" srcOrd="0" destOrd="0" presId="urn:microsoft.com/office/officeart/2005/8/layout/orgChart1"/>
    <dgm:cxn modelId="{25D4F092-7BCC-462E-86E0-26BA6CBFE884}" type="presParOf" srcId="{E0864932-7CFB-4CBC-806F-64264E4644CA}" destId="{0A5A1336-B288-4C3E-B159-EFD117327439}" srcOrd="0" destOrd="0" presId="urn:microsoft.com/office/officeart/2005/8/layout/orgChart1"/>
    <dgm:cxn modelId="{7641493A-8794-42C0-A03B-DA8635184F85}" type="presParOf" srcId="{E0864932-7CFB-4CBC-806F-64264E4644CA}" destId="{2945DE78-8B3D-48F2-BEFB-4A94FA3272FD}" srcOrd="1" destOrd="0" presId="urn:microsoft.com/office/officeart/2005/8/layout/orgChart1"/>
    <dgm:cxn modelId="{84A6B9CD-253D-4C1B-9B7A-2B95274A4E80}" type="presParOf" srcId="{92FA74D7-1111-429E-8DED-C3D9C883CA59}" destId="{8EE7A14F-DA1E-4582-AD31-DE6B8009FE4B}" srcOrd="1" destOrd="0" presId="urn:microsoft.com/office/officeart/2005/8/layout/orgChart1"/>
    <dgm:cxn modelId="{F9013325-643A-475F-8C51-EC6E0206555C}" type="presParOf" srcId="{8EE7A14F-DA1E-4582-AD31-DE6B8009FE4B}" destId="{402BCE8D-0D60-4645-8578-F0CEF223B317}" srcOrd="0" destOrd="0" presId="urn:microsoft.com/office/officeart/2005/8/layout/orgChart1"/>
    <dgm:cxn modelId="{EC575D0A-89F4-48C7-A992-1B8D8ACE56E6}" type="presParOf" srcId="{8EE7A14F-DA1E-4582-AD31-DE6B8009FE4B}" destId="{BE57D455-B1CA-4963-B129-673EF7573EA3}" srcOrd="1" destOrd="0" presId="urn:microsoft.com/office/officeart/2005/8/layout/orgChart1"/>
    <dgm:cxn modelId="{6F768843-74D5-492F-9151-7D2F65507B98}" type="presParOf" srcId="{BE57D455-B1CA-4963-B129-673EF7573EA3}" destId="{E8614428-200B-47D5-BBA5-5B8FEC401CC8}" srcOrd="0" destOrd="0" presId="urn:microsoft.com/office/officeart/2005/8/layout/orgChart1"/>
    <dgm:cxn modelId="{A1477BA8-836D-4A67-AA73-956182D78A56}" type="presParOf" srcId="{E8614428-200B-47D5-BBA5-5B8FEC401CC8}" destId="{05734AC4-164C-406A-A85C-9AEEF4AD16DD}" srcOrd="0" destOrd="0" presId="urn:microsoft.com/office/officeart/2005/8/layout/orgChart1"/>
    <dgm:cxn modelId="{EDED3D6E-7D99-4DFC-9B6E-2579ADCCF870}" type="presParOf" srcId="{E8614428-200B-47D5-BBA5-5B8FEC401CC8}" destId="{7306F35F-121F-47F3-AF67-78581AB64EE5}" srcOrd="1" destOrd="0" presId="urn:microsoft.com/office/officeart/2005/8/layout/orgChart1"/>
    <dgm:cxn modelId="{2DE25E19-C4A3-4312-9530-1E359F6E305A}" type="presParOf" srcId="{BE57D455-B1CA-4963-B129-673EF7573EA3}" destId="{ABF424A9-8C27-43A4-A444-95C6A11DC369}" srcOrd="1" destOrd="0" presId="urn:microsoft.com/office/officeart/2005/8/layout/orgChart1"/>
    <dgm:cxn modelId="{F68A8FD8-92BD-4520-8EE8-CC68CCD1298B}" type="presParOf" srcId="{BE57D455-B1CA-4963-B129-673EF7573EA3}" destId="{D34808E2-C30C-4F1A-BC2D-5FA4A43BE9FF}" srcOrd="2" destOrd="0" presId="urn:microsoft.com/office/officeart/2005/8/layout/orgChart1"/>
    <dgm:cxn modelId="{068F17BD-8CF5-479A-9BD4-1BF3E820685C}" type="presParOf" srcId="{8EE7A14F-DA1E-4582-AD31-DE6B8009FE4B}" destId="{64D46990-1F6D-4079-B64D-C0C016F526DB}" srcOrd="2" destOrd="0" presId="urn:microsoft.com/office/officeart/2005/8/layout/orgChart1"/>
    <dgm:cxn modelId="{5EA6F802-F1F1-4689-A1BD-8A803F5CD412}" type="presParOf" srcId="{8EE7A14F-DA1E-4582-AD31-DE6B8009FE4B}" destId="{46BC6CEE-347B-4E98-8289-547B6FE71FBF}" srcOrd="3" destOrd="0" presId="urn:microsoft.com/office/officeart/2005/8/layout/orgChart1"/>
    <dgm:cxn modelId="{B5CF5773-AA2D-4C25-8615-A7D5DBBD67F0}" type="presParOf" srcId="{46BC6CEE-347B-4E98-8289-547B6FE71FBF}" destId="{8F072267-5D5B-4013-A5CE-86CC1378C560}" srcOrd="0" destOrd="0" presId="urn:microsoft.com/office/officeart/2005/8/layout/orgChart1"/>
    <dgm:cxn modelId="{E5B7022F-BAA0-4320-9704-D66E54DBA9CA}" type="presParOf" srcId="{8F072267-5D5B-4013-A5CE-86CC1378C560}" destId="{E6788C1A-4D87-41D0-A7BE-5DFB3BCF63CE}" srcOrd="0" destOrd="0" presId="urn:microsoft.com/office/officeart/2005/8/layout/orgChart1"/>
    <dgm:cxn modelId="{1F8098D1-7A95-4C5E-9CD7-249DF6CF25CE}" type="presParOf" srcId="{8F072267-5D5B-4013-A5CE-86CC1378C560}" destId="{EDB4C05B-02D3-476C-BE05-1FEE58350F80}" srcOrd="1" destOrd="0" presId="urn:microsoft.com/office/officeart/2005/8/layout/orgChart1"/>
    <dgm:cxn modelId="{3FF528A0-AB90-4494-9F3F-C8AF0B02CF83}" type="presParOf" srcId="{46BC6CEE-347B-4E98-8289-547B6FE71FBF}" destId="{8EC274DD-E3C7-4389-A4EC-CE3BD550E413}" srcOrd="1" destOrd="0" presId="urn:microsoft.com/office/officeart/2005/8/layout/orgChart1"/>
    <dgm:cxn modelId="{C4420F3C-0403-4B52-BDE4-F509A6455764}" type="presParOf" srcId="{46BC6CEE-347B-4E98-8289-547B6FE71FBF}" destId="{3A892681-96F2-4764-AC25-78990066BD51}" srcOrd="2" destOrd="0" presId="urn:microsoft.com/office/officeart/2005/8/layout/orgChart1"/>
    <dgm:cxn modelId="{653A55AA-8798-4F4C-BB88-D1C4C17F9C7F}" type="presParOf" srcId="{8EE7A14F-DA1E-4582-AD31-DE6B8009FE4B}" destId="{580A59DD-2C6C-4E72-A8A3-CFF70ADCA746}" srcOrd="4" destOrd="0" presId="urn:microsoft.com/office/officeart/2005/8/layout/orgChart1"/>
    <dgm:cxn modelId="{80F9F94C-3C78-4A04-A9AD-3BEE4945FB90}" type="presParOf" srcId="{8EE7A14F-DA1E-4582-AD31-DE6B8009FE4B}" destId="{961A88D0-7606-42EC-A0F7-B6CAE268B68B}" srcOrd="5" destOrd="0" presId="urn:microsoft.com/office/officeart/2005/8/layout/orgChart1"/>
    <dgm:cxn modelId="{08F98270-B665-4488-9A2C-AC72CE937684}" type="presParOf" srcId="{961A88D0-7606-42EC-A0F7-B6CAE268B68B}" destId="{0181F66B-B762-4CA8-BCDD-A84E9B138C35}" srcOrd="0" destOrd="0" presId="urn:microsoft.com/office/officeart/2005/8/layout/orgChart1"/>
    <dgm:cxn modelId="{CB2DC269-4966-4D2C-A467-4195519067BB}" type="presParOf" srcId="{0181F66B-B762-4CA8-BCDD-A84E9B138C35}" destId="{87803DFF-DD7D-4436-87DD-06B537FE8084}" srcOrd="0" destOrd="0" presId="urn:microsoft.com/office/officeart/2005/8/layout/orgChart1"/>
    <dgm:cxn modelId="{C7AA786C-B697-40A6-93C6-5FD9CF6A879A}" type="presParOf" srcId="{0181F66B-B762-4CA8-BCDD-A84E9B138C35}" destId="{877E318C-EF23-42A6-BBA6-8A7CD3486AA0}" srcOrd="1" destOrd="0" presId="urn:microsoft.com/office/officeart/2005/8/layout/orgChart1"/>
    <dgm:cxn modelId="{04D49E0F-9EE7-4F7F-BD5B-F8D95AF68AC8}" type="presParOf" srcId="{961A88D0-7606-42EC-A0F7-B6CAE268B68B}" destId="{7BB92C9C-908D-48EE-AB1E-F164B9FB00FE}" srcOrd="1" destOrd="0" presId="urn:microsoft.com/office/officeart/2005/8/layout/orgChart1"/>
    <dgm:cxn modelId="{D7CD7BC3-79E1-49F8-84FB-E6DBDAC193FA}" type="presParOf" srcId="{961A88D0-7606-42EC-A0F7-B6CAE268B68B}" destId="{82A658D0-C1E4-4069-A769-AE6248260041}" srcOrd="2" destOrd="0" presId="urn:microsoft.com/office/officeart/2005/8/layout/orgChart1"/>
    <dgm:cxn modelId="{5AF218DD-F402-431D-BA66-E01A22862E07}" type="presParOf" srcId="{8EE7A14F-DA1E-4582-AD31-DE6B8009FE4B}" destId="{01072EE9-60FB-4033-B093-3C4A1D6B8ABB}" srcOrd="6" destOrd="0" presId="urn:microsoft.com/office/officeart/2005/8/layout/orgChart1"/>
    <dgm:cxn modelId="{07F77462-37D5-463C-8DB9-4FBC4BB0199D}" type="presParOf" srcId="{8EE7A14F-DA1E-4582-AD31-DE6B8009FE4B}" destId="{865500E5-0EA7-4E7E-A284-4A840A8F35F4}" srcOrd="7" destOrd="0" presId="urn:microsoft.com/office/officeart/2005/8/layout/orgChart1"/>
    <dgm:cxn modelId="{BFC7E0FB-3DB8-47C7-BBAA-2709AA93C862}" type="presParOf" srcId="{865500E5-0EA7-4E7E-A284-4A840A8F35F4}" destId="{7CADCFA8-5218-4B59-9450-3143C0F56198}" srcOrd="0" destOrd="0" presId="urn:microsoft.com/office/officeart/2005/8/layout/orgChart1"/>
    <dgm:cxn modelId="{142DA849-1F5A-4C2F-BCF6-EBB2E23CF415}" type="presParOf" srcId="{7CADCFA8-5218-4B59-9450-3143C0F56198}" destId="{6B9B6BE2-91D1-48C1-8BC3-2095D6239069}" srcOrd="0" destOrd="0" presId="urn:microsoft.com/office/officeart/2005/8/layout/orgChart1"/>
    <dgm:cxn modelId="{E5DECC5C-2418-4266-BB83-3B92A385B832}" type="presParOf" srcId="{7CADCFA8-5218-4B59-9450-3143C0F56198}" destId="{7B017DFC-AADA-4798-89EB-FFFA0F584C68}" srcOrd="1" destOrd="0" presId="urn:microsoft.com/office/officeart/2005/8/layout/orgChart1"/>
    <dgm:cxn modelId="{E9B0FEF1-CBC9-48C2-A15E-98D1521829F7}" type="presParOf" srcId="{865500E5-0EA7-4E7E-A284-4A840A8F35F4}" destId="{A5AF6127-3647-409F-911C-9ACCAFCD6C57}" srcOrd="1" destOrd="0" presId="urn:microsoft.com/office/officeart/2005/8/layout/orgChart1"/>
    <dgm:cxn modelId="{641665CD-03B5-40EB-A6CE-7B3ACE0CEA6C}" type="presParOf" srcId="{865500E5-0EA7-4E7E-A284-4A840A8F35F4}" destId="{C5922A03-A16E-486F-A332-AF23544E9FFC}" srcOrd="2" destOrd="0" presId="urn:microsoft.com/office/officeart/2005/8/layout/orgChart1"/>
    <dgm:cxn modelId="{2828FEB9-8A3F-4682-91DC-9DC17686E8C4}" type="presParOf" srcId="{8EE7A14F-DA1E-4582-AD31-DE6B8009FE4B}" destId="{02B22AEB-B202-4174-AE28-0982816121A7}" srcOrd="8" destOrd="0" presId="urn:microsoft.com/office/officeart/2005/8/layout/orgChart1"/>
    <dgm:cxn modelId="{057BFD4A-4540-4E12-B2F6-FCD6067EF3D0}" type="presParOf" srcId="{8EE7A14F-DA1E-4582-AD31-DE6B8009FE4B}" destId="{ABC3EF55-8363-4D31-A9C6-67035AFF17F4}" srcOrd="9" destOrd="0" presId="urn:microsoft.com/office/officeart/2005/8/layout/orgChart1"/>
    <dgm:cxn modelId="{CDE2FBF7-15D9-4AE9-B1E2-A42A28A22ED5}" type="presParOf" srcId="{ABC3EF55-8363-4D31-A9C6-67035AFF17F4}" destId="{ECA06A82-1306-4538-9798-E0E376342404}" srcOrd="0" destOrd="0" presId="urn:microsoft.com/office/officeart/2005/8/layout/orgChart1"/>
    <dgm:cxn modelId="{03BB2462-4C6F-41C2-BE4B-E5B1DD12C40F}" type="presParOf" srcId="{ECA06A82-1306-4538-9798-E0E376342404}" destId="{74F2F67F-BE6C-49D7-98A7-02E7FC28545A}" srcOrd="0" destOrd="0" presId="urn:microsoft.com/office/officeart/2005/8/layout/orgChart1"/>
    <dgm:cxn modelId="{00A9F7D2-73EC-43F8-BB52-D5E07F0606EF}" type="presParOf" srcId="{ECA06A82-1306-4538-9798-E0E376342404}" destId="{F86EA95A-AD12-466D-8678-F7343246A790}" srcOrd="1" destOrd="0" presId="urn:microsoft.com/office/officeart/2005/8/layout/orgChart1"/>
    <dgm:cxn modelId="{4320E6D2-71AF-411E-80CE-A48F764E4360}" type="presParOf" srcId="{ABC3EF55-8363-4D31-A9C6-67035AFF17F4}" destId="{98F8626D-071B-4C46-A1F9-69A359B2F103}" srcOrd="1" destOrd="0" presId="urn:microsoft.com/office/officeart/2005/8/layout/orgChart1"/>
    <dgm:cxn modelId="{A5EB8338-DD75-4476-AFA9-A03D78345F89}" type="presParOf" srcId="{ABC3EF55-8363-4D31-A9C6-67035AFF17F4}" destId="{6CFA775D-A0F0-407B-8713-096911A11114}" srcOrd="2" destOrd="0" presId="urn:microsoft.com/office/officeart/2005/8/layout/orgChart1"/>
    <dgm:cxn modelId="{9CEA10BF-764E-4DE1-8093-FE2630C75364}" type="presParOf" srcId="{8EE7A14F-DA1E-4582-AD31-DE6B8009FE4B}" destId="{D17026A7-153F-42F1-99CE-011A22F1D72B}" srcOrd="10" destOrd="0" presId="urn:microsoft.com/office/officeart/2005/8/layout/orgChart1"/>
    <dgm:cxn modelId="{8820BB0C-A12B-4FAA-AA10-B93E0A9300BE}" type="presParOf" srcId="{8EE7A14F-DA1E-4582-AD31-DE6B8009FE4B}" destId="{7BD71C18-5572-45E6-859C-7307470306F3}" srcOrd="11" destOrd="0" presId="urn:microsoft.com/office/officeart/2005/8/layout/orgChart1"/>
    <dgm:cxn modelId="{EAFF096D-1721-4ED7-ACC8-54074B0D2740}" type="presParOf" srcId="{7BD71C18-5572-45E6-859C-7307470306F3}" destId="{DA474066-1154-4F5C-9D10-CB31BF72458B}" srcOrd="0" destOrd="0" presId="urn:microsoft.com/office/officeart/2005/8/layout/orgChart1"/>
    <dgm:cxn modelId="{C4418DA2-1C80-49A2-B616-42BF37788BAC}" type="presParOf" srcId="{DA474066-1154-4F5C-9D10-CB31BF72458B}" destId="{5FB29E7C-5DF2-4907-B736-5E00B5C23362}" srcOrd="0" destOrd="0" presId="urn:microsoft.com/office/officeart/2005/8/layout/orgChart1"/>
    <dgm:cxn modelId="{E5D28346-F1DB-45E0-A598-1D654A3A4349}" type="presParOf" srcId="{DA474066-1154-4F5C-9D10-CB31BF72458B}" destId="{6DDEEF14-DB23-4DF0-85C7-BD30C4F04CBF}" srcOrd="1" destOrd="0" presId="urn:microsoft.com/office/officeart/2005/8/layout/orgChart1"/>
    <dgm:cxn modelId="{4BF06598-900E-4594-A238-CFEF0D42BFA3}" type="presParOf" srcId="{7BD71C18-5572-45E6-859C-7307470306F3}" destId="{06848942-2071-41CC-83FC-3B198AC8B2A3}" srcOrd="1" destOrd="0" presId="urn:microsoft.com/office/officeart/2005/8/layout/orgChart1"/>
    <dgm:cxn modelId="{8E8A83CE-05FE-41F0-AE36-EDFB22DF4E99}" type="presParOf" srcId="{7BD71C18-5572-45E6-859C-7307470306F3}" destId="{B96C49D7-49A1-42A5-89C1-F7732E18AA78}" srcOrd="2" destOrd="0" presId="urn:microsoft.com/office/officeart/2005/8/layout/orgChart1"/>
    <dgm:cxn modelId="{E818C071-E628-40EA-BB27-3A659554AF3B}" type="presParOf" srcId="{8EE7A14F-DA1E-4582-AD31-DE6B8009FE4B}" destId="{01739798-F333-46E4-AD42-2E139BDA6841}" srcOrd="12" destOrd="0" presId="urn:microsoft.com/office/officeart/2005/8/layout/orgChart1"/>
    <dgm:cxn modelId="{94A66704-BAC4-4723-82AA-5CD43D15EEFA}" type="presParOf" srcId="{8EE7A14F-DA1E-4582-AD31-DE6B8009FE4B}" destId="{E57A2FDF-E178-408E-BD67-73812FA54AE7}" srcOrd="13" destOrd="0" presId="urn:microsoft.com/office/officeart/2005/8/layout/orgChart1"/>
    <dgm:cxn modelId="{DC80C0D7-A83C-4445-8CB7-891760716973}" type="presParOf" srcId="{E57A2FDF-E178-408E-BD67-73812FA54AE7}" destId="{C62E43D1-6B18-44CF-8AAF-61FCB1E17501}" srcOrd="0" destOrd="0" presId="urn:microsoft.com/office/officeart/2005/8/layout/orgChart1"/>
    <dgm:cxn modelId="{92D35ACF-C864-4793-9DBD-853670212D59}" type="presParOf" srcId="{C62E43D1-6B18-44CF-8AAF-61FCB1E17501}" destId="{1459290F-C1E5-4E5B-911C-BB630ABD0879}" srcOrd="0" destOrd="0" presId="urn:microsoft.com/office/officeart/2005/8/layout/orgChart1"/>
    <dgm:cxn modelId="{9545D506-3204-44D0-832A-7A472CECBB55}" type="presParOf" srcId="{C62E43D1-6B18-44CF-8AAF-61FCB1E17501}" destId="{46FFC3D3-6D63-475B-9593-9B1A94FC025C}" srcOrd="1" destOrd="0" presId="urn:microsoft.com/office/officeart/2005/8/layout/orgChart1"/>
    <dgm:cxn modelId="{2CE0C15A-BD69-4570-B059-1271E21CD0D4}" type="presParOf" srcId="{E57A2FDF-E178-408E-BD67-73812FA54AE7}" destId="{79F5ED9A-11EF-4F02-AEA0-A4C2BEEFF865}" srcOrd="1" destOrd="0" presId="urn:microsoft.com/office/officeart/2005/8/layout/orgChart1"/>
    <dgm:cxn modelId="{1AA94889-A3B0-4967-9E26-5BBA61E4C06C}" type="presParOf" srcId="{E57A2FDF-E178-408E-BD67-73812FA54AE7}" destId="{BFC02B2F-2ECF-4046-AF2F-CB69DD29AC0E}" srcOrd="2" destOrd="0" presId="urn:microsoft.com/office/officeart/2005/8/layout/orgChart1"/>
    <dgm:cxn modelId="{02C63894-5C65-466F-AF0F-1FBCBCDE505E}" type="presParOf" srcId="{92FA74D7-1111-429E-8DED-C3D9C883CA59}" destId="{1C6B8F73-EE5F-43E8-B704-ECA15DED26A8}" srcOrd="2" destOrd="0" presId="urn:microsoft.com/office/officeart/2005/8/layout/orgChart1"/>
    <dgm:cxn modelId="{C0F4D3EF-9134-4ED2-897C-F8E9745BE4FC}" type="presParOf" srcId="{CB1EA9D6-5ADD-4A69-A00B-B728694638A5}" destId="{39068B09-0379-471C-8152-7184C26DFE08}" srcOrd="2" destOrd="0" presId="urn:microsoft.com/office/officeart/2005/8/layout/orgChart1"/>
    <dgm:cxn modelId="{10B243AD-2156-4742-9688-D7FFADBD4D9E}" type="presParOf" srcId="{CB1EA9D6-5ADD-4A69-A00B-B728694638A5}" destId="{640AC195-2CE0-491D-83BA-45A8E890674A}" srcOrd="3" destOrd="0" presId="urn:microsoft.com/office/officeart/2005/8/layout/orgChart1"/>
    <dgm:cxn modelId="{F19C1A56-77F1-47C5-8C3A-D0392B9633A1}" type="presParOf" srcId="{640AC195-2CE0-491D-83BA-45A8E890674A}" destId="{6B1D2A21-3696-49BB-B127-3E3E4B823529}" srcOrd="0" destOrd="0" presId="urn:microsoft.com/office/officeart/2005/8/layout/orgChart1"/>
    <dgm:cxn modelId="{FE50F3BC-6C01-42B2-923F-193E100E1811}" type="presParOf" srcId="{6B1D2A21-3696-49BB-B127-3E3E4B823529}" destId="{93CC99CB-09DA-4E01-8796-E9FE8A55F8D1}" srcOrd="0" destOrd="0" presId="urn:microsoft.com/office/officeart/2005/8/layout/orgChart1"/>
    <dgm:cxn modelId="{7B599994-4CAE-488D-80EB-AE2CCC999A6D}" type="presParOf" srcId="{6B1D2A21-3696-49BB-B127-3E3E4B823529}" destId="{14E70C45-95C5-4141-A884-54BD03534B20}" srcOrd="1" destOrd="0" presId="urn:microsoft.com/office/officeart/2005/8/layout/orgChart1"/>
    <dgm:cxn modelId="{0817AEAB-6764-4D98-BBC7-4A19774B98E9}" type="presParOf" srcId="{640AC195-2CE0-491D-83BA-45A8E890674A}" destId="{99A4CFF2-E332-4CB0-920D-58EC74EA71B4}" srcOrd="1" destOrd="0" presId="urn:microsoft.com/office/officeart/2005/8/layout/orgChart1"/>
    <dgm:cxn modelId="{8854EE4F-A51A-455D-8D61-6C2CC44B51DA}" type="presParOf" srcId="{99A4CFF2-E332-4CB0-920D-58EC74EA71B4}" destId="{0A313F40-8E30-4E4C-8E19-FCAFAE74AF29}" srcOrd="0" destOrd="0" presId="urn:microsoft.com/office/officeart/2005/8/layout/orgChart1"/>
    <dgm:cxn modelId="{C9190540-661D-4AA0-98DE-ADD507A42E0C}" type="presParOf" srcId="{99A4CFF2-E332-4CB0-920D-58EC74EA71B4}" destId="{23F8653D-22DE-4D3B-9562-A55F6DB730F4}" srcOrd="1" destOrd="0" presId="urn:microsoft.com/office/officeart/2005/8/layout/orgChart1"/>
    <dgm:cxn modelId="{6D69E7E3-B9CC-4941-99D8-2561A20EA959}" type="presParOf" srcId="{23F8653D-22DE-4D3B-9562-A55F6DB730F4}" destId="{E5BFD885-E48A-4893-A1BE-278F98E10FBD}" srcOrd="0" destOrd="0" presId="urn:microsoft.com/office/officeart/2005/8/layout/orgChart1"/>
    <dgm:cxn modelId="{88307CB8-1568-4591-919E-0367BCE102F6}" type="presParOf" srcId="{E5BFD885-E48A-4893-A1BE-278F98E10FBD}" destId="{FE2B4DC4-52A3-4A2F-8A7D-5D7D61D2F22A}" srcOrd="0" destOrd="0" presId="urn:microsoft.com/office/officeart/2005/8/layout/orgChart1"/>
    <dgm:cxn modelId="{15A02FB9-BB64-4601-BC92-A05FFD50AE9C}" type="presParOf" srcId="{E5BFD885-E48A-4893-A1BE-278F98E10FBD}" destId="{95285809-9752-41C4-9139-3143F1EAE5F1}" srcOrd="1" destOrd="0" presId="urn:microsoft.com/office/officeart/2005/8/layout/orgChart1"/>
    <dgm:cxn modelId="{EC5F17FB-3732-41FC-A2D2-577BB48338B8}" type="presParOf" srcId="{23F8653D-22DE-4D3B-9562-A55F6DB730F4}" destId="{BCB97A02-2B8F-49A4-89D4-E662AA34CB4F}" srcOrd="1" destOrd="0" presId="urn:microsoft.com/office/officeart/2005/8/layout/orgChart1"/>
    <dgm:cxn modelId="{E48D9BE8-7EA6-4B19-B1EF-1D612CE82C3B}" type="presParOf" srcId="{23F8653D-22DE-4D3B-9562-A55F6DB730F4}" destId="{143C52D2-7CA3-4FC1-BCBD-847DAB110F8D}" srcOrd="2" destOrd="0" presId="urn:microsoft.com/office/officeart/2005/8/layout/orgChart1"/>
    <dgm:cxn modelId="{422C4773-6405-4ED9-99FA-2BA1831A218A}" type="presParOf" srcId="{99A4CFF2-E332-4CB0-920D-58EC74EA71B4}" destId="{F53C78A8-BE31-4E4A-BC41-CF5962E02CCF}" srcOrd="2" destOrd="0" presId="urn:microsoft.com/office/officeart/2005/8/layout/orgChart1"/>
    <dgm:cxn modelId="{A19E3AFB-1AE4-4AF5-B4D5-F0D83CBA09DC}" type="presParOf" srcId="{99A4CFF2-E332-4CB0-920D-58EC74EA71B4}" destId="{4ADACEA0-C392-42E8-B6D6-F4D2385D0D9A}" srcOrd="3" destOrd="0" presId="urn:microsoft.com/office/officeart/2005/8/layout/orgChart1"/>
    <dgm:cxn modelId="{846D922C-835E-4BC8-A0B0-813A205738B5}" type="presParOf" srcId="{4ADACEA0-C392-42E8-B6D6-F4D2385D0D9A}" destId="{15CD6263-278E-4096-829E-EF7D038C6059}" srcOrd="0" destOrd="0" presId="urn:microsoft.com/office/officeart/2005/8/layout/orgChart1"/>
    <dgm:cxn modelId="{E84F98B4-24B3-472E-9E69-9DA2D4235F5E}" type="presParOf" srcId="{15CD6263-278E-4096-829E-EF7D038C6059}" destId="{F57F77AC-624C-4186-B954-AF91757BE732}" srcOrd="0" destOrd="0" presId="urn:microsoft.com/office/officeart/2005/8/layout/orgChart1"/>
    <dgm:cxn modelId="{E0CD4035-9F14-4E0F-A717-28FECC59B8F6}" type="presParOf" srcId="{15CD6263-278E-4096-829E-EF7D038C6059}" destId="{0E6FEDC7-B35E-4639-B7B8-705FB434EF78}" srcOrd="1" destOrd="0" presId="urn:microsoft.com/office/officeart/2005/8/layout/orgChart1"/>
    <dgm:cxn modelId="{F9B261DB-E1E5-432A-A3A3-1DEA7CB17CC7}" type="presParOf" srcId="{4ADACEA0-C392-42E8-B6D6-F4D2385D0D9A}" destId="{1EA08544-FEAD-4DDC-B907-FA41FF0C06B8}" srcOrd="1" destOrd="0" presId="urn:microsoft.com/office/officeart/2005/8/layout/orgChart1"/>
    <dgm:cxn modelId="{EED29150-2ED8-4A03-B807-BEB8CC934796}" type="presParOf" srcId="{4ADACEA0-C392-42E8-B6D6-F4D2385D0D9A}" destId="{2D469854-2BB8-4174-95BC-2DB10A6B9BEB}" srcOrd="2" destOrd="0" presId="urn:microsoft.com/office/officeart/2005/8/layout/orgChart1"/>
    <dgm:cxn modelId="{CF31756B-602B-46AF-9A30-A8892F731BE1}" type="presParOf" srcId="{640AC195-2CE0-491D-83BA-45A8E890674A}" destId="{9CCE95DE-5EE6-4E6A-81F5-B5C7BFBAE272}" srcOrd="2" destOrd="0" presId="urn:microsoft.com/office/officeart/2005/8/layout/orgChart1"/>
    <dgm:cxn modelId="{369C8745-10A9-4401-80F8-B8420282AD5C}" type="presParOf" srcId="{CB1EA9D6-5ADD-4A69-A00B-B728694638A5}" destId="{35924AF1-FB14-4BA6-8C69-3BBFE4A0C2B6}" srcOrd="4" destOrd="0" presId="urn:microsoft.com/office/officeart/2005/8/layout/orgChart1"/>
    <dgm:cxn modelId="{F4ED8FA4-D7F8-4E76-80BC-B86EB2AA92AF}" type="presParOf" srcId="{CB1EA9D6-5ADD-4A69-A00B-B728694638A5}" destId="{E6CF103A-6B9F-4637-AFB0-52C5B241E3A6}" srcOrd="5" destOrd="0" presId="urn:microsoft.com/office/officeart/2005/8/layout/orgChart1"/>
    <dgm:cxn modelId="{1D1A99CE-1396-4F6E-AE09-E1A6E557FA34}" type="presParOf" srcId="{E6CF103A-6B9F-4637-AFB0-52C5B241E3A6}" destId="{7B303EEB-3F18-433E-BB5E-4C8C78B640BF}" srcOrd="0" destOrd="0" presId="urn:microsoft.com/office/officeart/2005/8/layout/orgChart1"/>
    <dgm:cxn modelId="{50F55C45-9016-457C-8D86-B6B0AE59331C}" type="presParOf" srcId="{7B303EEB-3F18-433E-BB5E-4C8C78B640BF}" destId="{CA260AB0-D535-41B0-B59F-C09136CDAC3B}" srcOrd="0" destOrd="0" presId="urn:microsoft.com/office/officeart/2005/8/layout/orgChart1"/>
    <dgm:cxn modelId="{F4C98378-72EC-4EA2-9E03-31D72BBE8C6E}" type="presParOf" srcId="{7B303EEB-3F18-433E-BB5E-4C8C78B640BF}" destId="{2003638E-4232-4354-890E-575B2D922F73}" srcOrd="1" destOrd="0" presId="urn:microsoft.com/office/officeart/2005/8/layout/orgChart1"/>
    <dgm:cxn modelId="{CB793E8B-53D5-425B-8D60-9456B902EF7F}" type="presParOf" srcId="{E6CF103A-6B9F-4637-AFB0-52C5B241E3A6}" destId="{81943BBC-F0E4-4064-9FCE-89C99FB8AA03}" srcOrd="1" destOrd="0" presId="urn:microsoft.com/office/officeart/2005/8/layout/orgChart1"/>
    <dgm:cxn modelId="{5216F95D-5D08-4F26-A4B7-B415AAAAFFE5}" type="presParOf" srcId="{E6CF103A-6B9F-4637-AFB0-52C5B241E3A6}" destId="{67ABB22C-05B4-4084-BCC8-DE4F333B2BAA}" srcOrd="2" destOrd="0" presId="urn:microsoft.com/office/officeart/2005/8/layout/orgChart1"/>
    <dgm:cxn modelId="{6B2F30A3-C414-4B91-A359-34559C296C96}" type="presParOf" srcId="{CB1EA9D6-5ADD-4A69-A00B-B728694638A5}" destId="{82242E30-0D06-4849-AC20-6C292CE6DFC3}" srcOrd="6" destOrd="0" presId="urn:microsoft.com/office/officeart/2005/8/layout/orgChart1"/>
    <dgm:cxn modelId="{E282AEF2-12BD-41FF-B315-619B3C0E6A46}" type="presParOf" srcId="{CB1EA9D6-5ADD-4A69-A00B-B728694638A5}" destId="{9CAFBD04-6BB3-4C91-B288-F20C0074C839}" srcOrd="7" destOrd="0" presId="urn:microsoft.com/office/officeart/2005/8/layout/orgChart1"/>
    <dgm:cxn modelId="{1412C9A5-CF3B-4B6E-9820-DB11585A0287}" type="presParOf" srcId="{9CAFBD04-6BB3-4C91-B288-F20C0074C839}" destId="{C4CF47C6-F5FE-443B-925C-9EA89E9158C8}" srcOrd="0" destOrd="0" presId="urn:microsoft.com/office/officeart/2005/8/layout/orgChart1"/>
    <dgm:cxn modelId="{439FBD22-E440-45B4-8065-AC92D2B67687}" type="presParOf" srcId="{C4CF47C6-F5FE-443B-925C-9EA89E9158C8}" destId="{5EDC3107-8FE7-48B6-9AE1-E7E1E8C14C30}" srcOrd="0" destOrd="0" presId="urn:microsoft.com/office/officeart/2005/8/layout/orgChart1"/>
    <dgm:cxn modelId="{ED4F7C28-0C64-4734-BF56-60978D31BA39}" type="presParOf" srcId="{C4CF47C6-F5FE-443B-925C-9EA89E9158C8}" destId="{4C0342A2-2825-4981-8533-5D5D279BCA91}" srcOrd="1" destOrd="0" presId="urn:microsoft.com/office/officeart/2005/8/layout/orgChart1"/>
    <dgm:cxn modelId="{4F47103E-F70D-422F-AA7F-6693F631B1E7}" type="presParOf" srcId="{9CAFBD04-6BB3-4C91-B288-F20C0074C839}" destId="{589277F6-B561-41BB-A15C-04BBA2E37703}" srcOrd="1" destOrd="0" presId="urn:microsoft.com/office/officeart/2005/8/layout/orgChart1"/>
    <dgm:cxn modelId="{82B2A622-68A9-4899-A882-A5D2BDBD16C3}" type="presParOf" srcId="{589277F6-B561-41BB-A15C-04BBA2E37703}" destId="{85D04926-9108-4933-9889-DDEFF9C3B73B}" srcOrd="0" destOrd="0" presId="urn:microsoft.com/office/officeart/2005/8/layout/orgChart1"/>
    <dgm:cxn modelId="{C17CFA41-44B1-4185-A6EC-75F2C3EA4DE9}" type="presParOf" srcId="{589277F6-B561-41BB-A15C-04BBA2E37703}" destId="{E5B962B0-F8A0-41E8-97D7-18A0A544A2B8}" srcOrd="1" destOrd="0" presId="urn:microsoft.com/office/officeart/2005/8/layout/orgChart1"/>
    <dgm:cxn modelId="{45C08F0C-8F8B-419E-A09E-A7564C8DD275}" type="presParOf" srcId="{E5B962B0-F8A0-41E8-97D7-18A0A544A2B8}" destId="{08214704-3144-485B-97ED-5A766E24A125}" srcOrd="0" destOrd="0" presId="urn:microsoft.com/office/officeart/2005/8/layout/orgChart1"/>
    <dgm:cxn modelId="{CAF33A62-F935-4BE7-A315-1A74AE10FC4E}" type="presParOf" srcId="{08214704-3144-485B-97ED-5A766E24A125}" destId="{9FFF73FA-A8F6-4128-B51F-E3CF0E431DD7}" srcOrd="0" destOrd="0" presId="urn:microsoft.com/office/officeart/2005/8/layout/orgChart1"/>
    <dgm:cxn modelId="{A95F80DC-6131-44E1-82D4-F2874BC5558A}" type="presParOf" srcId="{08214704-3144-485B-97ED-5A766E24A125}" destId="{EBFD7A21-928B-4066-A564-D49BDAF59B71}" srcOrd="1" destOrd="0" presId="urn:microsoft.com/office/officeart/2005/8/layout/orgChart1"/>
    <dgm:cxn modelId="{3BD8DCC8-4DD7-4916-B40C-3449434E8BE5}" type="presParOf" srcId="{E5B962B0-F8A0-41E8-97D7-18A0A544A2B8}" destId="{62F9EF20-48F4-48F1-A56A-34E52FEB0BDB}" srcOrd="1" destOrd="0" presId="urn:microsoft.com/office/officeart/2005/8/layout/orgChart1"/>
    <dgm:cxn modelId="{E24A9371-FE5C-450E-93EC-53D7B792BE1A}" type="presParOf" srcId="{E5B962B0-F8A0-41E8-97D7-18A0A544A2B8}" destId="{ADDE8A14-85BE-49BB-A206-4C9660821A1D}" srcOrd="2" destOrd="0" presId="urn:microsoft.com/office/officeart/2005/8/layout/orgChart1"/>
    <dgm:cxn modelId="{3DD6E9E8-2EF1-4406-BB42-E701AAE1D267}" type="presParOf" srcId="{589277F6-B561-41BB-A15C-04BBA2E37703}" destId="{1D5FA152-C237-48B1-B6E7-850D4470E01C}" srcOrd="2" destOrd="0" presId="urn:microsoft.com/office/officeart/2005/8/layout/orgChart1"/>
    <dgm:cxn modelId="{79C64071-25DF-46AB-993B-2B9D0F1D391C}" type="presParOf" srcId="{589277F6-B561-41BB-A15C-04BBA2E37703}" destId="{DD7D3B80-E997-4830-A063-430BAA21A9E2}" srcOrd="3" destOrd="0" presId="urn:microsoft.com/office/officeart/2005/8/layout/orgChart1"/>
    <dgm:cxn modelId="{806C4A9E-6D7D-443A-A707-BF7E2B3C2E1A}" type="presParOf" srcId="{DD7D3B80-E997-4830-A063-430BAA21A9E2}" destId="{513AEF78-FFBC-4EF3-9D46-7860919682B9}" srcOrd="0" destOrd="0" presId="urn:microsoft.com/office/officeart/2005/8/layout/orgChart1"/>
    <dgm:cxn modelId="{5604E18A-1EDF-4B53-A20B-60E98B8A0EA9}" type="presParOf" srcId="{513AEF78-FFBC-4EF3-9D46-7860919682B9}" destId="{A6895BFD-7D66-4EA8-A17E-58E3266920D6}" srcOrd="0" destOrd="0" presId="urn:microsoft.com/office/officeart/2005/8/layout/orgChart1"/>
    <dgm:cxn modelId="{2C3AAFF6-C560-4F3E-8AC7-4BD2D1D62D62}" type="presParOf" srcId="{513AEF78-FFBC-4EF3-9D46-7860919682B9}" destId="{D7035B4B-70C9-43F6-AA69-38609B449080}" srcOrd="1" destOrd="0" presId="urn:microsoft.com/office/officeart/2005/8/layout/orgChart1"/>
    <dgm:cxn modelId="{06E281E3-E22C-46BB-A3F2-DFCCE5EFDDD1}" type="presParOf" srcId="{DD7D3B80-E997-4830-A063-430BAA21A9E2}" destId="{55313548-E14B-405B-A2A9-217BE3F30C85}" srcOrd="1" destOrd="0" presId="urn:microsoft.com/office/officeart/2005/8/layout/orgChart1"/>
    <dgm:cxn modelId="{22C28E47-B807-467F-BA6A-9B279E601BAD}" type="presParOf" srcId="{DD7D3B80-E997-4830-A063-430BAA21A9E2}" destId="{E0A69262-FBE6-49F7-A241-416F6A6B7E87}" srcOrd="2" destOrd="0" presId="urn:microsoft.com/office/officeart/2005/8/layout/orgChart1"/>
    <dgm:cxn modelId="{1A0BB9AB-3223-4153-9E2B-3929C54B95DA}" type="presParOf" srcId="{589277F6-B561-41BB-A15C-04BBA2E37703}" destId="{019EF0EF-6FC1-4865-83A7-AD282429250F}" srcOrd="4" destOrd="0" presId="urn:microsoft.com/office/officeart/2005/8/layout/orgChart1"/>
    <dgm:cxn modelId="{955C26B2-6D58-47B9-AAB9-F23BF738C721}" type="presParOf" srcId="{589277F6-B561-41BB-A15C-04BBA2E37703}" destId="{396408AC-65E8-49FD-92A2-B05B03EC3933}" srcOrd="5" destOrd="0" presId="urn:microsoft.com/office/officeart/2005/8/layout/orgChart1"/>
    <dgm:cxn modelId="{19F7E30D-2C6A-4998-9A25-FD4E600BD1BF}" type="presParOf" srcId="{396408AC-65E8-49FD-92A2-B05B03EC3933}" destId="{6B64AAE3-5317-4873-ACBF-6470D5AA3D58}" srcOrd="0" destOrd="0" presId="urn:microsoft.com/office/officeart/2005/8/layout/orgChart1"/>
    <dgm:cxn modelId="{4B35EC10-ABE7-4C1B-9DDC-B04BB21AA015}" type="presParOf" srcId="{6B64AAE3-5317-4873-ACBF-6470D5AA3D58}" destId="{0F63B81C-7141-49E0-ACE9-3563747C5B01}" srcOrd="0" destOrd="0" presId="urn:microsoft.com/office/officeart/2005/8/layout/orgChart1"/>
    <dgm:cxn modelId="{BD33E581-7DE4-4B6C-959C-6EB8A4F8C785}" type="presParOf" srcId="{6B64AAE3-5317-4873-ACBF-6470D5AA3D58}" destId="{9D55B14A-65CD-4C97-A5ED-B85C370B35B6}" srcOrd="1" destOrd="0" presId="urn:microsoft.com/office/officeart/2005/8/layout/orgChart1"/>
    <dgm:cxn modelId="{6CE6186C-8952-403D-9C9E-C36942C01EA1}" type="presParOf" srcId="{396408AC-65E8-49FD-92A2-B05B03EC3933}" destId="{4DFE0EDA-3FA4-4A7A-929E-1A3E0429EDE6}" srcOrd="1" destOrd="0" presId="urn:microsoft.com/office/officeart/2005/8/layout/orgChart1"/>
    <dgm:cxn modelId="{3E856160-85A0-4FBC-8CEF-F104F5E2CC3B}" type="presParOf" srcId="{396408AC-65E8-49FD-92A2-B05B03EC3933}" destId="{53E1EE33-813A-40C2-82C8-E27B1A415845}" srcOrd="2" destOrd="0" presId="urn:microsoft.com/office/officeart/2005/8/layout/orgChart1"/>
    <dgm:cxn modelId="{577E8912-FD44-48D3-9800-F5C7E343E6D8}" type="presParOf" srcId="{589277F6-B561-41BB-A15C-04BBA2E37703}" destId="{B705C6CD-61A5-4A58-9935-4306C5807A35}" srcOrd="6" destOrd="0" presId="urn:microsoft.com/office/officeart/2005/8/layout/orgChart1"/>
    <dgm:cxn modelId="{21F296D2-8B07-40C0-988E-90D61CD49657}" type="presParOf" srcId="{589277F6-B561-41BB-A15C-04BBA2E37703}" destId="{22C8DBF3-6AEF-41FA-9A34-45F9D451FB50}" srcOrd="7" destOrd="0" presId="urn:microsoft.com/office/officeart/2005/8/layout/orgChart1"/>
    <dgm:cxn modelId="{4C3367CB-B1C1-48FB-BF73-A918BF319718}" type="presParOf" srcId="{22C8DBF3-6AEF-41FA-9A34-45F9D451FB50}" destId="{BC86D2F8-6A84-488F-940D-8F487B74BFBA}" srcOrd="0" destOrd="0" presId="urn:microsoft.com/office/officeart/2005/8/layout/orgChart1"/>
    <dgm:cxn modelId="{F26BC3C7-ED26-4268-852B-CB0618E23681}" type="presParOf" srcId="{BC86D2F8-6A84-488F-940D-8F487B74BFBA}" destId="{B506E1CA-D9C6-41CF-97E9-B600C2E5EC96}" srcOrd="0" destOrd="0" presId="urn:microsoft.com/office/officeart/2005/8/layout/orgChart1"/>
    <dgm:cxn modelId="{64F55791-6B6E-499C-BAED-247F39727B44}" type="presParOf" srcId="{BC86D2F8-6A84-488F-940D-8F487B74BFBA}" destId="{E43090E9-DF3D-446A-AF41-9878F71263F7}" srcOrd="1" destOrd="0" presId="urn:microsoft.com/office/officeart/2005/8/layout/orgChart1"/>
    <dgm:cxn modelId="{D4037455-7BDD-4B4F-A400-00392A777372}" type="presParOf" srcId="{22C8DBF3-6AEF-41FA-9A34-45F9D451FB50}" destId="{5834EC38-23E3-4027-97AF-6BE9D5CB005E}" srcOrd="1" destOrd="0" presId="urn:microsoft.com/office/officeart/2005/8/layout/orgChart1"/>
    <dgm:cxn modelId="{F947F43A-8592-4B07-BC52-B1956CB79C7D}" type="presParOf" srcId="{22C8DBF3-6AEF-41FA-9A34-45F9D451FB50}" destId="{E548FFAE-3394-41B1-943D-28DBA196E348}" srcOrd="2" destOrd="0" presId="urn:microsoft.com/office/officeart/2005/8/layout/orgChart1"/>
    <dgm:cxn modelId="{117A606A-2E6A-402B-88D5-4EE1557E6170}" type="presParOf" srcId="{9CAFBD04-6BB3-4C91-B288-F20C0074C839}" destId="{91578BC2-C207-45D7-ABB1-63785CD66B10}" srcOrd="2" destOrd="0" presId="urn:microsoft.com/office/officeart/2005/8/layout/orgChart1"/>
    <dgm:cxn modelId="{891F5513-78D7-475F-95F3-9DFEBFD7905D}" type="presParOf" srcId="{CB1EA9D6-5ADD-4A69-A00B-B728694638A5}" destId="{F68E111E-3ADC-43CA-BE03-68FD66EBC38D}" srcOrd="8" destOrd="0" presId="urn:microsoft.com/office/officeart/2005/8/layout/orgChart1"/>
    <dgm:cxn modelId="{D3A4ABA1-E5EB-4BA3-A523-17C73A2E1482}" type="presParOf" srcId="{CB1EA9D6-5ADD-4A69-A00B-B728694638A5}" destId="{20ED0061-6E49-4F55-9203-18B28EFE0C44}" srcOrd="9" destOrd="0" presId="urn:microsoft.com/office/officeart/2005/8/layout/orgChart1"/>
    <dgm:cxn modelId="{4693459C-9159-44EA-8834-8937A8BD034B}" type="presParOf" srcId="{20ED0061-6E49-4F55-9203-18B28EFE0C44}" destId="{83B446B0-5F47-4DE1-A5F0-DF05E8BFF11A}" srcOrd="0" destOrd="0" presId="urn:microsoft.com/office/officeart/2005/8/layout/orgChart1"/>
    <dgm:cxn modelId="{95353324-DB02-4B9E-8C19-5464CB3FB643}" type="presParOf" srcId="{83B446B0-5F47-4DE1-A5F0-DF05E8BFF11A}" destId="{57AC6E6F-92E9-44D2-BB79-DDB3643F9645}" srcOrd="0" destOrd="0" presId="urn:microsoft.com/office/officeart/2005/8/layout/orgChart1"/>
    <dgm:cxn modelId="{E96AF3CD-81A1-4D52-A225-EAD005D26430}" type="presParOf" srcId="{83B446B0-5F47-4DE1-A5F0-DF05E8BFF11A}" destId="{58C0765B-2963-40BB-9935-837DDEB3BC38}" srcOrd="1" destOrd="0" presId="urn:microsoft.com/office/officeart/2005/8/layout/orgChart1"/>
    <dgm:cxn modelId="{2FAA33DF-6068-418C-85BD-D333012118F0}" type="presParOf" srcId="{20ED0061-6E49-4F55-9203-18B28EFE0C44}" destId="{526CEF4B-3E77-467A-A4CD-06C6AFCDD560}" srcOrd="1" destOrd="0" presId="urn:microsoft.com/office/officeart/2005/8/layout/orgChart1"/>
    <dgm:cxn modelId="{AD40D8D4-8F51-4D08-89F5-8C9700B950C9}" type="presParOf" srcId="{20ED0061-6E49-4F55-9203-18B28EFE0C44}" destId="{D907E549-C308-4860-BAD4-F9B3F5A1DD4B}" srcOrd="2" destOrd="0" presId="urn:microsoft.com/office/officeart/2005/8/layout/orgChart1"/>
    <dgm:cxn modelId="{50CF4F7F-2C89-451F-8509-C4307E88A304}" type="presParOf" srcId="{CB1EA9D6-5ADD-4A69-A00B-B728694638A5}" destId="{638D5B05-4C87-47F4-B6E3-ECB262965852}" srcOrd="10" destOrd="0" presId="urn:microsoft.com/office/officeart/2005/8/layout/orgChart1"/>
    <dgm:cxn modelId="{C8283E80-C685-4891-8C77-EC5B25E3E8B0}" type="presParOf" srcId="{CB1EA9D6-5ADD-4A69-A00B-B728694638A5}" destId="{831EB117-300D-44AC-A7B3-5FF61B69E901}" srcOrd="11" destOrd="0" presId="urn:microsoft.com/office/officeart/2005/8/layout/orgChart1"/>
    <dgm:cxn modelId="{8A017314-4BBC-4147-ABD7-C5D81E72E824}" type="presParOf" srcId="{831EB117-300D-44AC-A7B3-5FF61B69E901}" destId="{00C5A484-DB49-4760-A737-76A922135575}" srcOrd="0" destOrd="0" presId="urn:microsoft.com/office/officeart/2005/8/layout/orgChart1"/>
    <dgm:cxn modelId="{3FEE446F-CE3C-49EA-9026-0AE436AB9F1B}" type="presParOf" srcId="{00C5A484-DB49-4760-A737-76A922135575}" destId="{4877B35D-6079-4BED-AAFB-8019B13FB656}" srcOrd="0" destOrd="0" presId="urn:microsoft.com/office/officeart/2005/8/layout/orgChart1"/>
    <dgm:cxn modelId="{6D5A9ADB-3B28-4ECC-9602-299E9A6EE626}" type="presParOf" srcId="{00C5A484-DB49-4760-A737-76A922135575}" destId="{344B0D3E-8C81-49EF-956B-EBC86E61F5AD}" srcOrd="1" destOrd="0" presId="urn:microsoft.com/office/officeart/2005/8/layout/orgChart1"/>
    <dgm:cxn modelId="{EC7BA232-BC8C-4D08-B50C-BD3195BCAED2}" type="presParOf" srcId="{831EB117-300D-44AC-A7B3-5FF61B69E901}" destId="{886E2DE2-85D2-443A-A898-B82477FE33DA}" srcOrd="1" destOrd="0" presId="urn:microsoft.com/office/officeart/2005/8/layout/orgChart1"/>
    <dgm:cxn modelId="{6D432A59-1B94-466C-9B00-2BC791E25639}" type="presParOf" srcId="{831EB117-300D-44AC-A7B3-5FF61B69E901}" destId="{3D5D0BE5-8FDF-4A37-B1C7-99B63D48326D}" srcOrd="2" destOrd="0" presId="urn:microsoft.com/office/officeart/2005/8/layout/orgChart1"/>
    <dgm:cxn modelId="{64637CA6-1C66-4563-B6D1-9EE48D8562AA}" type="presParOf" srcId="{CB1EA9D6-5ADD-4A69-A00B-B728694638A5}" destId="{FCB61FD3-2256-43EF-A2AC-C1F20B66EDDB}" srcOrd="12" destOrd="0" presId="urn:microsoft.com/office/officeart/2005/8/layout/orgChart1"/>
    <dgm:cxn modelId="{A590EED9-E65C-417E-A46C-558A34D37FF3}" type="presParOf" srcId="{CB1EA9D6-5ADD-4A69-A00B-B728694638A5}" destId="{D9E8D16E-FB13-4EE9-9826-B286FC0EBC8E}" srcOrd="13" destOrd="0" presId="urn:microsoft.com/office/officeart/2005/8/layout/orgChart1"/>
    <dgm:cxn modelId="{9B2E4C5B-9F08-4291-8F4A-857D0F71B2B1}" type="presParOf" srcId="{D9E8D16E-FB13-4EE9-9826-B286FC0EBC8E}" destId="{93C3A2BD-88F6-4BBF-874F-138D2259C2E9}" srcOrd="0" destOrd="0" presId="urn:microsoft.com/office/officeart/2005/8/layout/orgChart1"/>
    <dgm:cxn modelId="{89AF617B-24DF-4F3C-9601-ED4BD5DE90B0}" type="presParOf" srcId="{93C3A2BD-88F6-4BBF-874F-138D2259C2E9}" destId="{C6AF2EAF-71F5-45FC-A8B5-09A2360E924C}" srcOrd="0" destOrd="0" presId="urn:microsoft.com/office/officeart/2005/8/layout/orgChart1"/>
    <dgm:cxn modelId="{EBCC43A2-32D5-4820-A5DF-F1AE300AAA89}" type="presParOf" srcId="{93C3A2BD-88F6-4BBF-874F-138D2259C2E9}" destId="{07190750-1B1E-41CF-B266-7EADB68DC2E2}" srcOrd="1" destOrd="0" presId="urn:microsoft.com/office/officeart/2005/8/layout/orgChart1"/>
    <dgm:cxn modelId="{E1F11B88-DE08-452B-8781-A02C9DAF7AF2}" type="presParOf" srcId="{D9E8D16E-FB13-4EE9-9826-B286FC0EBC8E}" destId="{3867DAE5-C898-4617-BCC1-D2799433C10F}" srcOrd="1" destOrd="0" presId="urn:microsoft.com/office/officeart/2005/8/layout/orgChart1"/>
    <dgm:cxn modelId="{9B9C2A0C-2372-456A-A68F-B968D3293C9E}" type="presParOf" srcId="{D9E8D16E-FB13-4EE9-9826-B286FC0EBC8E}" destId="{53E6D276-A9CA-4631-9537-BFF19C7C5B2C}" srcOrd="2" destOrd="0" presId="urn:microsoft.com/office/officeart/2005/8/layout/orgChart1"/>
    <dgm:cxn modelId="{27455E61-E104-4B02-B9F1-32B5405F1028}" type="presParOf" srcId="{65C8B14A-D7DE-4C45-9180-ABB10B372C33}" destId="{3ED5FF66-B863-4938-9106-477F1FE5B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61FD3-2256-43EF-A2AC-C1F20B66EDDB}">
      <dsp:nvSpPr>
        <dsp:cNvPr id="0" name=""/>
        <dsp:cNvSpPr/>
      </dsp:nvSpPr>
      <dsp:spPr>
        <a:xfrm>
          <a:off x="4954821" y="336476"/>
          <a:ext cx="3449388" cy="176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49"/>
              </a:lnTo>
              <a:lnTo>
                <a:pt x="3449388" y="89149"/>
              </a:lnTo>
              <a:lnTo>
                <a:pt x="3449388" y="176855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D5B05-4C87-47F4-B6E3-ECB262965852}">
      <dsp:nvSpPr>
        <dsp:cNvPr id="0" name=""/>
        <dsp:cNvSpPr/>
      </dsp:nvSpPr>
      <dsp:spPr>
        <a:xfrm>
          <a:off x="4954821" y="336476"/>
          <a:ext cx="2438684" cy="176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49"/>
              </a:lnTo>
              <a:lnTo>
                <a:pt x="2438684" y="89149"/>
              </a:lnTo>
              <a:lnTo>
                <a:pt x="2438684" y="176855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E111E-3ADC-43CA-BE03-68FD66EBC38D}">
      <dsp:nvSpPr>
        <dsp:cNvPr id="0" name=""/>
        <dsp:cNvSpPr/>
      </dsp:nvSpPr>
      <dsp:spPr>
        <a:xfrm>
          <a:off x="4954821" y="336476"/>
          <a:ext cx="1427981" cy="176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49"/>
              </a:lnTo>
              <a:lnTo>
                <a:pt x="1427981" y="89149"/>
              </a:lnTo>
              <a:lnTo>
                <a:pt x="1427981" y="176855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5C6CD-61A5-4A58-9935-4306C5807A35}">
      <dsp:nvSpPr>
        <dsp:cNvPr id="0" name=""/>
        <dsp:cNvSpPr/>
      </dsp:nvSpPr>
      <dsp:spPr>
        <a:xfrm>
          <a:off x="5037982" y="930977"/>
          <a:ext cx="125293" cy="2616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230"/>
              </a:lnTo>
              <a:lnTo>
                <a:pt x="125293" y="2616230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EF0EF-6FC1-4865-83A7-AD282429250F}">
      <dsp:nvSpPr>
        <dsp:cNvPr id="0" name=""/>
        <dsp:cNvSpPr/>
      </dsp:nvSpPr>
      <dsp:spPr>
        <a:xfrm>
          <a:off x="5037982" y="930977"/>
          <a:ext cx="125293" cy="1796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761"/>
              </a:lnTo>
              <a:lnTo>
                <a:pt x="125293" y="1796761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FA152-C237-48B1-B6E7-850D4470E01C}">
      <dsp:nvSpPr>
        <dsp:cNvPr id="0" name=""/>
        <dsp:cNvSpPr/>
      </dsp:nvSpPr>
      <dsp:spPr>
        <a:xfrm>
          <a:off x="5037982" y="930977"/>
          <a:ext cx="125293" cy="977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7291"/>
              </a:lnTo>
              <a:lnTo>
                <a:pt x="125293" y="977291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04926-9108-4933-9889-DDEFF9C3B73B}">
      <dsp:nvSpPr>
        <dsp:cNvPr id="0" name=""/>
        <dsp:cNvSpPr/>
      </dsp:nvSpPr>
      <dsp:spPr>
        <a:xfrm>
          <a:off x="5037982" y="930977"/>
          <a:ext cx="125293" cy="38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234"/>
              </a:lnTo>
              <a:lnTo>
                <a:pt x="125293" y="384234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2E30-0D06-4849-AC20-6C292CE6DFC3}">
      <dsp:nvSpPr>
        <dsp:cNvPr id="0" name=""/>
        <dsp:cNvSpPr/>
      </dsp:nvSpPr>
      <dsp:spPr>
        <a:xfrm>
          <a:off x="4954821" y="336476"/>
          <a:ext cx="417278" cy="176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49"/>
              </a:lnTo>
              <a:lnTo>
                <a:pt x="417278" y="89149"/>
              </a:lnTo>
              <a:lnTo>
                <a:pt x="417278" y="176855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24AF1-FB14-4BA6-8C69-3BBFE4A0C2B6}">
      <dsp:nvSpPr>
        <dsp:cNvPr id="0" name=""/>
        <dsp:cNvSpPr/>
      </dsp:nvSpPr>
      <dsp:spPr>
        <a:xfrm>
          <a:off x="4361396" y="336476"/>
          <a:ext cx="593424" cy="176855"/>
        </a:xfrm>
        <a:custGeom>
          <a:avLst/>
          <a:gdLst/>
          <a:ahLst/>
          <a:cxnLst/>
          <a:rect l="0" t="0" r="0" b="0"/>
          <a:pathLst>
            <a:path>
              <a:moveTo>
                <a:pt x="593424" y="0"/>
              </a:moveTo>
              <a:lnTo>
                <a:pt x="593424" y="89149"/>
              </a:lnTo>
              <a:lnTo>
                <a:pt x="0" y="89149"/>
              </a:lnTo>
              <a:lnTo>
                <a:pt x="0" y="176855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C78A8-BE31-4E4A-BC41-CF5962E02CCF}">
      <dsp:nvSpPr>
        <dsp:cNvPr id="0" name=""/>
        <dsp:cNvSpPr/>
      </dsp:nvSpPr>
      <dsp:spPr>
        <a:xfrm>
          <a:off x="3016576" y="930977"/>
          <a:ext cx="125293" cy="977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7291"/>
              </a:lnTo>
              <a:lnTo>
                <a:pt x="125293" y="977291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13F40-8E30-4E4C-8E19-FCAFAE74AF29}">
      <dsp:nvSpPr>
        <dsp:cNvPr id="0" name=""/>
        <dsp:cNvSpPr/>
      </dsp:nvSpPr>
      <dsp:spPr>
        <a:xfrm>
          <a:off x="3016576" y="930977"/>
          <a:ext cx="125293" cy="38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4234"/>
              </a:lnTo>
              <a:lnTo>
                <a:pt x="125293" y="384234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68B09-0379-471C-8152-7184C26DFE08}">
      <dsp:nvSpPr>
        <dsp:cNvPr id="0" name=""/>
        <dsp:cNvSpPr/>
      </dsp:nvSpPr>
      <dsp:spPr>
        <a:xfrm>
          <a:off x="3350692" y="336476"/>
          <a:ext cx="1604128" cy="176855"/>
        </a:xfrm>
        <a:custGeom>
          <a:avLst/>
          <a:gdLst/>
          <a:ahLst/>
          <a:cxnLst/>
          <a:rect l="0" t="0" r="0" b="0"/>
          <a:pathLst>
            <a:path>
              <a:moveTo>
                <a:pt x="1604128" y="0"/>
              </a:moveTo>
              <a:lnTo>
                <a:pt x="1604128" y="89149"/>
              </a:lnTo>
              <a:lnTo>
                <a:pt x="0" y="89149"/>
              </a:lnTo>
              <a:lnTo>
                <a:pt x="0" y="176855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39798-F333-46E4-AD42-2E139BDA6841}">
      <dsp:nvSpPr>
        <dsp:cNvPr id="0" name=""/>
        <dsp:cNvSpPr/>
      </dsp:nvSpPr>
      <dsp:spPr>
        <a:xfrm>
          <a:off x="1818224" y="912213"/>
          <a:ext cx="256643" cy="3805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5372"/>
              </a:lnTo>
              <a:lnTo>
                <a:pt x="256643" y="3805372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026A7-153F-42F1-99CE-011A22F1D72B}">
      <dsp:nvSpPr>
        <dsp:cNvPr id="0" name=""/>
        <dsp:cNvSpPr/>
      </dsp:nvSpPr>
      <dsp:spPr>
        <a:xfrm>
          <a:off x="1818224" y="912213"/>
          <a:ext cx="256643" cy="3149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9493"/>
              </a:lnTo>
              <a:lnTo>
                <a:pt x="256643" y="3149493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22AEB-B202-4174-AE28-0982816121A7}">
      <dsp:nvSpPr>
        <dsp:cNvPr id="0" name=""/>
        <dsp:cNvSpPr/>
      </dsp:nvSpPr>
      <dsp:spPr>
        <a:xfrm>
          <a:off x="1818224" y="912213"/>
          <a:ext cx="256643" cy="2663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3044"/>
              </a:lnTo>
              <a:lnTo>
                <a:pt x="256643" y="2663044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72EE9-60FB-4033-B093-3C4A1D6B8ABB}">
      <dsp:nvSpPr>
        <dsp:cNvPr id="0" name=""/>
        <dsp:cNvSpPr/>
      </dsp:nvSpPr>
      <dsp:spPr>
        <a:xfrm>
          <a:off x="1818224" y="912213"/>
          <a:ext cx="219113" cy="2082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2495"/>
              </a:lnTo>
              <a:lnTo>
                <a:pt x="219113" y="2082495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A59DD-2C6C-4E72-A8A3-CFF70ADCA746}">
      <dsp:nvSpPr>
        <dsp:cNvPr id="0" name=""/>
        <dsp:cNvSpPr/>
      </dsp:nvSpPr>
      <dsp:spPr>
        <a:xfrm>
          <a:off x="1818224" y="912213"/>
          <a:ext cx="237882" cy="1564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497"/>
              </a:lnTo>
              <a:lnTo>
                <a:pt x="237882" y="1564497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46990-1F6D-4079-B64D-C0C016F526DB}">
      <dsp:nvSpPr>
        <dsp:cNvPr id="0" name=""/>
        <dsp:cNvSpPr/>
      </dsp:nvSpPr>
      <dsp:spPr>
        <a:xfrm>
          <a:off x="1818224" y="912213"/>
          <a:ext cx="200353" cy="1022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773"/>
              </a:lnTo>
              <a:lnTo>
                <a:pt x="200353" y="1022773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BCE8D-0D60-4645-8578-F0CEF223B317}">
      <dsp:nvSpPr>
        <dsp:cNvPr id="0" name=""/>
        <dsp:cNvSpPr/>
      </dsp:nvSpPr>
      <dsp:spPr>
        <a:xfrm>
          <a:off x="1818224" y="912213"/>
          <a:ext cx="200019" cy="420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02"/>
              </a:lnTo>
              <a:lnTo>
                <a:pt x="200019" y="420402"/>
              </a:lnTo>
            </a:path>
          </a:pathLst>
        </a:custGeom>
        <a:noFill/>
        <a:ln w="15875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C2307-B7C4-4012-9512-B37D085DD57E}">
      <dsp:nvSpPr>
        <dsp:cNvPr id="0" name=""/>
        <dsp:cNvSpPr/>
      </dsp:nvSpPr>
      <dsp:spPr>
        <a:xfrm>
          <a:off x="2152341" y="336476"/>
          <a:ext cx="2802479" cy="158090"/>
        </a:xfrm>
        <a:custGeom>
          <a:avLst/>
          <a:gdLst/>
          <a:ahLst/>
          <a:cxnLst/>
          <a:rect l="0" t="0" r="0" b="0"/>
          <a:pathLst>
            <a:path>
              <a:moveTo>
                <a:pt x="2802479" y="0"/>
              </a:moveTo>
              <a:lnTo>
                <a:pt x="2802479" y="70384"/>
              </a:lnTo>
              <a:lnTo>
                <a:pt x="0" y="70384"/>
              </a:lnTo>
              <a:lnTo>
                <a:pt x="0" y="158090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40682-D533-4EE7-BA01-8363BBFF326A}">
      <dsp:nvSpPr>
        <dsp:cNvPr id="0" name=""/>
        <dsp:cNvSpPr/>
      </dsp:nvSpPr>
      <dsp:spPr>
        <a:xfrm>
          <a:off x="4459401" y="0"/>
          <a:ext cx="990840" cy="336476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Home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4459401" y="0"/>
        <a:ext cx="990840" cy="336476"/>
      </dsp:txXfrm>
    </dsp:sp>
    <dsp:sp modelId="{0A5A1336-B288-4C3E-B159-EFD117327439}">
      <dsp:nvSpPr>
        <dsp:cNvPr id="0" name=""/>
        <dsp:cNvSpPr/>
      </dsp:nvSpPr>
      <dsp:spPr>
        <a:xfrm>
          <a:off x="1734695" y="494567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Destination</a:t>
          </a:r>
        </a:p>
      </dsp:txBody>
      <dsp:txXfrm>
        <a:off x="1734695" y="494567"/>
        <a:ext cx="835291" cy="417645"/>
      </dsp:txXfrm>
    </dsp:sp>
    <dsp:sp modelId="{05734AC4-164C-406A-A85C-9AEEF4AD16DD}">
      <dsp:nvSpPr>
        <dsp:cNvPr id="0" name=""/>
        <dsp:cNvSpPr/>
      </dsp:nvSpPr>
      <dsp:spPr>
        <a:xfrm>
          <a:off x="2018243" y="1070421"/>
          <a:ext cx="802498" cy="524387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Kachin</a:t>
          </a:r>
        </a:p>
      </dsp:txBody>
      <dsp:txXfrm>
        <a:off x="2018243" y="1070421"/>
        <a:ext cx="802498" cy="524387"/>
      </dsp:txXfrm>
    </dsp:sp>
    <dsp:sp modelId="{E6788C1A-4D87-41D0-A7BE-5DFB3BCF63CE}">
      <dsp:nvSpPr>
        <dsp:cNvPr id="0" name=""/>
        <dsp:cNvSpPr/>
      </dsp:nvSpPr>
      <dsp:spPr>
        <a:xfrm>
          <a:off x="2018577" y="1726163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Shan</a:t>
          </a:r>
        </a:p>
      </dsp:txBody>
      <dsp:txXfrm>
        <a:off x="2018577" y="1726163"/>
        <a:ext cx="835291" cy="417645"/>
      </dsp:txXfrm>
    </dsp:sp>
    <dsp:sp modelId="{87803DFF-DD7D-4436-87DD-06B537FE8084}">
      <dsp:nvSpPr>
        <dsp:cNvPr id="0" name=""/>
        <dsp:cNvSpPr/>
      </dsp:nvSpPr>
      <dsp:spPr>
        <a:xfrm>
          <a:off x="2056107" y="2267887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Kayin</a:t>
          </a:r>
        </a:p>
      </dsp:txBody>
      <dsp:txXfrm>
        <a:off x="2056107" y="2267887"/>
        <a:ext cx="835291" cy="417645"/>
      </dsp:txXfrm>
    </dsp:sp>
    <dsp:sp modelId="{6B9B6BE2-91D1-48C1-8BC3-2095D6239069}">
      <dsp:nvSpPr>
        <dsp:cNvPr id="0" name=""/>
        <dsp:cNvSpPr/>
      </dsp:nvSpPr>
      <dsp:spPr>
        <a:xfrm>
          <a:off x="2037338" y="2785885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Rakhine</a:t>
          </a:r>
        </a:p>
      </dsp:txBody>
      <dsp:txXfrm>
        <a:off x="2037338" y="2785885"/>
        <a:ext cx="835291" cy="417645"/>
      </dsp:txXfrm>
    </dsp:sp>
    <dsp:sp modelId="{74F2F67F-BE6C-49D7-98A7-02E7FC28545A}">
      <dsp:nvSpPr>
        <dsp:cNvPr id="0" name=""/>
        <dsp:cNvSpPr/>
      </dsp:nvSpPr>
      <dsp:spPr>
        <a:xfrm>
          <a:off x="2074868" y="3366434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Yangon</a:t>
          </a:r>
        </a:p>
      </dsp:txBody>
      <dsp:txXfrm>
        <a:off x="2074868" y="3366434"/>
        <a:ext cx="835291" cy="417645"/>
      </dsp:txXfrm>
    </dsp:sp>
    <dsp:sp modelId="{5FB29E7C-5DF2-4907-B736-5E00B5C23362}">
      <dsp:nvSpPr>
        <dsp:cNvPr id="0" name=""/>
        <dsp:cNvSpPr/>
      </dsp:nvSpPr>
      <dsp:spPr>
        <a:xfrm>
          <a:off x="2074868" y="3852883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Mandalay</a:t>
          </a:r>
        </a:p>
      </dsp:txBody>
      <dsp:txXfrm>
        <a:off x="2074868" y="3852883"/>
        <a:ext cx="835291" cy="417645"/>
      </dsp:txXfrm>
    </dsp:sp>
    <dsp:sp modelId="{1459290F-C1E5-4E5B-911C-BB630ABD0879}">
      <dsp:nvSpPr>
        <dsp:cNvPr id="0" name=""/>
        <dsp:cNvSpPr/>
      </dsp:nvSpPr>
      <dsp:spPr>
        <a:xfrm>
          <a:off x="2074868" y="4508763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Pyin Oo Lwin</a:t>
          </a:r>
        </a:p>
      </dsp:txBody>
      <dsp:txXfrm>
        <a:off x="2074868" y="4508763"/>
        <a:ext cx="835291" cy="417645"/>
      </dsp:txXfrm>
    </dsp:sp>
    <dsp:sp modelId="{93CC99CB-09DA-4E01-8796-E9FE8A55F8D1}">
      <dsp:nvSpPr>
        <dsp:cNvPr id="0" name=""/>
        <dsp:cNvSpPr/>
      </dsp:nvSpPr>
      <dsp:spPr>
        <a:xfrm>
          <a:off x="2933046" y="513331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Food</a:t>
          </a:r>
        </a:p>
      </dsp:txBody>
      <dsp:txXfrm>
        <a:off x="2933046" y="513331"/>
        <a:ext cx="835291" cy="417645"/>
      </dsp:txXfrm>
    </dsp:sp>
    <dsp:sp modelId="{FE2B4DC4-52A3-4A2F-8A7D-5D7D61D2F22A}">
      <dsp:nvSpPr>
        <dsp:cNvPr id="0" name=""/>
        <dsp:cNvSpPr/>
      </dsp:nvSpPr>
      <dsp:spPr>
        <a:xfrm>
          <a:off x="3141869" y="1106389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Meal</a:t>
          </a:r>
        </a:p>
      </dsp:txBody>
      <dsp:txXfrm>
        <a:off x="3141869" y="1106389"/>
        <a:ext cx="835291" cy="417645"/>
      </dsp:txXfrm>
    </dsp:sp>
    <dsp:sp modelId="{F57F77AC-624C-4186-B954-AF91757BE732}">
      <dsp:nvSpPr>
        <dsp:cNvPr id="0" name=""/>
        <dsp:cNvSpPr/>
      </dsp:nvSpPr>
      <dsp:spPr>
        <a:xfrm>
          <a:off x="3141869" y="1699446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Snack</a:t>
          </a:r>
        </a:p>
      </dsp:txBody>
      <dsp:txXfrm>
        <a:off x="3141869" y="1699446"/>
        <a:ext cx="835291" cy="417645"/>
      </dsp:txXfrm>
    </dsp:sp>
    <dsp:sp modelId="{CA260AB0-D535-41B0-B59F-C09136CDAC3B}">
      <dsp:nvSpPr>
        <dsp:cNvPr id="0" name=""/>
        <dsp:cNvSpPr/>
      </dsp:nvSpPr>
      <dsp:spPr>
        <a:xfrm>
          <a:off x="3943750" y="513331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Costumes</a:t>
          </a:r>
        </a:p>
      </dsp:txBody>
      <dsp:txXfrm>
        <a:off x="3943750" y="513331"/>
        <a:ext cx="835291" cy="417645"/>
      </dsp:txXfrm>
    </dsp:sp>
    <dsp:sp modelId="{5EDC3107-8FE7-48B6-9AE1-E7E1E8C14C30}">
      <dsp:nvSpPr>
        <dsp:cNvPr id="0" name=""/>
        <dsp:cNvSpPr/>
      </dsp:nvSpPr>
      <dsp:spPr>
        <a:xfrm>
          <a:off x="4954453" y="513331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Products</a:t>
          </a:r>
        </a:p>
      </dsp:txBody>
      <dsp:txXfrm>
        <a:off x="4954453" y="513331"/>
        <a:ext cx="835291" cy="417645"/>
      </dsp:txXfrm>
    </dsp:sp>
    <dsp:sp modelId="{9FFF73FA-A8F6-4128-B51F-E3CF0E431DD7}">
      <dsp:nvSpPr>
        <dsp:cNvPr id="0" name=""/>
        <dsp:cNvSpPr/>
      </dsp:nvSpPr>
      <dsp:spPr>
        <a:xfrm>
          <a:off x="5163276" y="1106389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Arts and Crafts</a:t>
          </a:r>
        </a:p>
      </dsp:txBody>
      <dsp:txXfrm>
        <a:off x="5163276" y="1106389"/>
        <a:ext cx="835291" cy="417645"/>
      </dsp:txXfrm>
    </dsp:sp>
    <dsp:sp modelId="{A6895BFD-7D66-4EA8-A17E-58E3266920D6}">
      <dsp:nvSpPr>
        <dsp:cNvPr id="0" name=""/>
        <dsp:cNvSpPr/>
      </dsp:nvSpPr>
      <dsp:spPr>
        <a:xfrm>
          <a:off x="5163276" y="1699446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Pottery and Others</a:t>
          </a:r>
        </a:p>
      </dsp:txBody>
      <dsp:txXfrm>
        <a:off x="5163276" y="1699446"/>
        <a:ext cx="835291" cy="417645"/>
      </dsp:txXfrm>
    </dsp:sp>
    <dsp:sp modelId="{0F63B81C-7141-49E0-ACE9-3563747C5B01}">
      <dsp:nvSpPr>
        <dsp:cNvPr id="0" name=""/>
        <dsp:cNvSpPr/>
      </dsp:nvSpPr>
      <dsp:spPr>
        <a:xfrm>
          <a:off x="5163276" y="2292503"/>
          <a:ext cx="835291" cy="870470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Gold , Silverware and </a:t>
          </a:r>
          <a:r>
            <a:rPr lang="en-US" sz="1000" b="0" kern="1200" dirty="0"/>
            <a:t>Embroidery</a:t>
          </a:r>
          <a:r>
            <a:rPr lang="en-US" sz="1000" kern="1200" dirty="0"/>
            <a:t> </a:t>
          </a:r>
        </a:p>
      </dsp:txBody>
      <dsp:txXfrm>
        <a:off x="5163276" y="2292503"/>
        <a:ext cx="835291" cy="870470"/>
      </dsp:txXfrm>
    </dsp:sp>
    <dsp:sp modelId="{B506E1CA-D9C6-41CF-97E9-B600C2E5EC96}">
      <dsp:nvSpPr>
        <dsp:cNvPr id="0" name=""/>
        <dsp:cNvSpPr/>
      </dsp:nvSpPr>
      <dsp:spPr>
        <a:xfrm>
          <a:off x="5163276" y="3338385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Jewellery</a:t>
          </a:r>
        </a:p>
      </dsp:txBody>
      <dsp:txXfrm>
        <a:off x="5163276" y="3338385"/>
        <a:ext cx="835291" cy="417645"/>
      </dsp:txXfrm>
    </dsp:sp>
    <dsp:sp modelId="{57AC6E6F-92E9-44D2-BB79-DDB3643F9645}">
      <dsp:nvSpPr>
        <dsp:cNvPr id="0" name=""/>
        <dsp:cNvSpPr/>
      </dsp:nvSpPr>
      <dsp:spPr>
        <a:xfrm>
          <a:off x="5965156" y="513331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Festivals</a:t>
          </a:r>
        </a:p>
      </dsp:txBody>
      <dsp:txXfrm>
        <a:off x="5965156" y="513331"/>
        <a:ext cx="835291" cy="417645"/>
      </dsp:txXfrm>
    </dsp:sp>
    <dsp:sp modelId="{4877B35D-6079-4BED-AAFB-8019B13FB656}">
      <dsp:nvSpPr>
        <dsp:cNvPr id="0" name=""/>
        <dsp:cNvSpPr/>
      </dsp:nvSpPr>
      <dsp:spPr>
        <a:xfrm>
          <a:off x="6975860" y="513331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About Us</a:t>
          </a:r>
        </a:p>
      </dsp:txBody>
      <dsp:txXfrm>
        <a:off x="6975860" y="513331"/>
        <a:ext cx="835291" cy="417645"/>
      </dsp:txXfrm>
    </dsp:sp>
    <dsp:sp modelId="{C6AF2EAF-71F5-45FC-A8B5-09A2360E924C}">
      <dsp:nvSpPr>
        <dsp:cNvPr id="0" name=""/>
        <dsp:cNvSpPr/>
      </dsp:nvSpPr>
      <dsp:spPr>
        <a:xfrm>
          <a:off x="7986563" y="513331"/>
          <a:ext cx="835291" cy="417645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FAQs</a:t>
          </a:r>
        </a:p>
      </dsp:txBody>
      <dsp:txXfrm>
        <a:off x="7986563" y="513331"/>
        <a:ext cx="835291" cy="417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75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8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8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5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2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8FE2C1-0585-4166-93CC-CE01F0603358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B0FBB9-121B-4E9D-B55F-102BAB05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1CC0-814B-13E3-77A5-8E21A620E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34" y="315612"/>
            <a:ext cx="11555866" cy="107721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Technology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(Yatanarpon Cyber City)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2D3FEE2-7D9D-74D8-C5BD-6509C2A5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944" y="2796988"/>
            <a:ext cx="5383013" cy="31066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Group-II</a:t>
            </a:r>
          </a:p>
          <a:p>
            <a:pPr algn="l"/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1.Ma Khaing Hsu Yee        2ICT-3</a:t>
            </a:r>
          </a:p>
          <a:p>
            <a:pPr algn="l"/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2.Ma Thin Thiri Mon          2ICT-6</a:t>
            </a:r>
          </a:p>
          <a:p>
            <a:pPr algn="l"/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3.Ma Lin Latt Khin             2ICT-21</a:t>
            </a:r>
          </a:p>
          <a:p>
            <a:pPr algn="l"/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4.Ma Phyo Sandar Htun     2ICT-32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B2BBE-3FBC-4AF7-63E6-8BFDB2BB0DD9}"/>
              </a:ext>
            </a:extLst>
          </p:cNvPr>
          <p:cNvSpPr txBox="1"/>
          <p:nvPr/>
        </p:nvSpPr>
        <p:spPr>
          <a:xfrm>
            <a:off x="7670688" y="2736502"/>
            <a:ext cx="48812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Thin Thiri Mon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Khaing Hsu Yee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F8962-D0B3-35EC-0F3B-3A5CE855FA92}"/>
              </a:ext>
            </a:extLst>
          </p:cNvPr>
          <p:cNvSpPr txBox="1"/>
          <p:nvPr/>
        </p:nvSpPr>
        <p:spPr>
          <a:xfrm>
            <a:off x="1392339" y="1522950"/>
            <a:ext cx="891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Exhibition of Myanmar Cultural Heritages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84C77-A3A9-F5F2-E739-ED273A87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13" y="315612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47D5-9E25-40F4-8C1A-598391F8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Festivals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4835-0612-6F4F-6C2D-48CDC29D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mentions about seasonal festivals and regional festivals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more about famous ritual festivals that make Myanmar culture characterized and incredible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21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4BBF-F1F5-BFA9-FD30-109B40B0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FBA-8B46-BA86-E56D-B5F60937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the brief tips of questions  that may be useful for the visitors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the question role where the visitors can ask what they want to know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655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91C5-54FC-2CE6-0227-3D26121D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93434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EE3B-48EF-9A1C-B4FE-54EFEF5B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attracts the tourists to travel around Myanmar through the information from our website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hopes to be better off when do come and visits in such a case ,staying ,travelling and buying for a fair price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informs about more facts that are less-known by the locals and the tourists concerned with Myanmar culture, customs and destinations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491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2FFE-18F0-F64F-24CE-4C38C036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12" y="2069192"/>
            <a:ext cx="8911687" cy="2272552"/>
          </a:xfrm>
        </p:spPr>
        <p:txBody>
          <a:bodyPr/>
          <a:lstStyle/>
          <a:p>
            <a:pPr algn="ctr"/>
            <a:r>
              <a:rPr lang="en-US" dirty="0"/>
              <a:t>Thank You For  Attending</a:t>
            </a:r>
          </a:p>
        </p:txBody>
      </p:sp>
    </p:spTree>
    <p:extLst>
      <p:ext uri="{BB962C8B-B14F-4D97-AF65-F5344CB8AC3E}">
        <p14:creationId xmlns:p14="http://schemas.microsoft.com/office/powerpoint/2010/main" val="1491743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63FF-E5C8-B625-98B5-5356016C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8474"/>
            <a:ext cx="10364451" cy="1223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E429-5D28-40F1-B37D-F711328B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139484"/>
            <a:ext cx="10364452" cy="51000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9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and highlights the travelling areas for the foreigners that can totally give the spiritual experiences of </a:t>
            </a:r>
            <a:r>
              <a:rPr lang="en-US" sz="9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yanmar</a:t>
            </a:r>
            <a:endParaRPr lang="en-US" sz="9600" b="0" cap="non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Myanmar's significant religious sites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presents all about the </a:t>
            </a:r>
            <a:r>
              <a:rPr lang="en-US" sz="9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6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yanmar traditions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categorizes each part as traditional food, traditional costumes, and </a:t>
            </a:r>
            <a:r>
              <a:rPr lang="en-US" sz="9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6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yanmar local products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lush forests decorating green mountains, and magnificent bodies of water teeming with endemic species, to prove the country is perfect for nature lovers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recommends the websites for  </a:t>
            </a:r>
            <a:r>
              <a:rPr lang="en-US" sz="9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ordering the customized designer clothes and buying qualified jewelleries</a:t>
            </a:r>
            <a:endParaRPr lang="en-US" sz="9600" b="0" cap="non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other useful information like travellers tips and accomodation</a:t>
            </a:r>
            <a:endParaRPr lang="en-US" sz="9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183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4F15-91DE-B118-E6B7-D552D1F8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51232"/>
            <a:ext cx="10364451" cy="108925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46C6-F8D9-6BC7-8DD3-1B4C1A79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336431"/>
            <a:ext cx="10515600" cy="36027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information about Myanmar to our website visitors ,especially foreigners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describe all the interesting facts that reflects Myanmar in just one place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let them know that Myanmar is rich-cultured and unique on its own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share our country’s historical heritages to our new generations not to fade away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attract the foreigners to have a tour our country through our website informations</a:t>
            </a:r>
          </a:p>
          <a:p>
            <a:pPr algn="just" fontAlgn="base">
              <a:buFont typeface="Wingdings" panose="05000000000000000000" pitchFamily="2" charset="2"/>
              <a:buChar char="q"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support </a:t>
            </a:r>
            <a:r>
              <a:rPr lang="en-US" sz="2400" cap="none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0" i="0" cap="non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yanmar as an international tourist destination by creating domestic and international markets effectively</a:t>
            </a:r>
            <a:endParaRPr lang="en-US" sz="24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890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F190-EFB0-4524-8C01-995A7EF8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019" y="268941"/>
            <a:ext cx="8729499" cy="5592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0FDA36-4335-08DD-B16C-3BB92A1A2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786024"/>
              </p:ext>
            </p:extLst>
          </p:nvPr>
        </p:nvGraphicFramePr>
        <p:xfrm>
          <a:off x="1210235" y="1398494"/>
          <a:ext cx="10744199" cy="519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473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0F99-749D-399B-5877-22C0B596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D7B7-EBAA-7741-C4BA-821061F0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link to other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animations ,image slides and other things to catch the user’s attention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2637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B46C-6FCC-227D-86B4-0890A9D7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C641-9E12-0AC5-6B80-90F3A9A0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8 famous destinations in Myanmar_Kachin,Shan,Kayin,Rakhine,Yangon,Mandalay,Pyin Oo Lwin ,Bagan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mentions about best places of these destinations in each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these pages for clear and complete description, and not to make the user confused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921F-59E8-0A47-654C-EDCC3994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5B34-8AFA-766D-488E-E9585502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how Myanmar traditional food tastes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into two categories-typical meal and snack food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some popular Myanmar dishes and popular snacks in each category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F397-3076-5AD1-DC0D-66B4A7F0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Costumes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E17B-AC5D-01A0-782B-BAC5F397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different costumes of  ethnic races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in details of the sub-groups of each ethnic races in addition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traditional and modern designs of the groups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the websites for the customized designs that the visitor can order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EF99-F0CC-8FC8-50EC-EE821F85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1486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748D-051A-E1D9-CD31-00A6FE0A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62" y="1680121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the  Myanmar traditional arts and crafts products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collection into four parts respectively, arts and crafts, gold, silverware and embroidery, pottery and others, jewellery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each unique items that can only be available in Myanmar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recommends the different  things that should buy as souvenirs which are affordable and classic for any visitors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4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737</TotalTime>
  <Words>581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Tw Cen MT</vt:lpstr>
      <vt:lpstr>Wingdings</vt:lpstr>
      <vt:lpstr>Droplet</vt:lpstr>
      <vt:lpstr>University of Technology (Yatanarpon Cyber City) </vt:lpstr>
      <vt:lpstr>Abstract</vt:lpstr>
      <vt:lpstr>Objectives of Our Project</vt:lpstr>
      <vt:lpstr>Introduction</vt:lpstr>
      <vt:lpstr>Home Page</vt:lpstr>
      <vt:lpstr>Destination Page</vt:lpstr>
      <vt:lpstr>Traditional Food</vt:lpstr>
      <vt:lpstr>Traditional Costumes</vt:lpstr>
      <vt:lpstr>Products</vt:lpstr>
      <vt:lpstr>Festivals</vt:lpstr>
      <vt:lpstr>FAQs</vt:lpstr>
      <vt:lpstr>Conclusion</vt:lpstr>
      <vt:lpstr>Thank You For  Attending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Technology(Yatanarpon Cyber City)</dc:title>
  <dc:creator>kay</dc:creator>
  <cp:lastModifiedBy>kay</cp:lastModifiedBy>
  <cp:revision>13</cp:revision>
  <dcterms:created xsi:type="dcterms:W3CDTF">2022-08-21T14:04:38Z</dcterms:created>
  <dcterms:modified xsi:type="dcterms:W3CDTF">2022-08-23T06:04:23Z</dcterms:modified>
</cp:coreProperties>
</file>