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9" r:id="rId3"/>
    <p:sldId id="307" r:id="rId4"/>
    <p:sldId id="306" r:id="rId5"/>
    <p:sldId id="301" r:id="rId6"/>
    <p:sldId id="303" r:id="rId7"/>
    <p:sldId id="305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43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E949-B35E-4F2D-92DE-8FBB7317980A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71B0-D21D-4CD4-BBFC-C104A31A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6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E949-B35E-4F2D-92DE-8FBB7317980A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71B0-D21D-4CD4-BBFC-C104A31A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5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E949-B35E-4F2D-92DE-8FBB7317980A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71B0-D21D-4CD4-BBFC-C104A31A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8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7CCBE0-4711-4C16-B03A-403745079706}"/>
              </a:ext>
            </a:extLst>
          </p:cNvPr>
          <p:cNvCxnSpPr/>
          <p:nvPr userDrawn="1"/>
        </p:nvCxnSpPr>
        <p:spPr>
          <a:xfrm>
            <a:off x="270459" y="978794"/>
            <a:ext cx="9895921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77286E3-F3CA-443B-AD63-1CEC1E9917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1" t="17854" r="28245" b="30779"/>
          <a:stretch/>
        </p:blipFill>
        <p:spPr>
          <a:xfrm>
            <a:off x="10271299" y="83198"/>
            <a:ext cx="1794055" cy="944516"/>
          </a:xfrm>
          <a:prstGeom prst="rect">
            <a:avLst/>
          </a:prstGeom>
        </p:spPr>
      </p:pic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270459" y="200369"/>
            <a:ext cx="9895921" cy="778426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" name="TextBox 32"/>
          <p:cNvSpPr txBox="1"/>
          <p:nvPr userDrawn="1"/>
        </p:nvSpPr>
        <p:spPr>
          <a:xfrm>
            <a:off x="0" y="6581001"/>
            <a:ext cx="2800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 Data Systems</a:t>
            </a:r>
            <a:r>
              <a:rPr lang="en-US" sz="1200" baseline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Ltd. All right reserved.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10717427" y="6581001"/>
            <a:ext cx="1474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Confidential</a:t>
            </a:r>
          </a:p>
        </p:txBody>
      </p:sp>
      <p:sp>
        <p:nvSpPr>
          <p:cNvPr id="40" name="Content Placeholder 39"/>
          <p:cNvSpPr>
            <a:spLocks noGrp="1"/>
          </p:cNvSpPr>
          <p:nvPr>
            <p:ph sz="quarter" idx="10"/>
          </p:nvPr>
        </p:nvSpPr>
        <p:spPr>
          <a:xfrm>
            <a:off x="270459" y="1103313"/>
            <a:ext cx="9895921" cy="5478462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3"/>
          </p:nvPr>
        </p:nvSpPr>
        <p:spPr>
          <a:xfrm>
            <a:off x="8610600" y="6581000"/>
            <a:ext cx="2106827" cy="276999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ACE71B0-D21D-4CD4-BBFC-C104A31A2D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80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E949-B35E-4F2D-92DE-8FBB7317980A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71B0-D21D-4CD4-BBFC-C104A31A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83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E949-B35E-4F2D-92DE-8FBB7317980A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71B0-D21D-4CD4-BBFC-C104A31A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3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E949-B35E-4F2D-92DE-8FBB7317980A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71B0-D21D-4CD4-BBFC-C104A31A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2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E949-B35E-4F2D-92DE-8FBB7317980A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71B0-D21D-4CD4-BBFC-C104A31A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2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E949-B35E-4F2D-92DE-8FBB7317980A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71B0-D21D-4CD4-BBFC-C104A31A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6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E949-B35E-4F2D-92DE-8FBB7317980A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71B0-D21D-4CD4-BBFC-C104A31A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36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E949-B35E-4F2D-92DE-8FBB7317980A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71B0-D21D-4CD4-BBFC-C104A31A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1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E949-B35E-4F2D-92DE-8FBB7317980A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71B0-D21D-4CD4-BBFC-C104A31A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4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6E949-B35E-4F2D-92DE-8FBB7317980A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E71B0-D21D-4CD4-BBFC-C104A31A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9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54" t="22738" r="29960" b="33989"/>
          <a:stretch/>
        </p:blipFill>
        <p:spPr>
          <a:xfrm>
            <a:off x="8047120" y="1809749"/>
            <a:ext cx="2028825" cy="9525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24000" y="5082187"/>
            <a:ext cx="9144000" cy="12837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Proposal </a:t>
            </a:r>
            <a:r>
              <a:rPr lang="en-US" sz="3800" b="1" dirty="0" smtClean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for Workflow System</a:t>
            </a:r>
            <a:endParaRPr lang="en-US" sz="3800" b="1" dirty="0"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By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ACE Data Systems Ltd V 1.0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18C44B-6103-4BCD-B34B-8F488F66B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430" y="6557090"/>
            <a:ext cx="2027140" cy="2702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79" y="2062230"/>
            <a:ext cx="4204138" cy="44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0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B7CCBE0-4711-4C16-B03A-403745079706}"/>
              </a:ext>
            </a:extLst>
          </p:cNvPr>
          <p:cNvCxnSpPr/>
          <p:nvPr/>
        </p:nvCxnSpPr>
        <p:spPr>
          <a:xfrm>
            <a:off x="270459" y="978794"/>
            <a:ext cx="9895921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itle 54"/>
          <p:cNvSpPr>
            <a:spLocks noGrp="1"/>
          </p:cNvSpPr>
          <p:nvPr>
            <p:ph type="title"/>
          </p:nvPr>
        </p:nvSpPr>
        <p:spPr>
          <a:xfrm>
            <a:off x="270459" y="200369"/>
            <a:ext cx="9895921" cy="778426"/>
          </a:xfrm>
        </p:spPr>
        <p:txBody>
          <a:bodyPr/>
          <a:lstStyle/>
          <a:p>
            <a:r>
              <a:rPr lang="en-US" dirty="0" smtClean="0"/>
              <a:t>System Functionality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70458" y="1109004"/>
            <a:ext cx="9895921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Cloud-based solution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provide anytime/anywhere access to the information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 hardware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maintenance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Can access system from any PC and App(Android and IOS)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Paperless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track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each case history, bottleneck of the process and improve the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process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ata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confirmation and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approval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educe the use of paper document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Security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User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Roles based access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Integration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email notification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Reliability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search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re-assign, view history, route of any case</a:t>
            </a:r>
          </a:p>
          <a:p>
            <a:pPr lvl="1">
              <a:lnSpc>
                <a:spcPct val="150000"/>
              </a:lnSpc>
            </a:pP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000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B7CCBE0-4711-4C16-B03A-403745079706}"/>
              </a:ext>
            </a:extLst>
          </p:cNvPr>
          <p:cNvCxnSpPr/>
          <p:nvPr/>
        </p:nvCxnSpPr>
        <p:spPr>
          <a:xfrm>
            <a:off x="270459" y="978794"/>
            <a:ext cx="9895921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itle 54"/>
          <p:cNvSpPr>
            <a:spLocks noGrp="1"/>
          </p:cNvSpPr>
          <p:nvPr>
            <p:ph type="title"/>
          </p:nvPr>
        </p:nvSpPr>
        <p:spPr>
          <a:xfrm>
            <a:off x="270459" y="200369"/>
            <a:ext cx="9895921" cy="778426"/>
          </a:xfrm>
        </p:spPr>
        <p:txBody>
          <a:bodyPr/>
          <a:lstStyle/>
          <a:p>
            <a:r>
              <a:rPr lang="en-US" dirty="0" smtClean="0"/>
              <a:t>Overall Architecture</a:t>
            </a:r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17244A2-0071-4ABC-8FA1-08880D659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448" y="1406568"/>
            <a:ext cx="8828690" cy="440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453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B7CCBE0-4711-4C16-B03A-403745079706}"/>
              </a:ext>
            </a:extLst>
          </p:cNvPr>
          <p:cNvCxnSpPr/>
          <p:nvPr/>
        </p:nvCxnSpPr>
        <p:spPr>
          <a:xfrm>
            <a:off x="270459" y="978794"/>
            <a:ext cx="9895921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itle 54"/>
          <p:cNvSpPr>
            <a:spLocks noGrp="1"/>
          </p:cNvSpPr>
          <p:nvPr>
            <p:ph type="title"/>
          </p:nvPr>
        </p:nvSpPr>
        <p:spPr>
          <a:xfrm>
            <a:off x="270459" y="200369"/>
            <a:ext cx="9895921" cy="778426"/>
          </a:xfrm>
        </p:spPr>
        <p:txBody>
          <a:bodyPr/>
          <a:lstStyle/>
          <a:p>
            <a:r>
              <a:rPr lang="en-US" dirty="0" smtClean="0"/>
              <a:t>Applied Technologies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2E47E6-0435-47C4-B0EA-F4199696F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044" y="1757220"/>
            <a:ext cx="8641664" cy="389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62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Budgetary </a:t>
            </a:r>
            <a:r>
              <a:rPr lang="en-US" dirty="0" smtClean="0"/>
              <a:t>Quotation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ACE71B0-D21D-4CD4-BBFC-C104A31A2D00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76" y="1413640"/>
            <a:ext cx="9887262" cy="348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0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Annual Support &amp; Maintenance </a:t>
            </a:r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numCol="1"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Support Hour : 9:00 AM to 5:00 PM (Monday to Friday)</a:t>
            </a:r>
          </a:p>
          <a:p>
            <a:pPr marL="342900" indent="-342900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Support Channel : Email or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Phone</a:t>
            </a:r>
          </a:p>
          <a:p>
            <a:pPr marL="342900" indent="-342900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Support Scope : System usage support, Bug fix in existing process, minor UI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ACE71B0-D21D-4CD4-BBFC-C104A31A2D0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07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Timeline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ACE71B0-D21D-4CD4-BBFC-C104A31A2D0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59" y="1926448"/>
            <a:ext cx="11199998" cy="285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19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1" t="17854" r="28245" b="30779"/>
          <a:stretch/>
        </p:blipFill>
        <p:spPr>
          <a:xfrm>
            <a:off x="10271299" y="83198"/>
            <a:ext cx="1794055" cy="944516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4181117" y="3088775"/>
            <a:ext cx="38297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4DE338-5B4A-4741-A574-9DA91C384EE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1" t="22198" r="29706" b="33044"/>
          <a:stretch/>
        </p:blipFill>
        <p:spPr>
          <a:xfrm>
            <a:off x="5256334" y="4840609"/>
            <a:ext cx="1679332" cy="82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260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23194</TotalTime>
  <Words>133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Segoe UI</vt:lpstr>
      <vt:lpstr>Times New Roman</vt:lpstr>
      <vt:lpstr>Office Theme</vt:lpstr>
      <vt:lpstr>PowerPoint Presentation</vt:lpstr>
      <vt:lpstr>System Functionality</vt:lpstr>
      <vt:lpstr>Overall Architecture</vt:lpstr>
      <vt:lpstr>Applied Technologies</vt:lpstr>
      <vt:lpstr>Budgetary Quotation</vt:lpstr>
      <vt:lpstr>Annual Support &amp; Maintenance Scope</vt:lpstr>
      <vt:lpstr>Delivery Timeline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Khaing Nandar</cp:lastModifiedBy>
  <cp:revision>480</cp:revision>
  <cp:lastPrinted>2016-09-07T04:49:59Z</cp:lastPrinted>
  <dcterms:created xsi:type="dcterms:W3CDTF">2015-11-06T18:19:10Z</dcterms:created>
  <dcterms:modified xsi:type="dcterms:W3CDTF">2019-09-03T13:37:44Z</dcterms:modified>
</cp:coreProperties>
</file>