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6"/>
  </p:notesMasterIdLst>
  <p:sldIdLst>
    <p:sldId id="297" r:id="rId2"/>
    <p:sldId id="298" r:id="rId3"/>
    <p:sldId id="299" r:id="rId4"/>
    <p:sldId id="300" r:id="rId5"/>
    <p:sldId id="301" r:id="rId6"/>
    <p:sldId id="303" r:id="rId7"/>
    <p:sldId id="302" r:id="rId8"/>
    <p:sldId id="304" r:id="rId9"/>
    <p:sldId id="310" r:id="rId10"/>
    <p:sldId id="305" r:id="rId11"/>
    <p:sldId id="306" r:id="rId12"/>
    <p:sldId id="307" r:id="rId13"/>
    <p:sldId id="308" r:id="rId14"/>
    <p:sldId id="309"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ssistant" pitchFamily="2" charset="-79"/>
      <p:regular r:id="rId21"/>
      <p:bold r:id="rId22"/>
    </p:embeddedFont>
    <p:embeddedFont>
      <p:font typeface="Bebas Neue" panose="020B0606020202050201" pitchFamily="34" charset="0"/>
      <p:regular r:id="rId23"/>
    </p:embeddedFont>
    <p:embeddedFont>
      <p:font typeface="Dubai Medium" panose="020B0603030403030204" pitchFamily="34" charset="-78"/>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7D71"/>
    <a:srgbClr val="F6F4E8"/>
    <a:srgbClr val="4D5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9D3B42-1130-4277-AE49-DE13D78BAB4B}">
  <a:tblStyle styleId="{889D3B42-1130-4277-AE49-DE13D78BAB4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489A941-A006-4A10-9CBF-3830897C4AB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a:extLst>
            <a:ext uri="{FF2B5EF4-FFF2-40B4-BE49-F238E27FC236}">
              <a16:creationId xmlns:a16="http://schemas.microsoft.com/office/drawing/2014/main" id="{3E506D39-75BB-5FD5-4354-0B28019395DF}"/>
            </a:ext>
          </a:extLst>
        </p:cNvPr>
        <p:cNvGrpSpPr/>
        <p:nvPr/>
      </p:nvGrpSpPr>
      <p:grpSpPr>
        <a:xfrm>
          <a:off x="0" y="0"/>
          <a:ext cx="0" cy="0"/>
          <a:chOff x="0" y="0"/>
          <a:chExt cx="0" cy="0"/>
        </a:xfrm>
      </p:grpSpPr>
      <p:sp>
        <p:nvSpPr>
          <p:cNvPr id="452" name="Google Shape;452;g190cccfa97d_0_0:notes">
            <a:extLst>
              <a:ext uri="{FF2B5EF4-FFF2-40B4-BE49-F238E27FC236}">
                <a16:creationId xmlns:a16="http://schemas.microsoft.com/office/drawing/2014/main" id="{946BBBCC-AF19-A271-A445-34CF13027F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90cccfa97d_0_0:notes">
            <a:extLst>
              <a:ext uri="{FF2B5EF4-FFF2-40B4-BE49-F238E27FC236}">
                <a16:creationId xmlns:a16="http://schemas.microsoft.com/office/drawing/2014/main" id="{CAF14318-C5D1-969E-A027-AD8F6E38C7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1916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59675" y="1342975"/>
            <a:ext cx="6824700" cy="1788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23675" y="3324725"/>
            <a:ext cx="56967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059704" y="4415278"/>
            <a:ext cx="7161701" cy="766865"/>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92470" y="3957000"/>
            <a:ext cx="1972800" cy="1972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983250" y="-1006250"/>
            <a:ext cx="1899000" cy="1899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548793" y="9"/>
            <a:ext cx="1647752" cy="1778660"/>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829" y="0"/>
            <a:ext cx="3977458" cy="705827"/>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96380" y="230455"/>
            <a:ext cx="838800" cy="838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0" y="3613925"/>
            <a:ext cx="1114225" cy="1529576"/>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013900" y="2961351"/>
            <a:ext cx="1130100" cy="1130100"/>
          </a:xfrm>
          <a:prstGeom prst="round2Same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62175" y="3800525"/>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62"/>
        <p:cNvGrpSpPr/>
        <p:nvPr/>
      </p:nvGrpSpPr>
      <p:grpSpPr>
        <a:xfrm>
          <a:off x="0" y="0"/>
          <a:ext cx="0" cy="0"/>
          <a:chOff x="0" y="0"/>
          <a:chExt cx="0" cy="0"/>
        </a:xfrm>
      </p:grpSpPr>
      <p:sp>
        <p:nvSpPr>
          <p:cNvPr id="163" name="Google Shape;163;p18"/>
          <p:cNvSpPr/>
          <p:nvPr/>
        </p:nvSpPr>
        <p:spPr>
          <a:xfrm rot="-5400000">
            <a:off x="8493296" y="-9"/>
            <a:ext cx="650700" cy="650700"/>
          </a:xfrm>
          <a:prstGeom prst="round2Same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8"/>
          <p:cNvSpPr/>
          <p:nvPr/>
        </p:nvSpPr>
        <p:spPr>
          <a:xfrm rot="10800000">
            <a:off x="7842600" y="31525"/>
            <a:ext cx="650700" cy="650700"/>
          </a:xfrm>
          <a:prstGeom prst="chord">
            <a:avLst>
              <a:gd name="adj1" fmla="val 5347883"/>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p:nvPr/>
        </p:nvSpPr>
        <p:spPr>
          <a:xfrm rot="-5400000" flipH="1">
            <a:off x="618350" y="3762150"/>
            <a:ext cx="763000" cy="1999700"/>
          </a:xfrm>
          <a:custGeom>
            <a:avLst/>
            <a:gdLst/>
            <a:ahLst/>
            <a:cxnLst/>
            <a:rect l="l" t="t" r="r" b="b"/>
            <a:pathLst>
              <a:path w="30520" h="79988" extrusionOk="0">
                <a:moveTo>
                  <a:pt x="1" y="1"/>
                </a:moveTo>
                <a:cubicBezTo>
                  <a:pt x="4240" y="738"/>
                  <a:pt x="9082" y="2237"/>
                  <a:pt x="12675" y="4608"/>
                </a:cubicBezTo>
                <a:cubicBezTo>
                  <a:pt x="16269" y="6979"/>
                  <a:pt x="18883" y="11394"/>
                  <a:pt x="17811" y="15557"/>
                </a:cubicBezTo>
                <a:cubicBezTo>
                  <a:pt x="16755" y="19712"/>
                  <a:pt x="12424" y="22619"/>
                  <a:pt x="11972" y="26883"/>
                </a:cubicBezTo>
                <a:cubicBezTo>
                  <a:pt x="11201" y="34188"/>
                  <a:pt x="21673" y="37858"/>
                  <a:pt x="23340" y="45004"/>
                </a:cubicBezTo>
                <a:cubicBezTo>
                  <a:pt x="24194" y="48681"/>
                  <a:pt x="22519" y="52401"/>
                  <a:pt x="21555" y="56045"/>
                </a:cubicBezTo>
                <a:cubicBezTo>
                  <a:pt x="19201" y="64983"/>
                  <a:pt x="22175" y="76000"/>
                  <a:pt x="30519" y="79987"/>
                </a:cubicBezTo>
                <a:lnTo>
                  <a:pt x="305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0" y="0"/>
            <a:ext cx="1106250" cy="998250"/>
          </a:xfrm>
          <a:custGeom>
            <a:avLst/>
            <a:gdLst/>
            <a:ahLst/>
            <a:cxnLst/>
            <a:rect l="l" t="t" r="r" b="b"/>
            <a:pathLst>
              <a:path w="44250" h="39930" extrusionOk="0">
                <a:moveTo>
                  <a:pt x="42942" y="1"/>
                </a:moveTo>
                <a:lnTo>
                  <a:pt x="0" y="110"/>
                </a:lnTo>
                <a:lnTo>
                  <a:pt x="0" y="37564"/>
                </a:lnTo>
                <a:cubicBezTo>
                  <a:pt x="1791" y="39195"/>
                  <a:pt x="3693" y="39930"/>
                  <a:pt x="5569" y="39930"/>
                </a:cubicBezTo>
                <a:cubicBezTo>
                  <a:pt x="8607" y="39930"/>
                  <a:pt x="11573" y="38001"/>
                  <a:pt x="13873" y="34825"/>
                </a:cubicBezTo>
                <a:cubicBezTo>
                  <a:pt x="16445" y="31290"/>
                  <a:pt x="16747" y="26666"/>
                  <a:pt x="17501" y="22360"/>
                </a:cubicBezTo>
                <a:cubicBezTo>
                  <a:pt x="18263" y="18062"/>
                  <a:pt x="19972" y="13371"/>
                  <a:pt x="23926" y="11528"/>
                </a:cubicBezTo>
                <a:cubicBezTo>
                  <a:pt x="25627" y="10734"/>
                  <a:pt x="27479" y="10587"/>
                  <a:pt x="29370" y="10587"/>
                </a:cubicBezTo>
                <a:cubicBezTo>
                  <a:pt x="30477" y="10587"/>
                  <a:pt x="31598" y="10637"/>
                  <a:pt x="32709" y="10637"/>
                </a:cubicBezTo>
                <a:cubicBezTo>
                  <a:pt x="33363" y="10637"/>
                  <a:pt x="34014" y="10620"/>
                  <a:pt x="34657" y="10564"/>
                </a:cubicBezTo>
                <a:cubicBezTo>
                  <a:pt x="37313" y="10338"/>
                  <a:pt x="40002" y="9366"/>
                  <a:pt x="41795" y="7389"/>
                </a:cubicBezTo>
                <a:cubicBezTo>
                  <a:pt x="43579" y="5421"/>
                  <a:pt x="44249" y="2321"/>
                  <a:pt x="429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flipH="1">
            <a:off x="8266450" y="3938825"/>
            <a:ext cx="877550" cy="1204675"/>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18"/>
          <p:cNvSpPr txBox="1">
            <a:spLocks noGrp="1"/>
          </p:cNvSpPr>
          <p:nvPr>
            <p:ph type="subTitle" idx="1"/>
          </p:nvPr>
        </p:nvSpPr>
        <p:spPr>
          <a:xfrm>
            <a:off x="723900" y="1710150"/>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2"/>
          </p:nvPr>
        </p:nvSpPr>
        <p:spPr>
          <a:xfrm>
            <a:off x="3579000" y="1710153"/>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3"/>
          </p:nvPr>
        </p:nvSpPr>
        <p:spPr>
          <a:xfrm>
            <a:off x="723900" y="3498801"/>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18"/>
          <p:cNvSpPr txBox="1">
            <a:spLocks noGrp="1"/>
          </p:cNvSpPr>
          <p:nvPr>
            <p:ph type="subTitle" idx="4"/>
          </p:nvPr>
        </p:nvSpPr>
        <p:spPr>
          <a:xfrm>
            <a:off x="3579000" y="3498800"/>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18"/>
          <p:cNvSpPr txBox="1">
            <a:spLocks noGrp="1"/>
          </p:cNvSpPr>
          <p:nvPr>
            <p:ph type="subTitle" idx="5"/>
          </p:nvPr>
        </p:nvSpPr>
        <p:spPr>
          <a:xfrm>
            <a:off x="6334075" y="1710159"/>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 name="Google Shape;174;p18"/>
          <p:cNvSpPr txBox="1">
            <a:spLocks noGrp="1"/>
          </p:cNvSpPr>
          <p:nvPr>
            <p:ph type="subTitle" idx="6"/>
          </p:nvPr>
        </p:nvSpPr>
        <p:spPr>
          <a:xfrm>
            <a:off x="6334075" y="3498801"/>
            <a:ext cx="2096700" cy="103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18"/>
          <p:cNvSpPr txBox="1">
            <a:spLocks noGrp="1"/>
          </p:cNvSpPr>
          <p:nvPr>
            <p:ph type="subTitle" idx="7"/>
          </p:nvPr>
        </p:nvSpPr>
        <p:spPr>
          <a:xfrm>
            <a:off x="723900"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6" name="Google Shape;176;p18"/>
          <p:cNvSpPr txBox="1">
            <a:spLocks noGrp="1"/>
          </p:cNvSpPr>
          <p:nvPr>
            <p:ph type="subTitle" idx="8"/>
          </p:nvPr>
        </p:nvSpPr>
        <p:spPr>
          <a:xfrm>
            <a:off x="3579000"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7" name="Google Shape;177;p18"/>
          <p:cNvSpPr txBox="1">
            <a:spLocks noGrp="1"/>
          </p:cNvSpPr>
          <p:nvPr>
            <p:ph type="subTitle" idx="9"/>
          </p:nvPr>
        </p:nvSpPr>
        <p:spPr>
          <a:xfrm>
            <a:off x="6334075" y="1060275"/>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8" name="Google Shape;178;p18"/>
          <p:cNvSpPr txBox="1">
            <a:spLocks noGrp="1"/>
          </p:cNvSpPr>
          <p:nvPr>
            <p:ph type="subTitle" idx="13"/>
          </p:nvPr>
        </p:nvSpPr>
        <p:spPr>
          <a:xfrm>
            <a:off x="723900" y="2845800"/>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9" name="Google Shape;179;p18"/>
          <p:cNvSpPr txBox="1">
            <a:spLocks noGrp="1"/>
          </p:cNvSpPr>
          <p:nvPr>
            <p:ph type="subTitle" idx="14"/>
          </p:nvPr>
        </p:nvSpPr>
        <p:spPr>
          <a:xfrm>
            <a:off x="3579000" y="2845801"/>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80" name="Google Shape;180;p18"/>
          <p:cNvSpPr txBox="1">
            <a:spLocks noGrp="1"/>
          </p:cNvSpPr>
          <p:nvPr>
            <p:ph type="subTitle" idx="15"/>
          </p:nvPr>
        </p:nvSpPr>
        <p:spPr>
          <a:xfrm>
            <a:off x="6334075" y="2845800"/>
            <a:ext cx="2096700" cy="65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211"/>
        <p:cNvGrpSpPr/>
        <p:nvPr/>
      </p:nvGrpSpPr>
      <p:grpSpPr>
        <a:xfrm>
          <a:off x="0" y="0"/>
          <a:ext cx="0" cy="0"/>
          <a:chOff x="0" y="0"/>
          <a:chExt cx="0" cy="0"/>
        </a:xfrm>
      </p:grpSpPr>
      <p:sp>
        <p:nvSpPr>
          <p:cNvPr id="212" name="Google Shape;212;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3" name="Google Shape;213;p22"/>
          <p:cNvSpPr/>
          <p:nvPr/>
        </p:nvSpPr>
        <p:spPr>
          <a:xfrm>
            <a:off x="112525" y="86675"/>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7965494" y="-135919"/>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161000" y="4038900"/>
            <a:ext cx="1224584" cy="1255441"/>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rot="5400000">
            <a:off x="428725" y="86675"/>
            <a:ext cx="337200" cy="65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8693775" y="4377350"/>
            <a:ext cx="650700" cy="650700"/>
          </a:xfrm>
          <a:prstGeom prst="chord">
            <a:avLst>
              <a:gd name="adj1" fmla="val 5347883"/>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218"/>
        <p:cNvGrpSpPr/>
        <p:nvPr/>
      </p:nvGrpSpPr>
      <p:grpSpPr>
        <a:xfrm>
          <a:off x="0" y="0"/>
          <a:ext cx="0" cy="0"/>
          <a:chOff x="0" y="0"/>
          <a:chExt cx="0" cy="0"/>
        </a:xfrm>
      </p:grpSpPr>
      <p:sp>
        <p:nvSpPr>
          <p:cNvPr id="219" name="Google Shape;219;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 name="Google Shape;220;p23"/>
          <p:cNvSpPr/>
          <p:nvPr/>
        </p:nvSpPr>
        <p:spPr>
          <a:xfrm rot="-5400000">
            <a:off x="-957535" y="1251204"/>
            <a:ext cx="2328231" cy="413161"/>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3"/>
          <p:cNvSpPr/>
          <p:nvPr/>
        </p:nvSpPr>
        <p:spPr>
          <a:xfrm flipH="1">
            <a:off x="8266450" y="3938825"/>
            <a:ext cx="877550" cy="1204675"/>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3"/>
          <p:cNvSpPr/>
          <p:nvPr/>
        </p:nvSpPr>
        <p:spPr>
          <a:xfrm>
            <a:off x="8628575"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3"/>
          <p:cNvSpPr/>
          <p:nvPr/>
        </p:nvSpPr>
        <p:spPr>
          <a:xfrm>
            <a:off x="8216125"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641475" y="4728525"/>
            <a:ext cx="1252200" cy="1252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5">
  <p:cSld name="CUSTOM_10_1_1_1_1">
    <p:spTree>
      <p:nvGrpSpPr>
        <p:cNvPr id="1" name="Shape 225"/>
        <p:cNvGrpSpPr/>
        <p:nvPr/>
      </p:nvGrpSpPr>
      <p:grpSpPr>
        <a:xfrm>
          <a:off x="0" y="0"/>
          <a:ext cx="0" cy="0"/>
          <a:chOff x="0" y="0"/>
          <a:chExt cx="0" cy="0"/>
        </a:xfrm>
      </p:grpSpPr>
      <p:sp>
        <p:nvSpPr>
          <p:cNvPr id="226" name="Google Shape;226;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7" name="Google Shape;227;p24"/>
          <p:cNvSpPr/>
          <p:nvPr/>
        </p:nvSpPr>
        <p:spPr>
          <a:xfrm flipH="1">
            <a:off x="-14620" y="-10820"/>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4"/>
          <p:cNvSpPr/>
          <p:nvPr/>
        </p:nvSpPr>
        <p:spPr>
          <a:xfrm rot="5400000">
            <a:off x="7327775" y="1383775"/>
            <a:ext cx="3084975" cy="547450"/>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4"/>
          <p:cNvSpPr/>
          <p:nvPr/>
        </p:nvSpPr>
        <p:spPr>
          <a:xfrm>
            <a:off x="8350575" y="300650"/>
            <a:ext cx="650700" cy="650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4"/>
          <p:cNvSpPr/>
          <p:nvPr/>
        </p:nvSpPr>
        <p:spPr>
          <a:xfrm>
            <a:off x="2569675" y="4836275"/>
            <a:ext cx="3793475" cy="406200"/>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4"/>
          <p:cNvSpPr/>
          <p:nvPr/>
        </p:nvSpPr>
        <p:spPr>
          <a:xfrm>
            <a:off x="249475" y="951350"/>
            <a:ext cx="337200" cy="650700"/>
          </a:xfrm>
          <a:prstGeom prst="roundRect">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5"/>
        <p:cNvGrpSpPr/>
        <p:nvPr/>
      </p:nvGrpSpPr>
      <p:grpSpPr>
        <a:xfrm>
          <a:off x="0" y="0"/>
          <a:ext cx="0" cy="0"/>
          <a:chOff x="0" y="0"/>
          <a:chExt cx="0" cy="0"/>
        </a:xfrm>
      </p:grpSpPr>
      <p:sp>
        <p:nvSpPr>
          <p:cNvPr id="246" name="Google Shape;246;p26"/>
          <p:cNvSpPr/>
          <p:nvPr/>
        </p:nvSpPr>
        <p:spPr>
          <a:xfrm>
            <a:off x="7553225" y="-49325"/>
            <a:ext cx="1629014" cy="1758433"/>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rgbClr val="3E4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1450625" y="3875101"/>
            <a:ext cx="1268400" cy="1268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44800" y="-646700"/>
            <a:ext cx="1186200" cy="1186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8311025" y="857617"/>
            <a:ext cx="650700" cy="12558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0" y="3008025"/>
            <a:ext cx="2082997" cy="2135483"/>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5400000">
            <a:off x="7691800" y="365305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52"/>
        <p:cNvGrpSpPr/>
        <p:nvPr/>
      </p:nvGrpSpPr>
      <p:grpSpPr>
        <a:xfrm>
          <a:off x="0" y="0"/>
          <a:ext cx="0" cy="0"/>
          <a:chOff x="0" y="0"/>
          <a:chExt cx="0" cy="0"/>
        </a:xfrm>
      </p:grpSpPr>
      <p:sp>
        <p:nvSpPr>
          <p:cNvPr id="253" name="Google Shape;253;p27"/>
          <p:cNvSpPr/>
          <p:nvPr/>
        </p:nvSpPr>
        <p:spPr>
          <a:xfrm>
            <a:off x="0" y="4451775"/>
            <a:ext cx="6459909" cy="691718"/>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3896375" y="0"/>
            <a:ext cx="4959097" cy="880026"/>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713225" y="3863550"/>
            <a:ext cx="1022400" cy="1022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rot="-5400000">
            <a:off x="8284800" y="0"/>
            <a:ext cx="859200" cy="8592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238800"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7"/>
          <p:cNvSpPr/>
          <p:nvPr/>
        </p:nvSpPr>
        <p:spPr>
          <a:xfrm>
            <a:off x="713225"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7"/>
          <p:cNvSpPr/>
          <p:nvPr/>
        </p:nvSpPr>
        <p:spPr>
          <a:xfrm>
            <a:off x="8550200" y="4278650"/>
            <a:ext cx="650700" cy="650700"/>
          </a:xfrm>
          <a:prstGeom prst="chord">
            <a:avLst>
              <a:gd name="adj1" fmla="val 5347883"/>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8105425" y="4278650"/>
            <a:ext cx="650700" cy="650700"/>
          </a:xfrm>
          <a:prstGeom prst="chord">
            <a:avLst>
              <a:gd name="adj1" fmla="val 5347883"/>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p:nvPr/>
        </p:nvSpPr>
        <p:spPr>
          <a:xfrm>
            <a:off x="0" y="4575600"/>
            <a:ext cx="5303657" cy="567908"/>
          </a:xfrm>
          <a:custGeom>
            <a:avLst/>
            <a:gdLst/>
            <a:ahLst/>
            <a:cxnLst/>
            <a:rect l="l" t="t" r="r" b="b"/>
            <a:pathLst>
              <a:path w="151739" h="16248" extrusionOk="0">
                <a:moveTo>
                  <a:pt x="66082" y="0"/>
                </a:moveTo>
                <a:cubicBezTo>
                  <a:pt x="63985" y="0"/>
                  <a:pt x="61893" y="194"/>
                  <a:pt x="59823" y="624"/>
                </a:cubicBezTo>
                <a:cubicBezTo>
                  <a:pt x="54637" y="1696"/>
                  <a:pt x="49820" y="4218"/>
                  <a:pt x="44601" y="5139"/>
                </a:cubicBezTo>
                <a:cubicBezTo>
                  <a:pt x="42533" y="5503"/>
                  <a:pt x="40444" y="5608"/>
                  <a:pt x="38346" y="5608"/>
                </a:cubicBezTo>
                <a:cubicBezTo>
                  <a:pt x="35446" y="5608"/>
                  <a:pt x="32529" y="5407"/>
                  <a:pt x="29622" y="5407"/>
                </a:cubicBezTo>
                <a:cubicBezTo>
                  <a:pt x="28906" y="5407"/>
                  <a:pt x="28192" y="5419"/>
                  <a:pt x="27478" y="5449"/>
                </a:cubicBezTo>
                <a:cubicBezTo>
                  <a:pt x="17149" y="5885"/>
                  <a:pt x="7322" y="8842"/>
                  <a:pt x="0" y="16130"/>
                </a:cubicBezTo>
                <a:lnTo>
                  <a:pt x="151739" y="16248"/>
                </a:lnTo>
                <a:cubicBezTo>
                  <a:pt x="142318" y="10900"/>
                  <a:pt x="132333" y="5397"/>
                  <a:pt x="121516" y="5397"/>
                </a:cubicBezTo>
                <a:cubicBezTo>
                  <a:pt x="121387" y="5397"/>
                  <a:pt x="121258" y="5397"/>
                  <a:pt x="121128" y="5399"/>
                </a:cubicBezTo>
                <a:cubicBezTo>
                  <a:pt x="113996" y="5485"/>
                  <a:pt x="106950" y="8016"/>
                  <a:pt x="99890" y="8016"/>
                </a:cubicBezTo>
                <a:cubicBezTo>
                  <a:pt x="98665" y="8016"/>
                  <a:pt x="97440" y="7940"/>
                  <a:pt x="96214" y="7761"/>
                </a:cubicBezTo>
                <a:cubicBezTo>
                  <a:pt x="91958" y="7142"/>
                  <a:pt x="87987" y="5324"/>
                  <a:pt x="83966" y="3791"/>
                </a:cubicBezTo>
                <a:cubicBezTo>
                  <a:pt x="78251" y="1618"/>
                  <a:pt x="72148" y="0"/>
                  <a:pt x="660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430300" y="4492799"/>
            <a:ext cx="650700" cy="6507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387875"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1185288"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777763"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713225" y="2571750"/>
            <a:ext cx="4071600" cy="8418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713225" y="1729950"/>
            <a:ext cx="982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0">
                <a:solidFill>
                  <a:schemeClr val="accent2"/>
                </a:solidFill>
                <a:latin typeface="Albert Sans"/>
                <a:ea typeface="Albert Sans"/>
                <a:cs typeface="Albert Sans"/>
                <a:sym typeface="Albert Sans"/>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 name="Google Shape;28;p3"/>
          <p:cNvSpPr>
            <a:spLocks noGrp="1"/>
          </p:cNvSpPr>
          <p:nvPr>
            <p:ph type="pic" idx="3"/>
          </p:nvPr>
        </p:nvSpPr>
        <p:spPr>
          <a:xfrm>
            <a:off x="5174700" y="539550"/>
            <a:ext cx="2901000" cy="40644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p:nvPr/>
        </p:nvSpPr>
        <p:spPr>
          <a:xfrm rot="10800000">
            <a:off x="0" y="3688325"/>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5"/>
          <p:cNvSpPr/>
          <p:nvPr/>
        </p:nvSpPr>
        <p:spPr>
          <a:xfrm>
            <a:off x="8437875" y="2141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5"/>
          <p:cNvSpPr/>
          <p:nvPr/>
        </p:nvSpPr>
        <p:spPr>
          <a:xfrm>
            <a:off x="8030350" y="214150"/>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5"/>
          <p:cNvSpPr/>
          <p:nvPr/>
        </p:nvSpPr>
        <p:spPr>
          <a:xfrm rot="-5400000" flipH="1">
            <a:off x="1586072" y="-1586072"/>
            <a:ext cx="612263" cy="3784408"/>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5"/>
          <p:cNvSpPr/>
          <p:nvPr/>
        </p:nvSpPr>
        <p:spPr>
          <a:xfrm>
            <a:off x="713225" y="117400"/>
            <a:ext cx="997800" cy="99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rot="5400000">
            <a:off x="7653550" y="365305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6" name="Google Shape;46;p5"/>
          <p:cNvSpPr txBox="1">
            <a:spLocks noGrp="1"/>
          </p:cNvSpPr>
          <p:nvPr>
            <p:ph type="subTitle" idx="1"/>
          </p:nvPr>
        </p:nvSpPr>
        <p:spPr>
          <a:xfrm>
            <a:off x="4923138" y="3093859"/>
            <a:ext cx="2505600" cy="150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7" name="Google Shape;47;p5"/>
          <p:cNvSpPr txBox="1">
            <a:spLocks noGrp="1"/>
          </p:cNvSpPr>
          <p:nvPr>
            <p:ph type="subTitle" idx="2"/>
          </p:nvPr>
        </p:nvSpPr>
        <p:spPr>
          <a:xfrm>
            <a:off x="1715263" y="3093859"/>
            <a:ext cx="2505600" cy="150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8" name="Google Shape;48;p5"/>
          <p:cNvSpPr txBox="1">
            <a:spLocks noGrp="1"/>
          </p:cNvSpPr>
          <p:nvPr>
            <p:ph type="subTitle" idx="3"/>
          </p:nvPr>
        </p:nvSpPr>
        <p:spPr>
          <a:xfrm>
            <a:off x="1715250" y="2419697"/>
            <a:ext cx="2505600" cy="67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9" name="Google Shape;49;p5"/>
          <p:cNvSpPr txBox="1">
            <a:spLocks noGrp="1"/>
          </p:cNvSpPr>
          <p:nvPr>
            <p:ph type="subTitle" idx="4"/>
          </p:nvPr>
        </p:nvSpPr>
        <p:spPr>
          <a:xfrm>
            <a:off x="4923125" y="2419697"/>
            <a:ext cx="2505600" cy="674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69" name="Google Shape;69;p8"/>
          <p:cNvSpPr/>
          <p:nvPr/>
        </p:nvSpPr>
        <p:spPr>
          <a:xfrm rot="5400000" flipH="1">
            <a:off x="7008444" y="-642251"/>
            <a:ext cx="525615" cy="1785247"/>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5400000" flipH="1">
            <a:off x="1184975" y="-1197375"/>
            <a:ext cx="457425" cy="2827350"/>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flipH="1">
            <a:off x="7864125" y="3831375"/>
            <a:ext cx="1279875" cy="1312125"/>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flipH="1">
            <a:off x="7754700" y="-849800"/>
            <a:ext cx="1389300" cy="138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flipH="1">
            <a:off x="0" y="4229101"/>
            <a:ext cx="650700" cy="914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800000" flipH="1">
            <a:off x="212325" y="4744525"/>
            <a:ext cx="2286275" cy="405770"/>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8" name="Google Shape;78;p9"/>
          <p:cNvSpPr/>
          <p:nvPr/>
        </p:nvSpPr>
        <p:spPr>
          <a:xfrm>
            <a:off x="7795925" y="0"/>
            <a:ext cx="1348075" cy="1455175"/>
          </a:xfrm>
          <a:custGeom>
            <a:avLst/>
            <a:gdLst/>
            <a:ahLst/>
            <a:cxnLst/>
            <a:rect l="l" t="t" r="r" b="b"/>
            <a:pathLst>
              <a:path w="53923" h="58207" extrusionOk="0">
                <a:moveTo>
                  <a:pt x="378" y="1"/>
                </a:moveTo>
                <a:cubicBezTo>
                  <a:pt x="1" y="2430"/>
                  <a:pt x="1098" y="5245"/>
                  <a:pt x="2992" y="6987"/>
                </a:cubicBezTo>
                <a:cubicBezTo>
                  <a:pt x="5823" y="9593"/>
                  <a:pt x="9744" y="10531"/>
                  <a:pt x="13312" y="11947"/>
                </a:cubicBezTo>
                <a:cubicBezTo>
                  <a:pt x="19621" y="14451"/>
                  <a:pt x="25476" y="19093"/>
                  <a:pt x="27571" y="25551"/>
                </a:cubicBezTo>
                <a:cubicBezTo>
                  <a:pt x="29070" y="30176"/>
                  <a:pt x="28551" y="35386"/>
                  <a:pt x="30729" y="39734"/>
                </a:cubicBezTo>
                <a:cubicBezTo>
                  <a:pt x="33234" y="44744"/>
                  <a:pt x="38712" y="47466"/>
                  <a:pt x="43998" y="49335"/>
                </a:cubicBezTo>
                <a:cubicBezTo>
                  <a:pt x="46244" y="50139"/>
                  <a:pt x="48564" y="50868"/>
                  <a:pt x="50508" y="52250"/>
                </a:cubicBezTo>
                <a:cubicBezTo>
                  <a:pt x="52333" y="53540"/>
                  <a:pt x="53811" y="55555"/>
                  <a:pt x="53915" y="57773"/>
                </a:cubicBezTo>
                <a:lnTo>
                  <a:pt x="53915" y="57773"/>
                </a:lnTo>
                <a:lnTo>
                  <a:pt x="53574" y="1"/>
                </a:lnTo>
                <a:close/>
                <a:moveTo>
                  <a:pt x="53915" y="57773"/>
                </a:moveTo>
                <a:lnTo>
                  <a:pt x="53917" y="58206"/>
                </a:lnTo>
                <a:cubicBezTo>
                  <a:pt x="53922" y="58061"/>
                  <a:pt x="53921" y="57917"/>
                  <a:pt x="53915" y="57773"/>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9"/>
          <p:cNvSpPr/>
          <p:nvPr/>
        </p:nvSpPr>
        <p:spPr>
          <a:xfrm rot="10800000">
            <a:off x="368925" y="4278650"/>
            <a:ext cx="337200" cy="65070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rot="10800000">
            <a:off x="776450" y="4278650"/>
            <a:ext cx="337200" cy="6507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rot="5400000" flipH="1">
            <a:off x="6945664" y="2945164"/>
            <a:ext cx="612263" cy="3784408"/>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rot="10800000">
            <a:off x="7469500" y="4050225"/>
            <a:ext cx="997800" cy="99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rot="-5400000">
            <a:off x="812500" y="-812500"/>
            <a:ext cx="677950" cy="2302950"/>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3"/>
          <p:cNvSpPr txBox="1">
            <a:spLocks noGrp="1"/>
          </p:cNvSpPr>
          <p:nvPr>
            <p:ph type="title" idx="2" hasCustomPrompt="1"/>
          </p:nvPr>
        </p:nvSpPr>
        <p:spPr>
          <a:xfrm>
            <a:off x="713225" y="1487876"/>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a:spLocks noGrp="1"/>
          </p:cNvSpPr>
          <p:nvPr>
            <p:ph type="title" idx="3" hasCustomPrompt="1"/>
          </p:nvPr>
        </p:nvSpPr>
        <p:spPr>
          <a:xfrm>
            <a:off x="713225" y="3058475"/>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a:spLocks noGrp="1"/>
          </p:cNvSpPr>
          <p:nvPr>
            <p:ph type="title" idx="4" hasCustomPrompt="1"/>
          </p:nvPr>
        </p:nvSpPr>
        <p:spPr>
          <a:xfrm>
            <a:off x="3419275" y="1487876"/>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a:spLocks noGrp="1"/>
          </p:cNvSpPr>
          <p:nvPr>
            <p:ph type="title" idx="5" hasCustomPrompt="1"/>
          </p:nvPr>
        </p:nvSpPr>
        <p:spPr>
          <a:xfrm>
            <a:off x="3419275" y="3058475"/>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6" hasCustomPrompt="1"/>
          </p:nvPr>
        </p:nvSpPr>
        <p:spPr>
          <a:xfrm>
            <a:off x="6118550" y="1487876"/>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7" hasCustomPrompt="1"/>
          </p:nvPr>
        </p:nvSpPr>
        <p:spPr>
          <a:xfrm>
            <a:off x="6118550" y="3058475"/>
            <a:ext cx="734700" cy="4983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2"/>
                </a:solidFill>
                <a:latin typeface="Albert Sans"/>
                <a:ea typeface="Albert Sans"/>
                <a:cs typeface="Albert Sans"/>
                <a:sym typeface="Albert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subTitle" idx="1"/>
          </p:nvPr>
        </p:nvSpPr>
        <p:spPr>
          <a:xfrm>
            <a:off x="713225" y="1990113"/>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8" name="Google Shape;108;p13"/>
          <p:cNvSpPr txBox="1">
            <a:spLocks noGrp="1"/>
          </p:cNvSpPr>
          <p:nvPr>
            <p:ph type="subTitle" idx="8"/>
          </p:nvPr>
        </p:nvSpPr>
        <p:spPr>
          <a:xfrm>
            <a:off x="3419275" y="19886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9" name="Google Shape;109;p13"/>
          <p:cNvSpPr txBox="1">
            <a:spLocks noGrp="1"/>
          </p:cNvSpPr>
          <p:nvPr>
            <p:ph type="subTitle" idx="9"/>
          </p:nvPr>
        </p:nvSpPr>
        <p:spPr>
          <a:xfrm>
            <a:off x="6118550" y="1988675"/>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0" name="Google Shape;110;p13"/>
          <p:cNvSpPr txBox="1">
            <a:spLocks noGrp="1"/>
          </p:cNvSpPr>
          <p:nvPr>
            <p:ph type="subTitle" idx="13"/>
          </p:nvPr>
        </p:nvSpPr>
        <p:spPr>
          <a:xfrm>
            <a:off x="713225" y="3560997"/>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3"/>
          <p:cNvSpPr txBox="1">
            <a:spLocks noGrp="1"/>
          </p:cNvSpPr>
          <p:nvPr>
            <p:ph type="subTitle" idx="14"/>
          </p:nvPr>
        </p:nvSpPr>
        <p:spPr>
          <a:xfrm>
            <a:off x="3419275" y="3560997"/>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3"/>
          <p:cNvSpPr txBox="1">
            <a:spLocks noGrp="1"/>
          </p:cNvSpPr>
          <p:nvPr>
            <p:ph type="subTitle" idx="15"/>
          </p:nvPr>
        </p:nvSpPr>
        <p:spPr>
          <a:xfrm>
            <a:off x="6118550" y="3560997"/>
            <a:ext cx="2305500" cy="75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3"/>
          <p:cNvSpPr/>
          <p:nvPr/>
        </p:nvSpPr>
        <p:spPr>
          <a:xfrm rot="-5400000">
            <a:off x="1609941" y="-642251"/>
            <a:ext cx="525615" cy="1785247"/>
          </a:xfrm>
          <a:custGeom>
            <a:avLst/>
            <a:gdLst/>
            <a:ahLst/>
            <a:cxnLst/>
            <a:rect l="l" t="t" r="r" b="b"/>
            <a:pathLst>
              <a:path w="27118" h="92118" extrusionOk="0">
                <a:moveTo>
                  <a:pt x="27118" y="1"/>
                </a:moveTo>
                <a:cubicBezTo>
                  <a:pt x="15432" y="6133"/>
                  <a:pt x="6158" y="17736"/>
                  <a:pt x="3075" y="30578"/>
                </a:cubicBezTo>
                <a:cubicBezTo>
                  <a:pt x="1" y="43412"/>
                  <a:pt x="2723" y="57519"/>
                  <a:pt x="10363" y="68293"/>
                </a:cubicBezTo>
                <a:cubicBezTo>
                  <a:pt x="12525" y="71334"/>
                  <a:pt x="15038" y="74106"/>
                  <a:pt x="17358" y="77039"/>
                </a:cubicBezTo>
                <a:cubicBezTo>
                  <a:pt x="21128" y="81780"/>
                  <a:pt x="24462" y="86681"/>
                  <a:pt x="27118" y="92118"/>
                </a:cubicBezTo>
                <a:lnTo>
                  <a:pt x="271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rot="5400000">
            <a:off x="7501600" y="-1197375"/>
            <a:ext cx="457425" cy="2827350"/>
          </a:xfrm>
          <a:custGeom>
            <a:avLst/>
            <a:gdLst/>
            <a:ahLst/>
            <a:cxnLst/>
            <a:rect l="l" t="t" r="r" b="b"/>
            <a:pathLst>
              <a:path w="18297" h="113094" extrusionOk="0">
                <a:moveTo>
                  <a:pt x="0" y="0"/>
                </a:moveTo>
                <a:lnTo>
                  <a:pt x="0" y="113094"/>
                </a:lnTo>
                <a:cubicBezTo>
                  <a:pt x="201" y="109927"/>
                  <a:pt x="1224" y="108528"/>
                  <a:pt x="3444" y="106250"/>
                </a:cubicBezTo>
                <a:cubicBezTo>
                  <a:pt x="5672" y="103971"/>
                  <a:pt x="8344" y="101952"/>
                  <a:pt x="9584" y="99020"/>
                </a:cubicBezTo>
                <a:cubicBezTo>
                  <a:pt x="11075" y="95485"/>
                  <a:pt x="10137" y="91414"/>
                  <a:pt x="8822" y="87803"/>
                </a:cubicBezTo>
                <a:cubicBezTo>
                  <a:pt x="7507" y="84192"/>
                  <a:pt x="5806" y="80598"/>
                  <a:pt x="5798" y="76762"/>
                </a:cubicBezTo>
                <a:cubicBezTo>
                  <a:pt x="5781" y="66927"/>
                  <a:pt x="16537" y="59982"/>
                  <a:pt x="17735" y="50214"/>
                </a:cubicBezTo>
                <a:cubicBezTo>
                  <a:pt x="18296" y="45673"/>
                  <a:pt x="16663" y="41116"/>
                  <a:pt x="14418" y="37129"/>
                </a:cubicBezTo>
                <a:cubicBezTo>
                  <a:pt x="12173" y="33133"/>
                  <a:pt x="9308" y="29522"/>
                  <a:pt x="7063" y="25526"/>
                </a:cubicBezTo>
                <a:cubicBezTo>
                  <a:pt x="5873" y="23415"/>
                  <a:pt x="4843" y="21120"/>
                  <a:pt x="4809" y="18690"/>
                </a:cubicBezTo>
                <a:cubicBezTo>
                  <a:pt x="4759" y="14946"/>
                  <a:pt x="7063" y="11595"/>
                  <a:pt x="7808" y="7917"/>
                </a:cubicBezTo>
                <a:cubicBezTo>
                  <a:pt x="8294" y="5546"/>
                  <a:pt x="7741" y="2279"/>
                  <a:pt x="69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0" y="3831375"/>
            <a:ext cx="1279875" cy="1312125"/>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0" y="-849800"/>
            <a:ext cx="1389300" cy="1389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8493300" y="4229101"/>
            <a:ext cx="650700" cy="914400"/>
          </a:xfrm>
          <a:prstGeom prst="round2SameRect">
            <a:avLst>
              <a:gd name="adj1" fmla="val 50000"/>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rot="10800000">
            <a:off x="6645400" y="4744525"/>
            <a:ext cx="2286275" cy="405770"/>
          </a:xfrm>
          <a:custGeom>
            <a:avLst/>
            <a:gdLst/>
            <a:ahLst/>
            <a:cxnLst/>
            <a:rect l="l" t="t" r="r" b="b"/>
            <a:pathLst>
              <a:path w="123399" h="21898" extrusionOk="0">
                <a:moveTo>
                  <a:pt x="1" y="0"/>
                </a:moveTo>
                <a:cubicBezTo>
                  <a:pt x="7417" y="9259"/>
                  <a:pt x="20028" y="12630"/>
                  <a:pt x="32089" y="12630"/>
                </a:cubicBezTo>
                <a:cubicBezTo>
                  <a:pt x="33572" y="12630"/>
                  <a:pt x="35046" y="12580"/>
                  <a:pt x="36501" y="12482"/>
                </a:cubicBezTo>
                <a:cubicBezTo>
                  <a:pt x="38486" y="12347"/>
                  <a:pt x="40505" y="12152"/>
                  <a:pt x="42499" y="12152"/>
                </a:cubicBezTo>
                <a:cubicBezTo>
                  <a:pt x="44460" y="12152"/>
                  <a:pt x="46397" y="12341"/>
                  <a:pt x="48254" y="12960"/>
                </a:cubicBezTo>
                <a:cubicBezTo>
                  <a:pt x="51195" y="13932"/>
                  <a:pt x="53683" y="15917"/>
                  <a:pt x="56355" y="17492"/>
                </a:cubicBezTo>
                <a:cubicBezTo>
                  <a:pt x="61346" y="20443"/>
                  <a:pt x="67131" y="21898"/>
                  <a:pt x="72922" y="21898"/>
                </a:cubicBezTo>
                <a:cubicBezTo>
                  <a:pt x="79922" y="21898"/>
                  <a:pt x="86932" y="19772"/>
                  <a:pt x="92562" y="15590"/>
                </a:cubicBezTo>
                <a:cubicBezTo>
                  <a:pt x="96566" y="12616"/>
                  <a:pt x="100034" y="8654"/>
                  <a:pt x="104784" y="7121"/>
                </a:cubicBezTo>
                <a:cubicBezTo>
                  <a:pt x="108093" y="6057"/>
                  <a:pt x="111662" y="6308"/>
                  <a:pt x="115105" y="5814"/>
                </a:cubicBezTo>
                <a:cubicBezTo>
                  <a:pt x="118548" y="5320"/>
                  <a:pt x="122092" y="3225"/>
                  <a:pt x="123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4"/>
        <p:cNvGrpSpPr/>
        <p:nvPr/>
      </p:nvGrpSpPr>
      <p:grpSpPr>
        <a:xfrm>
          <a:off x="0" y="0"/>
          <a:ext cx="0" cy="0"/>
          <a:chOff x="0" y="0"/>
          <a:chExt cx="0" cy="0"/>
        </a:xfrm>
      </p:grpSpPr>
      <p:sp>
        <p:nvSpPr>
          <p:cNvPr id="135" name="Google Shape;135;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16"/>
          <p:cNvSpPr txBox="1">
            <a:spLocks noGrp="1"/>
          </p:cNvSpPr>
          <p:nvPr>
            <p:ph type="subTitle" idx="1"/>
          </p:nvPr>
        </p:nvSpPr>
        <p:spPr>
          <a:xfrm>
            <a:off x="937625" y="277787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7" name="Google Shape;137;p16"/>
          <p:cNvSpPr txBox="1">
            <a:spLocks noGrp="1"/>
          </p:cNvSpPr>
          <p:nvPr>
            <p:ph type="subTitle" idx="2"/>
          </p:nvPr>
        </p:nvSpPr>
        <p:spPr>
          <a:xfrm>
            <a:off x="3484347" y="277787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6"/>
          <p:cNvSpPr txBox="1">
            <a:spLocks noGrp="1"/>
          </p:cNvSpPr>
          <p:nvPr>
            <p:ph type="subTitle" idx="3"/>
          </p:nvPr>
        </p:nvSpPr>
        <p:spPr>
          <a:xfrm>
            <a:off x="6031075" y="2777878"/>
            <a:ext cx="21753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6"/>
          <p:cNvSpPr txBox="1">
            <a:spLocks noGrp="1"/>
          </p:cNvSpPr>
          <p:nvPr>
            <p:ph type="subTitle" idx="4"/>
          </p:nvPr>
        </p:nvSpPr>
        <p:spPr>
          <a:xfrm>
            <a:off x="937625" y="2079748"/>
            <a:ext cx="2175300" cy="7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0" name="Google Shape;140;p16"/>
          <p:cNvSpPr txBox="1">
            <a:spLocks noGrp="1"/>
          </p:cNvSpPr>
          <p:nvPr>
            <p:ph type="subTitle" idx="5"/>
          </p:nvPr>
        </p:nvSpPr>
        <p:spPr>
          <a:xfrm>
            <a:off x="3484350" y="2079748"/>
            <a:ext cx="2175300" cy="7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1" name="Google Shape;141;p16"/>
          <p:cNvSpPr txBox="1">
            <a:spLocks noGrp="1"/>
          </p:cNvSpPr>
          <p:nvPr>
            <p:ph type="subTitle" idx="6"/>
          </p:nvPr>
        </p:nvSpPr>
        <p:spPr>
          <a:xfrm>
            <a:off x="6031075" y="2079748"/>
            <a:ext cx="2175300" cy="720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000" b="1">
                <a:solidFill>
                  <a:schemeClr val="dk1"/>
                </a:solidFill>
                <a:latin typeface="Albert Sans"/>
                <a:ea typeface="Albert Sans"/>
                <a:cs typeface="Albert Sans"/>
                <a:sym typeface="Albert Sans"/>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42" name="Google Shape;142;p16"/>
          <p:cNvSpPr/>
          <p:nvPr/>
        </p:nvSpPr>
        <p:spPr>
          <a:xfrm>
            <a:off x="720000" y="214150"/>
            <a:ext cx="650700" cy="650700"/>
          </a:xfrm>
          <a:prstGeom prst="chord">
            <a:avLst>
              <a:gd name="adj1" fmla="val 5347883"/>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flipH="1">
            <a:off x="62525" y="214150"/>
            <a:ext cx="650700" cy="650700"/>
          </a:xfrm>
          <a:prstGeom prst="chord">
            <a:avLst>
              <a:gd name="adj1" fmla="val 5347883"/>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8103075" y="-1182200"/>
            <a:ext cx="1721700" cy="172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0" y="3938825"/>
            <a:ext cx="877550" cy="1204675"/>
          </a:xfrm>
          <a:custGeom>
            <a:avLst/>
            <a:gdLst/>
            <a:ahLst/>
            <a:cxnLst/>
            <a:rect l="l" t="t" r="r" b="b"/>
            <a:pathLst>
              <a:path w="35102" h="48187" extrusionOk="0">
                <a:moveTo>
                  <a:pt x="0" y="0"/>
                </a:moveTo>
                <a:lnTo>
                  <a:pt x="0" y="48187"/>
                </a:lnTo>
                <a:lnTo>
                  <a:pt x="35101" y="48187"/>
                </a:lnTo>
                <a:cubicBezTo>
                  <a:pt x="33769" y="42875"/>
                  <a:pt x="32437" y="38377"/>
                  <a:pt x="31105" y="33066"/>
                </a:cubicBezTo>
                <a:cubicBezTo>
                  <a:pt x="30167" y="29338"/>
                  <a:pt x="29229" y="25593"/>
                  <a:pt x="27788" y="22024"/>
                </a:cubicBezTo>
                <a:cubicBezTo>
                  <a:pt x="26825" y="19645"/>
                  <a:pt x="25652" y="17341"/>
                  <a:pt x="24270" y="15172"/>
                </a:cubicBezTo>
                <a:cubicBezTo>
                  <a:pt x="18866" y="6686"/>
                  <a:pt x="10062" y="34"/>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6"/>
          <p:cNvSpPr/>
          <p:nvPr/>
        </p:nvSpPr>
        <p:spPr>
          <a:xfrm flipH="1">
            <a:off x="8024925" y="3991200"/>
            <a:ext cx="1279875" cy="1312125"/>
          </a:xfrm>
          <a:custGeom>
            <a:avLst/>
            <a:gdLst/>
            <a:ahLst/>
            <a:cxnLst/>
            <a:rect l="l" t="t" r="r" b="b"/>
            <a:pathLst>
              <a:path w="51195" h="52485" extrusionOk="0">
                <a:moveTo>
                  <a:pt x="1" y="1"/>
                </a:moveTo>
                <a:lnTo>
                  <a:pt x="1" y="52485"/>
                </a:lnTo>
                <a:lnTo>
                  <a:pt x="51161" y="52485"/>
                </a:lnTo>
                <a:cubicBezTo>
                  <a:pt x="51194" y="49737"/>
                  <a:pt x="50843" y="48020"/>
                  <a:pt x="50114" y="45372"/>
                </a:cubicBezTo>
                <a:cubicBezTo>
                  <a:pt x="49385" y="42717"/>
                  <a:pt x="48070" y="39935"/>
                  <a:pt x="45548" y="38846"/>
                </a:cubicBezTo>
                <a:cubicBezTo>
                  <a:pt x="44350" y="38329"/>
                  <a:pt x="43039" y="38263"/>
                  <a:pt x="41721" y="38263"/>
                </a:cubicBezTo>
                <a:cubicBezTo>
                  <a:pt x="41276" y="38263"/>
                  <a:pt x="40830" y="38271"/>
                  <a:pt x="40387" y="38271"/>
                </a:cubicBezTo>
                <a:cubicBezTo>
                  <a:pt x="40253" y="38271"/>
                  <a:pt x="40119" y="38270"/>
                  <a:pt x="39986" y="38268"/>
                </a:cubicBezTo>
                <a:cubicBezTo>
                  <a:pt x="36417" y="38226"/>
                  <a:pt x="32597" y="37179"/>
                  <a:pt x="30385" y="34381"/>
                </a:cubicBezTo>
                <a:cubicBezTo>
                  <a:pt x="28450" y="31918"/>
                  <a:pt x="28098" y="28609"/>
                  <a:pt x="27193" y="25610"/>
                </a:cubicBezTo>
                <a:cubicBezTo>
                  <a:pt x="26297" y="22611"/>
                  <a:pt x="24286" y="19436"/>
                  <a:pt x="21162" y="19135"/>
                </a:cubicBezTo>
                <a:cubicBezTo>
                  <a:pt x="21005" y="19120"/>
                  <a:pt x="20848" y="19113"/>
                  <a:pt x="20692" y="19113"/>
                </a:cubicBezTo>
                <a:cubicBezTo>
                  <a:pt x="18151" y="19113"/>
                  <a:pt x="15785" y="20948"/>
                  <a:pt x="13216" y="20948"/>
                </a:cubicBezTo>
                <a:cubicBezTo>
                  <a:pt x="13148" y="20948"/>
                  <a:pt x="13079" y="20947"/>
                  <a:pt x="13011" y="20944"/>
                </a:cubicBezTo>
                <a:cubicBezTo>
                  <a:pt x="9551" y="20810"/>
                  <a:pt x="7180" y="17292"/>
                  <a:pt x="6367" y="13924"/>
                </a:cubicBezTo>
                <a:cubicBezTo>
                  <a:pt x="5907" y="12014"/>
                  <a:pt x="5756" y="10062"/>
                  <a:pt x="5446" y="8135"/>
                </a:cubicBezTo>
                <a:cubicBezTo>
                  <a:pt x="5153" y="6275"/>
                  <a:pt x="4583" y="4692"/>
                  <a:pt x="3913" y="2958"/>
                </a:cubicBezTo>
                <a:cubicBezTo>
                  <a:pt x="3653" y="2254"/>
                  <a:pt x="3343" y="1559"/>
                  <a:pt x="2849" y="998"/>
                </a:cubicBezTo>
                <a:cubicBezTo>
                  <a:pt x="2078" y="118"/>
                  <a:pt x="1098" y="26"/>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1pPr>
            <a:lvl2pPr lvl="1"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2pPr>
            <a:lvl3pPr lvl="2"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3pPr>
            <a:lvl4pPr lvl="3"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4pPr>
            <a:lvl5pPr lvl="4"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5pPr>
            <a:lvl6pPr lvl="5"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6pPr>
            <a:lvl7pPr lvl="6"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7pPr>
            <a:lvl8pPr lvl="7"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8pPr>
            <a:lvl9pPr lvl="8" algn="ctr" rtl="0">
              <a:spcBef>
                <a:spcPts val="0"/>
              </a:spcBef>
              <a:spcAft>
                <a:spcPts val="0"/>
              </a:spcAft>
              <a:buClr>
                <a:schemeClr val="dk1"/>
              </a:buClr>
              <a:buSzPts val="3000"/>
              <a:buFont typeface="Albert Sans"/>
              <a:buNone/>
              <a:defRPr sz="30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1pPr>
            <a:lvl2pPr marL="914400" lvl="1"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2pPr>
            <a:lvl3pPr marL="1371600" lvl="2"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3pPr>
            <a:lvl4pPr marL="1828800" lvl="3"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4pPr>
            <a:lvl5pPr marL="2286000" lvl="4"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5pPr>
            <a:lvl6pPr marL="2743200" lvl="5"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6pPr>
            <a:lvl7pPr marL="3200400" lvl="6"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7pPr>
            <a:lvl8pPr marL="3657600" lvl="7"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8pPr>
            <a:lvl9pPr marL="4114800" lvl="8" indent="-304800">
              <a:lnSpc>
                <a:spcPct val="100000"/>
              </a:lnSpc>
              <a:spcBef>
                <a:spcPts val="0"/>
              </a:spcBef>
              <a:spcAft>
                <a:spcPts val="0"/>
              </a:spcAft>
              <a:buClr>
                <a:schemeClr val="dk2"/>
              </a:buClr>
              <a:buSzPts val="1200"/>
              <a:buFont typeface="Assistant"/>
              <a:buChar char="■"/>
              <a:defRPr sz="1200">
                <a:solidFill>
                  <a:schemeClr val="dk2"/>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8" r:id="rId7"/>
    <p:sldLayoutId id="2147483659" r:id="rId8"/>
    <p:sldLayoutId id="2147483662" r:id="rId9"/>
    <p:sldLayoutId id="2147483664" r:id="rId10"/>
    <p:sldLayoutId id="2147483668" r:id="rId11"/>
    <p:sldLayoutId id="2147483669" r:id="rId12"/>
    <p:sldLayoutId id="2147483670" r:id="rId13"/>
    <p:sldLayoutId id="2147483672" r:id="rId14"/>
    <p:sldLayoutId id="2147483673"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 Id="rId9"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Google Shape;986;p52">
            <a:extLst>
              <a:ext uri="{FF2B5EF4-FFF2-40B4-BE49-F238E27FC236}">
                <a16:creationId xmlns:a16="http://schemas.microsoft.com/office/drawing/2014/main" id="{FF767D3E-164F-850A-B4C5-CF8A6F441076}"/>
              </a:ext>
            </a:extLst>
          </p:cNvPr>
          <p:cNvSpPr/>
          <p:nvPr/>
        </p:nvSpPr>
        <p:spPr>
          <a:xfrm>
            <a:off x="36576" y="4635138"/>
            <a:ext cx="1316736" cy="456802"/>
          </a:xfrm>
          <a:prstGeom prst="round2DiagRect">
            <a:avLst>
              <a:gd name="adj1" fmla="val 50000"/>
              <a:gd name="adj2" fmla="val 11242"/>
            </a:avLst>
          </a:prstGeom>
          <a:solidFill>
            <a:schemeClr val="accent2"/>
          </a:solidFill>
          <a:ln>
            <a:noFill/>
          </a:ln>
        </p:spPr>
        <p:txBody>
          <a:bodyPr spcFirstLastPara="1" wrap="square" lIns="91425" tIns="91425" rIns="91425" bIns="91425" anchor="ctr" anchorCtr="0">
            <a:noAutofit/>
          </a:bodyPr>
          <a:lstStyle/>
          <a:p>
            <a:pPr marL="0" marR="0" lvl="0" indent="0" algn="ctr" defTabSz="914400" rtl="1" eaLnBrk="1" fontAlgn="auto" latinLnBrk="0" hangingPunct="1">
              <a:lnSpc>
                <a:spcPct val="100000"/>
              </a:lnSpc>
              <a:spcBef>
                <a:spcPts val="0"/>
              </a:spcBef>
              <a:spcAft>
                <a:spcPts val="0"/>
              </a:spcAft>
              <a:buClr>
                <a:prstClr val="white"/>
              </a:buClr>
              <a:buSzTx/>
              <a:buFont typeface="Arial"/>
              <a:buNone/>
              <a:tabLst/>
              <a:defRPr/>
            </a:pPr>
            <a:r>
              <a:rPr kumimoji="0" lang="en-US" sz="1600" b="0" i="0" u="none" strike="noStrike" kern="0" cap="none" spc="0" normalizeH="0" baseline="0" noProof="0" dirty="0">
                <a:ln>
                  <a:noFill/>
                </a:ln>
                <a:solidFill>
                  <a:schemeClr val="tx1"/>
                </a:solidFill>
                <a:uLnTx/>
                <a:uFillTx/>
                <a:latin typeface="Dubai Medium" panose="020B0603030403030204" pitchFamily="34" charset="-78"/>
                <a:cs typeface="Dubai Medium" panose="020B0603030403030204" pitchFamily="34" charset="-78"/>
                <a:sym typeface="Arial"/>
              </a:rPr>
              <a:t>٢٢</a:t>
            </a:r>
            <a:r>
              <a:rPr kumimoji="0" lang="ar-SY" sz="1600" b="0" i="0" u="none" strike="noStrike" kern="0" cap="none" spc="0" normalizeH="0" baseline="0" noProof="0" dirty="0">
                <a:ln>
                  <a:noFill/>
                </a:ln>
                <a:solidFill>
                  <a:schemeClr val="tx1"/>
                </a:solidFill>
                <a:uLnTx/>
                <a:uFillTx/>
                <a:latin typeface="Dubai Medium" panose="020B0603030403030204" pitchFamily="34" charset="-78"/>
                <a:cs typeface="Dubai Medium" panose="020B0603030403030204" pitchFamily="34" charset="-78"/>
                <a:sym typeface="Arial"/>
              </a:rPr>
              <a:t>/٢٠٢٥/٧</a:t>
            </a:r>
            <a:endParaRPr kumimoji="0" lang="en-US" sz="1600" b="0" i="0" u="none" strike="noStrike" kern="0" cap="none" spc="0" normalizeH="0" baseline="0" noProof="0" dirty="0">
              <a:ln>
                <a:noFill/>
              </a:ln>
              <a:solidFill>
                <a:schemeClr val="tx1"/>
              </a:solidFill>
              <a:uLnTx/>
              <a:uFillTx/>
              <a:latin typeface="Dubai Medium" panose="020B0603030403030204" pitchFamily="34" charset="-78"/>
              <a:cs typeface="Dubai Medium" panose="020B0603030403030204" pitchFamily="34" charset="-78"/>
              <a:sym typeface="Arial"/>
            </a:endParaRPr>
          </a:p>
        </p:txBody>
      </p:sp>
      <p:sp>
        <p:nvSpPr>
          <p:cNvPr id="13" name="Google Shape;990;p52">
            <a:extLst>
              <a:ext uri="{FF2B5EF4-FFF2-40B4-BE49-F238E27FC236}">
                <a16:creationId xmlns:a16="http://schemas.microsoft.com/office/drawing/2014/main" id="{C4E2AF22-10EF-06DB-87B6-D81AF77B03A4}"/>
              </a:ext>
            </a:extLst>
          </p:cNvPr>
          <p:cNvSpPr/>
          <p:nvPr/>
        </p:nvSpPr>
        <p:spPr>
          <a:xfrm rot="10800000" flipH="1">
            <a:off x="6466836" y="-412742"/>
            <a:ext cx="2718816" cy="1974422"/>
          </a:xfrm>
          <a:custGeom>
            <a:avLst/>
            <a:gdLst/>
            <a:ahLst/>
            <a:cxnLst/>
            <a:rect l="l" t="t" r="r" b="b"/>
            <a:pathLst>
              <a:path w="95510" h="69360" extrusionOk="0">
                <a:moveTo>
                  <a:pt x="88169" y="1"/>
                </a:moveTo>
                <a:cubicBezTo>
                  <a:pt x="87763" y="1"/>
                  <a:pt x="87358" y="40"/>
                  <a:pt x="86957" y="121"/>
                </a:cubicBezTo>
                <a:cubicBezTo>
                  <a:pt x="81277" y="1278"/>
                  <a:pt x="79275" y="8817"/>
                  <a:pt x="74039" y="11314"/>
                </a:cubicBezTo>
                <a:cubicBezTo>
                  <a:pt x="72798" y="11903"/>
                  <a:pt x="71483" y="12159"/>
                  <a:pt x="70147" y="12159"/>
                </a:cubicBezTo>
                <a:cubicBezTo>
                  <a:pt x="66984" y="12159"/>
                  <a:pt x="63704" y="10724"/>
                  <a:pt x="61012" y="8893"/>
                </a:cubicBezTo>
                <a:cubicBezTo>
                  <a:pt x="57192" y="6296"/>
                  <a:pt x="53841" y="2869"/>
                  <a:pt x="49535" y="1169"/>
                </a:cubicBezTo>
                <a:cubicBezTo>
                  <a:pt x="48129" y="610"/>
                  <a:pt x="46558" y="314"/>
                  <a:pt x="45007" y="314"/>
                </a:cubicBezTo>
                <a:cubicBezTo>
                  <a:pt x="41815" y="314"/>
                  <a:pt x="38711" y="1565"/>
                  <a:pt x="37313" y="4344"/>
                </a:cubicBezTo>
                <a:cubicBezTo>
                  <a:pt x="36416" y="6128"/>
                  <a:pt x="36374" y="8214"/>
                  <a:pt x="36466" y="10208"/>
                </a:cubicBezTo>
                <a:cubicBezTo>
                  <a:pt x="36617" y="13517"/>
                  <a:pt x="37061" y="16817"/>
                  <a:pt x="37807" y="20043"/>
                </a:cubicBezTo>
                <a:cubicBezTo>
                  <a:pt x="38544" y="23209"/>
                  <a:pt x="39449" y="26912"/>
                  <a:pt x="37380" y="29417"/>
                </a:cubicBezTo>
                <a:cubicBezTo>
                  <a:pt x="36324" y="30707"/>
                  <a:pt x="34682" y="31360"/>
                  <a:pt x="33057" y="31754"/>
                </a:cubicBezTo>
                <a:cubicBezTo>
                  <a:pt x="27553" y="33078"/>
                  <a:pt x="21580" y="31964"/>
                  <a:pt x="16587" y="35155"/>
                </a:cubicBezTo>
                <a:cubicBezTo>
                  <a:pt x="14434" y="36538"/>
                  <a:pt x="12650" y="38816"/>
                  <a:pt x="12658" y="41371"/>
                </a:cubicBezTo>
                <a:cubicBezTo>
                  <a:pt x="12667" y="45577"/>
                  <a:pt x="18933" y="48835"/>
                  <a:pt x="17349" y="53049"/>
                </a:cubicBezTo>
                <a:cubicBezTo>
                  <a:pt x="16755" y="54641"/>
                  <a:pt x="15054" y="55479"/>
                  <a:pt x="13479" y="56115"/>
                </a:cubicBezTo>
                <a:cubicBezTo>
                  <a:pt x="9550" y="57707"/>
                  <a:pt x="4884" y="55671"/>
                  <a:pt x="2438" y="59140"/>
                </a:cubicBezTo>
                <a:cubicBezTo>
                  <a:pt x="0" y="62608"/>
                  <a:pt x="1114" y="68748"/>
                  <a:pt x="5311" y="69360"/>
                </a:cubicBezTo>
                <a:lnTo>
                  <a:pt x="95510" y="69360"/>
                </a:lnTo>
                <a:lnTo>
                  <a:pt x="95510" y="4034"/>
                </a:lnTo>
                <a:cubicBezTo>
                  <a:pt x="93747" y="1832"/>
                  <a:pt x="90956" y="1"/>
                  <a:pt x="881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a:extLst>
              <a:ext uri="{FF2B5EF4-FFF2-40B4-BE49-F238E27FC236}">
                <a16:creationId xmlns:a16="http://schemas.microsoft.com/office/drawing/2014/main" id="{57FC3105-078C-F06A-1747-8A11F73213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 y="39332"/>
            <a:ext cx="1316736" cy="1316736"/>
          </a:xfrm>
          <a:prstGeom prst="rect">
            <a:avLst/>
          </a:prstGeom>
        </p:spPr>
      </p:pic>
      <p:sp>
        <p:nvSpPr>
          <p:cNvPr id="6" name="TextBox 5">
            <a:extLst>
              <a:ext uri="{FF2B5EF4-FFF2-40B4-BE49-F238E27FC236}">
                <a16:creationId xmlns:a16="http://schemas.microsoft.com/office/drawing/2014/main" id="{FB21912B-1E0B-6B7D-D10D-EEE2C5E210D2}"/>
              </a:ext>
            </a:extLst>
          </p:cNvPr>
          <p:cNvSpPr txBox="1"/>
          <p:nvPr/>
        </p:nvSpPr>
        <p:spPr>
          <a:xfrm>
            <a:off x="6928284" y="60960"/>
            <a:ext cx="2154756" cy="1077218"/>
          </a:xfrm>
          <a:prstGeom prst="rect">
            <a:avLst/>
          </a:prstGeom>
          <a:noFill/>
        </p:spPr>
        <p:txBody>
          <a:bodyPr wrap="none" rtlCol="0">
            <a:spAutoFit/>
          </a:bodyPr>
          <a:lstStyle/>
          <a:p>
            <a:pPr algn="r" rtl="1"/>
            <a:r>
              <a:rPr lang="ar-SY" sz="1600" b="1" dirty="0">
                <a:solidFill>
                  <a:srgbClr val="4D5A45"/>
                </a:solidFill>
                <a:latin typeface="Dubai Medium" panose="020B0603030403030204" pitchFamily="34" charset="-78"/>
                <a:cs typeface="Dubai Medium" panose="020B0603030403030204" pitchFamily="34" charset="-78"/>
              </a:rPr>
              <a:t>الجمهورية العربية السورية</a:t>
            </a:r>
          </a:p>
          <a:p>
            <a:pPr algn="r" rtl="1"/>
            <a:r>
              <a:rPr lang="ar-SY" sz="1600" b="1" dirty="0">
                <a:solidFill>
                  <a:srgbClr val="4D5A45"/>
                </a:solidFill>
                <a:latin typeface="Dubai Medium" panose="020B0603030403030204" pitchFamily="34" charset="-78"/>
                <a:cs typeface="Dubai Medium" panose="020B0603030403030204" pitchFamily="34" charset="-78"/>
              </a:rPr>
              <a:t>الجامعة الوطنية الخاصة</a:t>
            </a:r>
          </a:p>
          <a:p>
            <a:pPr algn="r" rtl="1"/>
            <a:r>
              <a:rPr lang="ar-SY" sz="1600" b="1" dirty="0">
                <a:solidFill>
                  <a:srgbClr val="4D5A45"/>
                </a:solidFill>
                <a:latin typeface="Dubai Medium" panose="020B0603030403030204" pitchFamily="34" charset="-78"/>
                <a:cs typeface="Dubai Medium" panose="020B0603030403030204" pitchFamily="34" charset="-78"/>
              </a:rPr>
              <a:t>كلية الهندسة</a:t>
            </a:r>
          </a:p>
          <a:p>
            <a:pPr algn="r" rtl="1"/>
            <a:r>
              <a:rPr lang="ar-SY" sz="1600" b="1" dirty="0">
                <a:solidFill>
                  <a:srgbClr val="4D5A45"/>
                </a:solidFill>
                <a:latin typeface="Dubai Medium" panose="020B0603030403030204" pitchFamily="34" charset="-78"/>
                <a:cs typeface="Dubai Medium" panose="020B0603030403030204" pitchFamily="34" charset="-78"/>
              </a:rPr>
              <a:t>قسم الحاسوب</a:t>
            </a:r>
          </a:p>
        </p:txBody>
      </p:sp>
      <p:sp>
        <p:nvSpPr>
          <p:cNvPr id="16" name="Subtitle 2">
            <a:extLst>
              <a:ext uri="{FF2B5EF4-FFF2-40B4-BE49-F238E27FC236}">
                <a16:creationId xmlns:a16="http://schemas.microsoft.com/office/drawing/2014/main" id="{83927585-4F88-7394-1B51-B080EAD20975}"/>
              </a:ext>
            </a:extLst>
          </p:cNvPr>
          <p:cNvSpPr txBox="1">
            <a:spLocks/>
          </p:cNvSpPr>
          <p:nvPr/>
        </p:nvSpPr>
        <p:spPr>
          <a:xfrm>
            <a:off x="324513" y="3257182"/>
            <a:ext cx="8493957" cy="905043"/>
          </a:xfrm>
          <a:prstGeom prst="rect">
            <a:avLst/>
          </a:prstGeom>
        </p:spPr>
        <p:txBody>
          <a:bodyPr vert="horz" lIns="91440" tIns="45720" rIns="91440" bIns="45720" rtlCol="0">
            <a:noAutofit/>
          </a:bodyPr>
          <a:lstStyle>
            <a:lvl1pPr marL="0" indent="0" algn="ctr" defTabSz="914377"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189" indent="0" algn="ctr" defTabSz="914377"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377" indent="0" algn="ctr" defTabSz="914377"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566"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754"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5943"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131"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320"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509" indent="0" algn="ctr" defTabSz="914377"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377"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SY" b="0" i="0" u="none" strike="noStrike" kern="1200" cap="none" spc="0" normalizeH="0" baseline="0" noProof="0" dirty="0">
                <a:ln>
                  <a:noFill/>
                </a:ln>
                <a:solidFill>
                  <a:srgbClr val="4D5A45"/>
                </a:solidFill>
                <a:uLnTx/>
                <a:uFillTx/>
                <a:latin typeface="Dubai Medium" panose="020B0603030403030204" pitchFamily="34" charset="-78"/>
                <a:cs typeface="Dubai Medium" panose="020B0603030403030204" pitchFamily="34" charset="-78"/>
              </a:rPr>
              <a:t>تقديم</a:t>
            </a:r>
          </a:p>
          <a:p>
            <a:pPr marL="0" marR="0" lvl="0" indent="0" algn="ctr" defTabSz="914377"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SY" b="0" i="0" u="none" strike="noStrike" kern="1200" cap="none" spc="0" normalizeH="0" baseline="0" noProof="0" dirty="0">
                <a:ln>
                  <a:noFill/>
                </a:ln>
                <a:solidFill>
                  <a:srgbClr val="4D5A45"/>
                </a:solidFill>
                <a:effectLst/>
                <a:uLnTx/>
                <a:uFillTx/>
                <a:latin typeface="Dubai Medium" panose="020B0603030403030204" pitchFamily="34" charset="-78"/>
                <a:cs typeface="Dubai Medium" panose="020B0603030403030204" pitchFamily="34" charset="-78"/>
              </a:rPr>
              <a:t>أمير المنصور		محمد خير الحوراني		</a:t>
            </a:r>
            <a:r>
              <a:rPr kumimoji="0" lang="en-US" b="0" i="0" u="none" strike="noStrike" kern="1200" cap="none" spc="0" normalizeH="0" baseline="0" noProof="0" dirty="0">
                <a:ln>
                  <a:noFill/>
                </a:ln>
                <a:solidFill>
                  <a:srgbClr val="4D5A45"/>
                </a:solidFill>
                <a:effectLst/>
                <a:uLnTx/>
                <a:uFillTx/>
                <a:latin typeface="Dubai Medium" panose="020B0603030403030204" pitchFamily="34" charset="-78"/>
                <a:cs typeface="Dubai Medium" panose="020B0603030403030204" pitchFamily="34" charset="-78"/>
              </a:rPr>
              <a:t>	</a:t>
            </a:r>
            <a:r>
              <a:rPr kumimoji="0" lang="ar-SY" b="0" i="0" u="none" strike="noStrike" kern="1200" cap="none" spc="0" normalizeH="0" baseline="0" noProof="0" dirty="0">
                <a:ln>
                  <a:noFill/>
                </a:ln>
                <a:solidFill>
                  <a:srgbClr val="4D5A45"/>
                </a:solidFill>
                <a:effectLst/>
                <a:uLnTx/>
                <a:uFillTx/>
                <a:latin typeface="Dubai Medium" panose="020B0603030403030204" pitchFamily="34" charset="-78"/>
                <a:cs typeface="Dubai Medium" panose="020B0603030403030204" pitchFamily="34" charset="-78"/>
              </a:rPr>
              <a:t>ميزر عمري</a:t>
            </a:r>
          </a:p>
        </p:txBody>
      </p:sp>
      <p:sp>
        <p:nvSpPr>
          <p:cNvPr id="17" name="Subtitle 2">
            <a:extLst>
              <a:ext uri="{FF2B5EF4-FFF2-40B4-BE49-F238E27FC236}">
                <a16:creationId xmlns:a16="http://schemas.microsoft.com/office/drawing/2014/main" id="{6B5C4793-27C0-2329-3F13-F14AA7873D74}"/>
              </a:ext>
            </a:extLst>
          </p:cNvPr>
          <p:cNvSpPr txBox="1">
            <a:spLocks/>
          </p:cNvSpPr>
          <p:nvPr/>
        </p:nvSpPr>
        <p:spPr>
          <a:xfrm>
            <a:off x="324513" y="4199125"/>
            <a:ext cx="8493957" cy="90504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1">
              <a:buClrTx/>
              <a:defRPr/>
            </a:pPr>
            <a:r>
              <a:rPr lang="ar-SY" dirty="0">
                <a:solidFill>
                  <a:srgbClr val="4D5A45"/>
                </a:solidFill>
                <a:latin typeface="Dubai Medium" panose="020B0603030403030204" pitchFamily="34" charset="-78"/>
                <a:cs typeface="Dubai Medium" panose="020B0603030403030204" pitchFamily="34" charset="-78"/>
              </a:rPr>
              <a:t>إشراف</a:t>
            </a:r>
            <a:endParaRPr lang="en-US" dirty="0">
              <a:solidFill>
                <a:srgbClr val="4D5A45"/>
              </a:solidFill>
              <a:latin typeface="Dubai Medium" panose="020B0603030403030204" pitchFamily="34" charset="-78"/>
              <a:cs typeface="Dubai Medium" panose="020B0603030403030204" pitchFamily="34" charset="-78"/>
            </a:endParaRPr>
          </a:p>
          <a:p>
            <a:pPr>
              <a:buClrTx/>
              <a:defRPr/>
            </a:pPr>
            <a:r>
              <a:rPr lang="ar-SY" b="1" dirty="0">
                <a:solidFill>
                  <a:srgbClr val="4D5A45"/>
                </a:solidFill>
                <a:latin typeface="Dubai Medium" panose="020B0603030403030204" pitchFamily="34" charset="-78"/>
                <a:cs typeface="Dubai Medium" panose="020B0603030403030204" pitchFamily="34" charset="-78"/>
              </a:rPr>
              <a:t>د. وسيم رمضان</a:t>
            </a:r>
          </a:p>
        </p:txBody>
      </p:sp>
      <p:sp>
        <p:nvSpPr>
          <p:cNvPr id="18" name="Subtitle 2">
            <a:extLst>
              <a:ext uri="{FF2B5EF4-FFF2-40B4-BE49-F238E27FC236}">
                <a16:creationId xmlns:a16="http://schemas.microsoft.com/office/drawing/2014/main" id="{405B0F82-82C4-50CB-AB65-F2F5131D467F}"/>
              </a:ext>
            </a:extLst>
          </p:cNvPr>
          <p:cNvSpPr txBox="1">
            <a:spLocks/>
          </p:cNvSpPr>
          <p:nvPr/>
        </p:nvSpPr>
        <p:spPr>
          <a:xfrm>
            <a:off x="-578596" y="4730460"/>
            <a:ext cx="1806218" cy="46848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rtl="1">
              <a:buClr>
                <a:prstClr val="white"/>
              </a:buClr>
              <a:defRPr/>
            </a:pPr>
            <a:endParaRPr lang="en-US" sz="1600" dirty="0">
              <a:solidFill>
                <a:srgbClr val="4D5A45"/>
              </a:solidFill>
              <a:latin typeface="Dubai Medium" panose="020B0603030403030204" pitchFamily="34" charset="-78"/>
              <a:cs typeface="Dubai Medium" panose="020B0603030403030204" pitchFamily="34" charset="-78"/>
            </a:endParaRPr>
          </a:p>
        </p:txBody>
      </p:sp>
      <p:sp>
        <p:nvSpPr>
          <p:cNvPr id="20" name="Subtitle 2">
            <a:extLst>
              <a:ext uri="{FF2B5EF4-FFF2-40B4-BE49-F238E27FC236}">
                <a16:creationId xmlns:a16="http://schemas.microsoft.com/office/drawing/2014/main" id="{2EAA149E-D7B0-E9DC-C513-70F25D88F28F}"/>
              </a:ext>
            </a:extLst>
          </p:cNvPr>
          <p:cNvSpPr txBox="1">
            <a:spLocks/>
          </p:cNvSpPr>
          <p:nvPr/>
        </p:nvSpPr>
        <p:spPr>
          <a:xfrm>
            <a:off x="2189020" y="1609857"/>
            <a:ext cx="4764940" cy="4584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1"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ar-SY" sz="1800" b="0" i="0" u="none" strike="noStrike" kern="1200" cap="none" spc="0" normalizeH="0" baseline="0" noProof="0" dirty="0">
                <a:ln>
                  <a:noFill/>
                </a:ln>
                <a:solidFill>
                  <a:srgbClr val="4D5A45"/>
                </a:solidFill>
                <a:uLnTx/>
                <a:uFillTx/>
                <a:latin typeface="Dubai Medium" panose="020B0603030403030204" pitchFamily="34" charset="-78"/>
                <a:cs typeface="Dubai Medium" panose="020B0603030403030204" pitchFamily="34" charset="-78"/>
              </a:rPr>
              <a:t>مشروع فصلي بعنوان</a:t>
            </a:r>
            <a:endParaRPr kumimoji="0" lang="en-US" sz="1800" b="0" i="0" u="none" strike="noStrike" kern="1200" cap="none" spc="0" normalizeH="0" baseline="0" noProof="0" dirty="0">
              <a:ln>
                <a:noFill/>
              </a:ln>
              <a:solidFill>
                <a:srgbClr val="4D5A45"/>
              </a:solidFill>
              <a:uLnTx/>
              <a:uFillTx/>
              <a:latin typeface="Dubai Medium" panose="020B0603030403030204" pitchFamily="34" charset="-78"/>
              <a:cs typeface="Dubai Medium" panose="020B0603030403030204" pitchFamily="34" charset="-78"/>
            </a:endParaRPr>
          </a:p>
        </p:txBody>
      </p:sp>
      <p:sp>
        <p:nvSpPr>
          <p:cNvPr id="2" name="Rectangle: Rounded Corners 1">
            <a:extLst>
              <a:ext uri="{FF2B5EF4-FFF2-40B4-BE49-F238E27FC236}">
                <a16:creationId xmlns:a16="http://schemas.microsoft.com/office/drawing/2014/main" id="{DBDDE045-D796-34A3-9EDA-C888C9AB1ADE}"/>
              </a:ext>
            </a:extLst>
          </p:cNvPr>
          <p:cNvSpPr/>
          <p:nvPr/>
        </p:nvSpPr>
        <p:spPr>
          <a:xfrm>
            <a:off x="0" y="1955448"/>
            <a:ext cx="1316736" cy="1316736"/>
          </a:xfrm>
          <a:prstGeom prst="roundRect">
            <a:avLst>
              <a:gd name="adj" fmla="val 50000"/>
            </a:avLst>
          </a:prstGeom>
          <a:solidFill>
            <a:srgbClr val="757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BC6FA9A8-7EC2-907D-ED1D-A851CEEA6514}"/>
              </a:ext>
            </a:extLst>
          </p:cNvPr>
          <p:cNvSpPr/>
          <p:nvPr/>
        </p:nvSpPr>
        <p:spPr>
          <a:xfrm>
            <a:off x="7826244" y="1955448"/>
            <a:ext cx="1316736" cy="1316736"/>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23EE34A-4847-C182-D21E-731C9D822493}"/>
              </a:ext>
            </a:extLst>
          </p:cNvPr>
          <p:cNvSpPr/>
          <p:nvPr/>
        </p:nvSpPr>
        <p:spPr>
          <a:xfrm>
            <a:off x="-12533" y="1955448"/>
            <a:ext cx="674089" cy="1316736"/>
          </a:xfrm>
          <a:prstGeom prst="rect">
            <a:avLst/>
          </a:prstGeom>
          <a:solidFill>
            <a:srgbClr val="757D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7C9E79-0AE8-DD0A-E32D-ACB504651B70}"/>
              </a:ext>
            </a:extLst>
          </p:cNvPr>
          <p:cNvSpPr/>
          <p:nvPr/>
        </p:nvSpPr>
        <p:spPr>
          <a:xfrm>
            <a:off x="8485756" y="1955448"/>
            <a:ext cx="657224" cy="131673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16C9DF7D-1339-F82D-979F-2668B5E99CF6}"/>
              </a:ext>
            </a:extLst>
          </p:cNvPr>
          <p:cNvSpPr/>
          <p:nvPr/>
        </p:nvSpPr>
        <p:spPr>
          <a:xfrm>
            <a:off x="1411438" y="1952183"/>
            <a:ext cx="6159524" cy="1323267"/>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ar-SY" sz="2800" b="1" kern="1200" dirty="0">
                <a:solidFill>
                  <a:srgbClr val="4D5A45"/>
                </a:solidFill>
                <a:latin typeface="Dubai Medium" panose="020B0603030403030204" pitchFamily="34" charset="-78"/>
                <a:cs typeface="Dubai Medium" panose="020B0603030403030204" pitchFamily="34" charset="-78"/>
              </a:rPr>
              <a:t>منصة</a:t>
            </a:r>
            <a:r>
              <a:rPr kumimoji="0" lang="ar-SY" sz="2800" b="1" i="0" u="none" strike="noStrike" kern="1200" cap="none" spc="0" normalizeH="0" baseline="0" noProof="0" dirty="0">
                <a:ln>
                  <a:noFill/>
                </a:ln>
                <a:solidFill>
                  <a:srgbClr val="4D5A45"/>
                </a:solidFill>
                <a:effectLst/>
                <a:uLnTx/>
                <a:uFillTx/>
                <a:latin typeface="Dubai Medium" panose="020B0603030403030204" pitchFamily="34" charset="-78"/>
                <a:ea typeface="+mn-ea"/>
                <a:cs typeface="Dubai Medium" panose="020B0603030403030204" pitchFamily="34" charset="-78"/>
                <a:sym typeface="Arial"/>
              </a:rPr>
              <a:t> رقمية لإدارة وتنظيم الخدمات العامة</a:t>
            </a:r>
          </a:p>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2800" b="1" i="0" u="none" strike="noStrike" kern="1200" cap="none" spc="0" normalizeH="0" baseline="0" noProof="0" dirty="0">
                <a:ln>
                  <a:noFill/>
                </a:ln>
                <a:solidFill>
                  <a:srgbClr val="4D5A45"/>
                </a:solidFill>
                <a:effectLst/>
                <a:uLnTx/>
                <a:uFillTx/>
                <a:latin typeface="Dubai Medium" panose="020B0603030403030204" pitchFamily="34" charset="-78"/>
                <a:ea typeface="+mn-ea"/>
                <a:cs typeface="Dubai Medium" panose="020B0603030403030204" pitchFamily="34" charset="-78"/>
                <a:sym typeface="Arial"/>
              </a:rPr>
              <a:t>(بَلِّغنا)</a:t>
            </a:r>
            <a:endParaRPr kumimoji="0" lang="en-US" sz="2800" b="0" i="0" u="none" strike="noStrike" kern="0" cap="none" spc="0" normalizeH="0" baseline="0" noProof="0" dirty="0">
              <a:ln>
                <a:noFill/>
              </a:ln>
              <a:solidFill>
                <a:srgbClr val="4D5A45"/>
              </a:solidFill>
              <a:effectLst/>
              <a:uLnTx/>
              <a:uFillTx/>
              <a:latin typeface="Dubai Medium" panose="020B0603030403030204" pitchFamily="34" charset="-78"/>
              <a:ea typeface="+mn-ea"/>
              <a:cs typeface="Dubai Medium" panose="020B0603030403030204" pitchFamily="34" charset="-78"/>
              <a:sym typeface="Arial"/>
            </a:endParaRPr>
          </a:p>
        </p:txBody>
      </p:sp>
      <p:sp>
        <p:nvSpPr>
          <p:cNvPr id="14" name="Google Shape;991;p52">
            <a:extLst>
              <a:ext uri="{FF2B5EF4-FFF2-40B4-BE49-F238E27FC236}">
                <a16:creationId xmlns:a16="http://schemas.microsoft.com/office/drawing/2014/main" id="{788FCC74-0192-370B-2FA4-D8C2E9C16AFF}"/>
              </a:ext>
            </a:extLst>
          </p:cNvPr>
          <p:cNvSpPr/>
          <p:nvPr/>
        </p:nvSpPr>
        <p:spPr>
          <a:xfrm>
            <a:off x="6486738" y="4647366"/>
            <a:ext cx="3097364" cy="2037238"/>
          </a:xfrm>
          <a:custGeom>
            <a:avLst/>
            <a:gdLst/>
            <a:ahLst/>
            <a:cxnLst/>
            <a:rect l="l" t="t" r="r" b="b"/>
            <a:pathLst>
              <a:path w="102908" h="67686" extrusionOk="0">
                <a:moveTo>
                  <a:pt x="81854" y="1"/>
                </a:moveTo>
                <a:cubicBezTo>
                  <a:pt x="75290" y="1"/>
                  <a:pt x="69876" y="5705"/>
                  <a:pt x="63333" y="6659"/>
                </a:cubicBezTo>
                <a:cubicBezTo>
                  <a:pt x="62630" y="6762"/>
                  <a:pt x="61931" y="6808"/>
                  <a:pt x="61235" y="6808"/>
                </a:cubicBezTo>
                <a:cubicBezTo>
                  <a:pt x="55914" y="6808"/>
                  <a:pt x="50763" y="4080"/>
                  <a:pt x="45481" y="2805"/>
                </a:cubicBezTo>
                <a:cubicBezTo>
                  <a:pt x="43263" y="2269"/>
                  <a:pt x="40979" y="1999"/>
                  <a:pt x="38697" y="1999"/>
                </a:cubicBezTo>
                <a:cubicBezTo>
                  <a:pt x="34314" y="1999"/>
                  <a:pt x="29937" y="2995"/>
                  <a:pt x="26054" y="5017"/>
                </a:cubicBezTo>
                <a:cubicBezTo>
                  <a:pt x="20148" y="8100"/>
                  <a:pt x="15473" y="13570"/>
                  <a:pt x="13647" y="19979"/>
                </a:cubicBezTo>
                <a:cubicBezTo>
                  <a:pt x="12776" y="23011"/>
                  <a:pt x="12524" y="26237"/>
                  <a:pt x="11167" y="29085"/>
                </a:cubicBezTo>
                <a:cubicBezTo>
                  <a:pt x="9132" y="33366"/>
                  <a:pt x="4893" y="36231"/>
                  <a:pt x="2589" y="40377"/>
                </a:cubicBezTo>
                <a:cubicBezTo>
                  <a:pt x="0" y="45035"/>
                  <a:pt x="260" y="51134"/>
                  <a:pt x="3242" y="55549"/>
                </a:cubicBezTo>
                <a:cubicBezTo>
                  <a:pt x="5901" y="59496"/>
                  <a:pt x="10629" y="61936"/>
                  <a:pt x="15378" y="61936"/>
                </a:cubicBezTo>
                <a:cubicBezTo>
                  <a:pt x="15941" y="61936"/>
                  <a:pt x="16505" y="61902"/>
                  <a:pt x="17065" y="61832"/>
                </a:cubicBezTo>
                <a:cubicBezTo>
                  <a:pt x="19042" y="61589"/>
                  <a:pt x="20952" y="60935"/>
                  <a:pt x="22921" y="60634"/>
                </a:cubicBezTo>
                <a:cubicBezTo>
                  <a:pt x="23824" y="60497"/>
                  <a:pt x="24721" y="60435"/>
                  <a:pt x="25612" y="60435"/>
                </a:cubicBezTo>
                <a:cubicBezTo>
                  <a:pt x="34890" y="60435"/>
                  <a:pt x="43595" y="67204"/>
                  <a:pt x="53096" y="67662"/>
                </a:cubicBezTo>
                <a:cubicBezTo>
                  <a:pt x="53410" y="67678"/>
                  <a:pt x="53724" y="67685"/>
                  <a:pt x="54037" y="67685"/>
                </a:cubicBezTo>
                <a:cubicBezTo>
                  <a:pt x="61528" y="67685"/>
                  <a:pt x="68906" y="63409"/>
                  <a:pt x="72565" y="56856"/>
                </a:cubicBezTo>
                <a:cubicBezTo>
                  <a:pt x="75053" y="52407"/>
                  <a:pt x="75974" y="47012"/>
                  <a:pt x="79459" y="43301"/>
                </a:cubicBezTo>
                <a:cubicBezTo>
                  <a:pt x="83162" y="39364"/>
                  <a:pt x="89001" y="38141"/>
                  <a:pt x="93005" y="34513"/>
                </a:cubicBezTo>
                <a:cubicBezTo>
                  <a:pt x="102907" y="25550"/>
                  <a:pt x="96658" y="493"/>
                  <a:pt x="82224" y="7"/>
                </a:cubicBezTo>
                <a:lnTo>
                  <a:pt x="82232" y="7"/>
                </a:lnTo>
                <a:cubicBezTo>
                  <a:pt x="82106" y="3"/>
                  <a:pt x="81980" y="1"/>
                  <a:pt x="818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94965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04;p34">
            <a:extLst>
              <a:ext uri="{FF2B5EF4-FFF2-40B4-BE49-F238E27FC236}">
                <a16:creationId xmlns:a16="http://schemas.microsoft.com/office/drawing/2014/main" id="{AB4D8C07-4DEE-98AE-E5F5-D394F27D652C}"/>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التطبيق العملي</a:t>
            </a:r>
          </a:p>
        </p:txBody>
      </p:sp>
    </p:spTree>
    <p:extLst>
      <p:ext uri="{BB962C8B-B14F-4D97-AF65-F5344CB8AC3E}">
        <p14:creationId xmlns:p14="http://schemas.microsoft.com/office/powerpoint/2010/main" val="218877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Google Shape;304;p34">
            <a:extLst>
              <a:ext uri="{FF2B5EF4-FFF2-40B4-BE49-F238E27FC236}">
                <a16:creationId xmlns:a16="http://schemas.microsoft.com/office/drawing/2014/main" id="{D4694344-F368-167D-CE6F-BF7393211EBD}"/>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الآفاق المستقبلية</a:t>
            </a:r>
          </a:p>
        </p:txBody>
      </p:sp>
      <p:sp>
        <p:nvSpPr>
          <p:cNvPr id="17" name="Rectangle: Rounded Corners 16">
            <a:extLst>
              <a:ext uri="{FF2B5EF4-FFF2-40B4-BE49-F238E27FC236}">
                <a16:creationId xmlns:a16="http://schemas.microsoft.com/office/drawing/2014/main" id="{A2D60748-55A1-706E-97D3-B626F5EC5A7E}"/>
              </a:ext>
            </a:extLst>
          </p:cNvPr>
          <p:cNvSpPr/>
          <p:nvPr/>
        </p:nvSpPr>
        <p:spPr>
          <a:xfrm>
            <a:off x="556132" y="1584960"/>
            <a:ext cx="2584704" cy="1328928"/>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lang="ar-SY" sz="1600" dirty="0">
                <a:solidFill>
                  <a:srgbClr val="F6F4E8"/>
                </a:solidFill>
                <a:latin typeface="Dubai Medium" panose="020B0603030403030204" pitchFamily="34" charset="-78"/>
                <a:cs typeface="Dubai Medium" panose="020B0603030403030204" pitchFamily="34" charset="-78"/>
              </a:rPr>
              <a:t>ربط المنصة بمصادر بيانات حكومية أو منظمات دولية</a:t>
            </a:r>
            <a:endParaRPr kumimoji="0" lang="en-US"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18" name="Rectangle: Rounded Corners 17">
            <a:extLst>
              <a:ext uri="{FF2B5EF4-FFF2-40B4-BE49-F238E27FC236}">
                <a16:creationId xmlns:a16="http://schemas.microsoft.com/office/drawing/2014/main" id="{69D0C1FB-7407-0A35-4BD3-53846904BBEE}"/>
              </a:ext>
            </a:extLst>
          </p:cNvPr>
          <p:cNvSpPr/>
          <p:nvPr/>
        </p:nvSpPr>
        <p:spPr>
          <a:xfrm>
            <a:off x="3279648" y="1584960"/>
            <a:ext cx="2584704" cy="1328928"/>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تطوير تطبيق موبايل متكامل</a:t>
            </a:r>
            <a:endParaRPr kumimoji="0" lang="en-US"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19" name="Rectangle: Rounded Corners 18">
            <a:extLst>
              <a:ext uri="{FF2B5EF4-FFF2-40B4-BE49-F238E27FC236}">
                <a16:creationId xmlns:a16="http://schemas.microsoft.com/office/drawing/2014/main" id="{48BA50C1-6885-4B7F-8E43-63C82A64877E}"/>
              </a:ext>
            </a:extLst>
          </p:cNvPr>
          <p:cNvSpPr/>
          <p:nvPr/>
        </p:nvSpPr>
        <p:spPr>
          <a:xfrm>
            <a:off x="6003164" y="1584960"/>
            <a:ext cx="2584704" cy="1328928"/>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600" dirty="0">
                <a:latin typeface="Dubai Medium" panose="020B0603030403030204" pitchFamily="34" charset="-78"/>
                <a:cs typeface="Dubai Medium" panose="020B0603030403030204" pitchFamily="34" charset="-78"/>
              </a:rPr>
              <a:t>دمج الذكاء الصناعي للتنبؤ بالأعطال</a:t>
            </a:r>
            <a:endParaRPr lang="en-US" sz="1600" dirty="0">
              <a:latin typeface="Dubai Medium" panose="020B0603030403030204" pitchFamily="34" charset="-78"/>
              <a:cs typeface="Dubai Medium" panose="020B0603030403030204" pitchFamily="34" charset="-78"/>
            </a:endParaRPr>
          </a:p>
        </p:txBody>
      </p:sp>
      <p:sp>
        <p:nvSpPr>
          <p:cNvPr id="20" name="Rectangle: Rounded Corners 19">
            <a:extLst>
              <a:ext uri="{FF2B5EF4-FFF2-40B4-BE49-F238E27FC236}">
                <a16:creationId xmlns:a16="http://schemas.microsoft.com/office/drawing/2014/main" id="{F1B4168D-944A-941D-74E7-FAE06E9A6158}"/>
              </a:ext>
            </a:extLst>
          </p:cNvPr>
          <p:cNvSpPr/>
          <p:nvPr/>
        </p:nvSpPr>
        <p:spPr>
          <a:xfrm>
            <a:off x="1917890" y="3151632"/>
            <a:ext cx="2584704" cy="1328928"/>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1">
              <a:defRPr/>
            </a:pPr>
            <a:r>
              <a:rPr kumimoji="0" lang="ar-SY"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تعزيز الأمان وحماية البيانات</a:t>
            </a:r>
            <a:endParaRPr kumimoji="0" lang="en-US"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21" name="Rectangle: Rounded Corners 20">
            <a:extLst>
              <a:ext uri="{FF2B5EF4-FFF2-40B4-BE49-F238E27FC236}">
                <a16:creationId xmlns:a16="http://schemas.microsoft.com/office/drawing/2014/main" id="{EC5EE24C-0C29-B069-5D12-DD1DB33AFF33}"/>
              </a:ext>
            </a:extLst>
          </p:cNvPr>
          <p:cNvSpPr/>
          <p:nvPr/>
        </p:nvSpPr>
        <p:spPr>
          <a:xfrm>
            <a:off x="4641406" y="3151632"/>
            <a:ext cx="2584704" cy="1328928"/>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إنشاء لوحة تحكم تحليلية للقرار الحكومي</a:t>
            </a:r>
            <a:endParaRPr kumimoji="0" lang="en-US" sz="16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Tree>
    <p:extLst>
      <p:ext uri="{BB962C8B-B14F-4D97-AF65-F5344CB8AC3E}">
        <p14:creationId xmlns:p14="http://schemas.microsoft.com/office/powerpoint/2010/main" val="249543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1+#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Google Shape;304;p34">
            <a:extLst>
              <a:ext uri="{FF2B5EF4-FFF2-40B4-BE49-F238E27FC236}">
                <a16:creationId xmlns:a16="http://schemas.microsoft.com/office/drawing/2014/main" id="{22B13077-A9A4-D88A-1B3E-C3A2B74E0F87}"/>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الخاتمة</a:t>
            </a:r>
          </a:p>
        </p:txBody>
      </p:sp>
      <p:sp>
        <p:nvSpPr>
          <p:cNvPr id="19" name="Rectangle 18">
            <a:extLst>
              <a:ext uri="{FF2B5EF4-FFF2-40B4-BE49-F238E27FC236}">
                <a16:creationId xmlns:a16="http://schemas.microsoft.com/office/drawing/2014/main" id="{4EDFBD9B-244A-E855-9065-77D09757BF05}"/>
              </a:ext>
            </a:extLst>
          </p:cNvPr>
          <p:cNvSpPr/>
          <p:nvPr/>
        </p:nvSpPr>
        <p:spPr>
          <a:xfrm>
            <a:off x="537506" y="1299175"/>
            <a:ext cx="5216059" cy="3139321"/>
          </a:xfrm>
          <a:prstGeom prst="rect">
            <a:avLst/>
          </a:prstGeom>
          <a:noFill/>
        </p:spPr>
        <p:txBody>
          <a:bodyPr wrap="square" lIns="91440" tIns="45720" rIns="91440" bIns="45720">
            <a:spAutoFit/>
          </a:bodyPr>
          <a:lstStyle/>
          <a:p>
            <a:pPr algn="just" rtl="1"/>
            <a:r>
              <a:rPr lang="ar-SY" sz="2200" b="0" cap="none" spc="0" dirty="0">
                <a:ln w="0"/>
                <a:solidFill>
                  <a:schemeClr val="bg2"/>
                </a:solidFill>
                <a:latin typeface="Dubai Medium" panose="020B0603030403030204" pitchFamily="34" charset="-78"/>
                <a:cs typeface="Dubai Medium" panose="020B0603030403030204" pitchFamily="34" charset="-78"/>
              </a:rPr>
              <a:t>في عالم الخدمات المتطور والمتسارع تسعى جميع الدول إلى تقديم وسيلة تواصل استثنائية لمواطنيهم من خلال تحسين جميع جوانب الخدمات، بدأً من تقديم الشكوى وصولاً لحلها بأسرع طريقة ممكنة مع تزايد الطلب على الحلول الرقمية وتغيير توقعات المواطنين، لجأنا لبناء نظام تكنولوجي متقدم يهدف لتحسين كفاءة العمليات وتعزيز تجربة المواطنين في حل مشكلاتهم بشكل فعال</a:t>
            </a:r>
            <a:endParaRPr lang="en-US" sz="2200" b="0" cap="none" spc="0" dirty="0">
              <a:ln w="0"/>
              <a:solidFill>
                <a:schemeClr val="bg2"/>
              </a:solidFill>
              <a:latin typeface="Dubai Medium" panose="020B0603030403030204" pitchFamily="34" charset="-78"/>
              <a:cs typeface="Dubai Medium" panose="020B0603030403030204" pitchFamily="34" charset="-78"/>
            </a:endParaRPr>
          </a:p>
        </p:txBody>
      </p:sp>
      <p:pic>
        <p:nvPicPr>
          <p:cNvPr id="20" name="Graphic 19">
            <a:extLst>
              <a:ext uri="{FF2B5EF4-FFF2-40B4-BE49-F238E27FC236}">
                <a16:creationId xmlns:a16="http://schemas.microsoft.com/office/drawing/2014/main" id="{3E9BEA05-C4F8-9883-4FF6-5DE5FF633862}"/>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53565" y="1142692"/>
            <a:ext cx="3295804" cy="3295804"/>
          </a:xfrm>
          <a:prstGeom prst="rect">
            <a:avLst/>
          </a:prstGeom>
        </p:spPr>
      </p:pic>
    </p:spTree>
    <p:extLst>
      <p:ext uri="{BB962C8B-B14F-4D97-AF65-F5344CB8AC3E}">
        <p14:creationId xmlns:p14="http://schemas.microsoft.com/office/powerpoint/2010/main" val="26278508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04;p34">
            <a:extLst>
              <a:ext uri="{FF2B5EF4-FFF2-40B4-BE49-F238E27FC236}">
                <a16:creationId xmlns:a16="http://schemas.microsoft.com/office/drawing/2014/main" id="{48AA1DAF-A4E8-82E8-9678-E9C28CE8FDED}"/>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المراجع</a:t>
            </a:r>
          </a:p>
        </p:txBody>
      </p:sp>
      <p:pic>
        <p:nvPicPr>
          <p:cNvPr id="10" name="Graphic 9">
            <a:extLst>
              <a:ext uri="{FF2B5EF4-FFF2-40B4-BE49-F238E27FC236}">
                <a16:creationId xmlns:a16="http://schemas.microsoft.com/office/drawing/2014/main" id="{A4ECD13C-F772-5C44-5608-BB7CB1CAA6E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53565" y="1142692"/>
            <a:ext cx="3295804" cy="3295804"/>
          </a:xfrm>
          <a:prstGeom prst="rect">
            <a:avLst/>
          </a:prstGeom>
        </p:spPr>
      </p:pic>
      <p:sp>
        <p:nvSpPr>
          <p:cNvPr id="11" name="Rectangle 10">
            <a:extLst>
              <a:ext uri="{FF2B5EF4-FFF2-40B4-BE49-F238E27FC236}">
                <a16:creationId xmlns:a16="http://schemas.microsoft.com/office/drawing/2014/main" id="{6269F49E-A5DA-24A9-0BE8-B49ABC060E66}"/>
              </a:ext>
            </a:extLst>
          </p:cNvPr>
          <p:cNvSpPr/>
          <p:nvPr/>
        </p:nvSpPr>
        <p:spPr>
          <a:xfrm>
            <a:off x="537506" y="1299175"/>
            <a:ext cx="5216059" cy="3539430"/>
          </a:xfrm>
          <a:prstGeom prst="rect">
            <a:avLst/>
          </a:prstGeom>
          <a:noFill/>
        </p:spPr>
        <p:txBody>
          <a:bodyPr wrap="square" lIns="91440" tIns="45720" rIns="91440" bIns="45720">
            <a:spAutoFit/>
          </a:bodyPr>
          <a:lstStyle/>
          <a:p>
            <a:r>
              <a:rPr lang="en-US" b="0" cap="none" spc="0" dirty="0">
                <a:ln w="0"/>
                <a:solidFill>
                  <a:schemeClr val="bg2"/>
                </a:solidFill>
                <a:latin typeface="Times New Roman" panose="02020603050405020304" pitchFamily="18" charset="0"/>
                <a:cs typeface="Times New Roman" panose="02020603050405020304" pitchFamily="18" charset="0"/>
              </a:rPr>
              <a:t>[1] Microsoft, ASP.NET Core documentation </a:t>
            </a:r>
          </a:p>
          <a:p>
            <a:r>
              <a:rPr lang="en-US" b="0" cap="none" spc="0" dirty="0">
                <a:ln w="0"/>
                <a:solidFill>
                  <a:schemeClr val="bg2"/>
                </a:solidFill>
                <a:latin typeface="Times New Roman" panose="02020603050405020304" pitchFamily="18" charset="0"/>
                <a:cs typeface="Times New Roman" panose="02020603050405020304" pitchFamily="18" charset="0"/>
              </a:rPr>
              <a:t>[https://learn.microsoft.com/en-us/aspnet/core/?view=aspnetcore-9.0]</a:t>
            </a:r>
          </a:p>
          <a:p>
            <a:r>
              <a:rPr lang="en-US" b="0" cap="none" spc="0" dirty="0">
                <a:ln w="0"/>
                <a:solidFill>
                  <a:schemeClr val="bg2"/>
                </a:solidFill>
                <a:latin typeface="Times New Roman" panose="02020603050405020304" pitchFamily="18" charset="0"/>
                <a:cs typeface="Times New Roman" panose="02020603050405020304" pitchFamily="18" charset="0"/>
              </a:rPr>
              <a:t>[2] Bootstrap, Bootstrap documentation</a:t>
            </a:r>
          </a:p>
          <a:p>
            <a:r>
              <a:rPr lang="en-US" b="0" cap="none" spc="0" dirty="0">
                <a:ln w="0"/>
                <a:solidFill>
                  <a:schemeClr val="bg2"/>
                </a:solidFill>
                <a:latin typeface="Times New Roman" panose="02020603050405020304" pitchFamily="18" charset="0"/>
                <a:cs typeface="Times New Roman" panose="02020603050405020304" pitchFamily="18" charset="0"/>
              </a:rPr>
              <a:t>[https://getbootstrap.com/docs/5.3/getting-started/introduction/]</a:t>
            </a:r>
          </a:p>
          <a:p>
            <a:r>
              <a:rPr lang="en-US" b="0" cap="none" spc="0" dirty="0">
                <a:ln w="0"/>
                <a:solidFill>
                  <a:schemeClr val="bg2"/>
                </a:solidFill>
                <a:latin typeface="Times New Roman" panose="02020603050405020304" pitchFamily="18" charset="0"/>
                <a:cs typeface="Times New Roman" panose="02020603050405020304" pitchFamily="18" charset="0"/>
              </a:rPr>
              <a:t>[3] Microsoft, Entity Framework documentation</a:t>
            </a:r>
          </a:p>
          <a:p>
            <a:r>
              <a:rPr lang="en-US" b="0" cap="none" spc="0" dirty="0">
                <a:ln w="0"/>
                <a:solidFill>
                  <a:schemeClr val="bg2"/>
                </a:solidFill>
                <a:latin typeface="Times New Roman" panose="02020603050405020304" pitchFamily="18" charset="0"/>
                <a:cs typeface="Times New Roman" panose="02020603050405020304" pitchFamily="18" charset="0"/>
              </a:rPr>
              <a:t>[https://learn.microsoft.com/en-us/ef/]</a:t>
            </a:r>
          </a:p>
          <a:p>
            <a:r>
              <a:rPr lang="en-US" b="0" cap="none" spc="0" dirty="0">
                <a:ln w="0"/>
                <a:solidFill>
                  <a:schemeClr val="bg2"/>
                </a:solidFill>
                <a:latin typeface="Times New Roman" panose="02020603050405020304" pitchFamily="18" charset="0"/>
                <a:cs typeface="Times New Roman" panose="02020603050405020304" pitchFamily="18" charset="0"/>
              </a:rPr>
              <a:t>[4] Andrew Lock, ASP.NET Core in Action Third Edition, Manning 2023</a:t>
            </a:r>
          </a:p>
          <a:p>
            <a:r>
              <a:rPr lang="en-US" b="0" cap="none" spc="0" dirty="0">
                <a:ln w="0"/>
                <a:solidFill>
                  <a:schemeClr val="bg2"/>
                </a:solidFill>
                <a:latin typeface="Times New Roman" panose="02020603050405020304" pitchFamily="18" charset="0"/>
                <a:cs typeface="Times New Roman" panose="02020603050405020304" pitchFamily="18" charset="0"/>
              </a:rPr>
              <a:t>[5] Adam Freeman, Pro ASP.NET Core 7 Tenth Edition, Manning 2023</a:t>
            </a:r>
          </a:p>
          <a:p>
            <a:r>
              <a:rPr lang="en-US" b="0" cap="none" spc="0" dirty="0">
                <a:ln w="0"/>
                <a:solidFill>
                  <a:schemeClr val="bg2"/>
                </a:solidFill>
                <a:latin typeface="Times New Roman" panose="02020603050405020304" pitchFamily="18" charset="0"/>
                <a:cs typeface="Times New Roman" panose="02020603050405020304" pitchFamily="18" charset="0"/>
              </a:rPr>
              <a:t>[6] AdminLTE, AdminLTE Bootstrap Admin Dashboard</a:t>
            </a:r>
          </a:p>
          <a:p>
            <a:r>
              <a:rPr lang="en-US" b="0" cap="none" spc="0" dirty="0">
                <a:ln w="0"/>
                <a:solidFill>
                  <a:schemeClr val="bg2"/>
                </a:solidFill>
                <a:latin typeface="Times New Roman" panose="02020603050405020304" pitchFamily="18" charset="0"/>
                <a:cs typeface="Times New Roman" panose="02020603050405020304" pitchFamily="18" charset="0"/>
              </a:rPr>
              <a:t>[https://adminlte.io/docs/3.2/]</a:t>
            </a:r>
          </a:p>
          <a:p>
            <a:r>
              <a:rPr lang="en-US" b="0" cap="none" spc="0" dirty="0">
                <a:ln w="0"/>
                <a:solidFill>
                  <a:schemeClr val="bg2"/>
                </a:solidFill>
                <a:latin typeface="Times New Roman" panose="02020603050405020304" pitchFamily="18" charset="0"/>
                <a:cs typeface="Times New Roman" panose="02020603050405020304" pitchFamily="18" charset="0"/>
              </a:rPr>
              <a:t>[7] Chart.js, Chart.js documentation</a:t>
            </a:r>
          </a:p>
          <a:p>
            <a:r>
              <a:rPr lang="en-US" b="0" cap="none" spc="0" dirty="0">
                <a:ln w="0"/>
                <a:solidFill>
                  <a:schemeClr val="bg2"/>
                </a:solidFill>
                <a:latin typeface="Times New Roman" panose="02020603050405020304" pitchFamily="18" charset="0"/>
                <a:cs typeface="Times New Roman" panose="02020603050405020304" pitchFamily="18" charset="0"/>
              </a:rPr>
              <a:t>[https://www.chartjs.org/docs/latest/]</a:t>
            </a:r>
          </a:p>
          <a:p>
            <a:r>
              <a:rPr lang="en-US" b="0" cap="none" spc="0" dirty="0">
                <a:ln w="0"/>
                <a:solidFill>
                  <a:schemeClr val="bg2"/>
                </a:solidFill>
                <a:latin typeface="Times New Roman" panose="02020603050405020304" pitchFamily="18" charset="0"/>
                <a:cs typeface="Times New Roman" panose="02020603050405020304" pitchFamily="18" charset="0"/>
              </a:rPr>
              <a:t>[8] Leaflet, Leafletjs documentation</a:t>
            </a:r>
          </a:p>
          <a:p>
            <a:r>
              <a:rPr lang="en-US" b="0" cap="none" spc="0" dirty="0">
                <a:ln w="0"/>
                <a:solidFill>
                  <a:schemeClr val="bg2"/>
                </a:solidFill>
                <a:latin typeface="Times New Roman" panose="02020603050405020304" pitchFamily="18" charset="0"/>
                <a:cs typeface="Times New Roman" panose="02020603050405020304" pitchFamily="18" charset="0"/>
              </a:rPr>
              <a:t>[https://leafletjs.com/reference.html] </a:t>
            </a:r>
          </a:p>
        </p:txBody>
      </p:sp>
    </p:spTree>
    <p:extLst>
      <p:ext uri="{BB962C8B-B14F-4D97-AF65-F5344CB8AC3E}">
        <p14:creationId xmlns:p14="http://schemas.microsoft.com/office/powerpoint/2010/main" val="420455301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0260DF6-12D8-7062-0685-516BC66D7C34}"/>
              </a:ext>
            </a:extLst>
          </p:cNvPr>
          <p:cNvSpPr txBox="1"/>
          <p:nvPr/>
        </p:nvSpPr>
        <p:spPr>
          <a:xfrm>
            <a:off x="399223" y="1817698"/>
            <a:ext cx="8345554" cy="1508105"/>
          </a:xfrm>
          <a:prstGeom prst="rect">
            <a:avLst/>
          </a:prstGeom>
          <a:noFill/>
        </p:spPr>
        <p:txBody>
          <a:bodyPr wrap="none" rtlCol="0">
            <a:spAutoFit/>
          </a:bodyPr>
          <a:lstStyle/>
          <a:p>
            <a:r>
              <a:rPr lang="ar-SY" sz="8000" dirty="0">
                <a:solidFill>
                  <a:schemeClr val="bg2"/>
                </a:solidFill>
                <a:latin typeface="Dubai Medium" panose="020B0603030403030204" pitchFamily="34" charset="-78"/>
                <a:ea typeface="Bricolage Grotesque Bold"/>
                <a:cs typeface="Dubai Medium" panose="020B0603030403030204" pitchFamily="34" charset="-78"/>
                <a:sym typeface="Bricolage Grotesque Bold"/>
              </a:rPr>
              <a:t>شُكرا لِحُسن اصغائِكم</a:t>
            </a:r>
            <a:endParaRPr lang="en-US" sz="8000" dirty="0">
              <a:solidFill>
                <a:schemeClr val="bg2"/>
              </a:solidFill>
              <a:latin typeface="Dubai Medium" panose="020B0603030403030204" pitchFamily="34" charset="-78"/>
              <a:ea typeface="Bricolage Grotesque Bold"/>
              <a:cs typeface="Dubai Medium" panose="020B0603030403030204" pitchFamily="34" charset="-78"/>
              <a:sym typeface="Bricolage Grotesque Bold"/>
            </a:endParaRPr>
          </a:p>
          <a:p>
            <a:endParaRPr lang="en-US" sz="1100" dirty="0">
              <a:solidFill>
                <a:schemeClr val="bg2"/>
              </a:solidFill>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138093238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FA8819-DC87-D4D7-16BA-1662F31EA014}"/>
              </a:ext>
            </a:extLst>
          </p:cNvPr>
          <p:cNvSpPr/>
          <p:nvPr/>
        </p:nvSpPr>
        <p:spPr>
          <a:xfrm>
            <a:off x="3452142" y="295462"/>
            <a:ext cx="2239716" cy="553998"/>
          </a:xfrm>
          <a:prstGeom prst="rect">
            <a:avLst/>
          </a:prstGeom>
          <a:noFill/>
        </p:spPr>
        <p:txBody>
          <a:bodyPr wrap="none" lIns="91440" tIns="45720" rIns="91440" bIns="45720">
            <a:spAutoFit/>
          </a:bodyPr>
          <a:lstStyle/>
          <a:p>
            <a:pPr algn="ctr" rtl="1"/>
            <a:r>
              <a:rPr lang="ar-SY" sz="3000" b="1" cap="none" spc="0" dirty="0">
                <a:ln w="0"/>
                <a:solidFill>
                  <a:schemeClr val="tx1"/>
                </a:solidFill>
                <a:latin typeface="Dubai Medium" panose="020B0603030403030204" pitchFamily="34" charset="-78"/>
                <a:cs typeface="Dubai Medium" panose="020B0603030403030204" pitchFamily="34" charset="-78"/>
              </a:rPr>
              <a:t>مخطط العرض</a:t>
            </a:r>
            <a:endParaRPr lang="en-US" sz="3000" b="1" cap="none" spc="0" dirty="0">
              <a:ln w="0"/>
              <a:solidFill>
                <a:schemeClr val="tx1"/>
              </a:solidFill>
              <a:latin typeface="Dubai Medium" panose="020B0603030403030204" pitchFamily="34" charset="-78"/>
              <a:cs typeface="Dubai Medium" panose="020B0603030403030204" pitchFamily="34" charset="-78"/>
            </a:endParaRPr>
          </a:p>
        </p:txBody>
      </p:sp>
      <p:pic>
        <p:nvPicPr>
          <p:cNvPr id="12" name="Picture 11" descr="A black background with pink lines&#10;&#10;AI-generated content may be incorrect.">
            <a:extLst>
              <a:ext uri="{FF2B5EF4-FFF2-40B4-BE49-F238E27FC236}">
                <a16:creationId xmlns:a16="http://schemas.microsoft.com/office/drawing/2014/main" id="{A3202BC3-1CF6-8D5D-FB56-2C09241136C2}"/>
              </a:ext>
            </a:extLst>
          </p:cNvPr>
          <p:cNvPicPr>
            <a:picLocks noChangeAspect="1"/>
          </p:cNvPicPr>
          <p:nvPr/>
        </p:nvPicPr>
        <p:blipFill>
          <a:blip r:embed="rId2">
            <a:alphaModFix amt="50000"/>
          </a:blip>
          <a:stretch>
            <a:fillRect/>
          </a:stretch>
        </p:blipFill>
        <p:spPr>
          <a:xfrm flipH="1">
            <a:off x="-74466" y="836903"/>
            <a:ext cx="9627174" cy="3828567"/>
          </a:xfrm>
          <a:prstGeom prst="rect">
            <a:avLst/>
          </a:prstGeom>
        </p:spPr>
      </p:pic>
      <p:grpSp>
        <p:nvGrpSpPr>
          <p:cNvPr id="21" name="Group 20">
            <a:extLst>
              <a:ext uri="{FF2B5EF4-FFF2-40B4-BE49-F238E27FC236}">
                <a16:creationId xmlns:a16="http://schemas.microsoft.com/office/drawing/2014/main" id="{8CD96C13-284B-40E9-FB37-92478164D36C}"/>
              </a:ext>
            </a:extLst>
          </p:cNvPr>
          <p:cNvGrpSpPr/>
          <p:nvPr/>
        </p:nvGrpSpPr>
        <p:grpSpPr>
          <a:xfrm>
            <a:off x="320711" y="1653454"/>
            <a:ext cx="8502576" cy="2423465"/>
            <a:chOff x="845128" y="1646526"/>
            <a:chExt cx="7720451" cy="2423465"/>
          </a:xfrm>
        </p:grpSpPr>
        <p:sp>
          <p:nvSpPr>
            <p:cNvPr id="14" name="Rectangle: Rounded Corners 13">
              <a:extLst>
                <a:ext uri="{FF2B5EF4-FFF2-40B4-BE49-F238E27FC236}">
                  <a16:creationId xmlns:a16="http://schemas.microsoft.com/office/drawing/2014/main" id="{0C8ABA53-DADA-3966-14B7-9B9B7785B9C8}"/>
                </a:ext>
              </a:extLst>
            </p:cNvPr>
            <p:cNvSpPr/>
            <p:nvPr/>
          </p:nvSpPr>
          <p:spPr>
            <a:xfrm>
              <a:off x="845128" y="1651074"/>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200" b="1" dirty="0">
                  <a:latin typeface="Dubai Medium" panose="020B0603030403030204" pitchFamily="34" charset="-78"/>
                  <a:cs typeface="Dubai Medium" panose="020B0603030403030204" pitchFamily="34" charset="-78"/>
                </a:rPr>
                <a:t>التطبيق العملي</a:t>
              </a:r>
              <a:endParaRPr lang="en-US" sz="1200" b="1" dirty="0">
                <a:latin typeface="Dubai Medium" panose="020B0603030403030204" pitchFamily="34" charset="-78"/>
                <a:cs typeface="Dubai Medium" panose="020B0603030403030204" pitchFamily="34" charset="-78"/>
              </a:endParaRPr>
            </a:p>
          </p:txBody>
        </p:sp>
        <p:sp>
          <p:nvSpPr>
            <p:cNvPr id="15" name="Rectangle: Rounded Corners 14">
              <a:extLst>
                <a:ext uri="{FF2B5EF4-FFF2-40B4-BE49-F238E27FC236}">
                  <a16:creationId xmlns:a16="http://schemas.microsoft.com/office/drawing/2014/main" id="{D11CB116-ABAD-6E65-AA94-697425A0CFA4}"/>
                </a:ext>
              </a:extLst>
            </p:cNvPr>
            <p:cNvSpPr/>
            <p:nvPr/>
          </p:nvSpPr>
          <p:spPr>
            <a:xfrm>
              <a:off x="7525189" y="1646526"/>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200" b="1" dirty="0">
                  <a:latin typeface="Dubai Medium" panose="020B0603030403030204" pitchFamily="34" charset="-78"/>
                  <a:cs typeface="Dubai Medium" panose="020B0603030403030204" pitchFamily="34" charset="-78"/>
                </a:rPr>
                <a:t>المقدمة</a:t>
              </a:r>
              <a:endParaRPr lang="en-US" sz="1200" b="1" dirty="0">
                <a:latin typeface="Dubai Medium" panose="020B0603030403030204" pitchFamily="34" charset="-78"/>
                <a:cs typeface="Dubai Medium" panose="020B0603030403030204" pitchFamily="34" charset="-78"/>
              </a:endParaRPr>
            </a:p>
          </p:txBody>
        </p:sp>
        <p:sp>
          <p:nvSpPr>
            <p:cNvPr id="16" name="Rectangle: Rounded Corners 15">
              <a:extLst>
                <a:ext uri="{FF2B5EF4-FFF2-40B4-BE49-F238E27FC236}">
                  <a16:creationId xmlns:a16="http://schemas.microsoft.com/office/drawing/2014/main" id="{F56FC8F0-C062-F6E7-32BB-99F79AAC2986}"/>
                </a:ext>
              </a:extLst>
            </p:cNvPr>
            <p:cNvSpPr/>
            <p:nvPr/>
          </p:nvSpPr>
          <p:spPr>
            <a:xfrm>
              <a:off x="1958471" y="1646527"/>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200" b="1" dirty="0">
                  <a:latin typeface="Dubai Medium" panose="020B0603030403030204" pitchFamily="34" charset="-78"/>
                  <a:cs typeface="Dubai Medium" panose="020B0603030403030204" pitchFamily="34" charset="-78"/>
                </a:rPr>
                <a:t>الدراسات التحليلية</a:t>
              </a:r>
              <a:endParaRPr lang="en-US" sz="1200" b="1" dirty="0">
                <a:latin typeface="Dubai Medium" panose="020B0603030403030204" pitchFamily="34" charset="-78"/>
                <a:cs typeface="Dubai Medium" panose="020B0603030403030204" pitchFamily="34" charset="-78"/>
              </a:endParaRPr>
            </a:p>
          </p:txBody>
        </p:sp>
        <p:sp>
          <p:nvSpPr>
            <p:cNvPr id="17" name="Rectangle: Rounded Corners 16">
              <a:extLst>
                <a:ext uri="{FF2B5EF4-FFF2-40B4-BE49-F238E27FC236}">
                  <a16:creationId xmlns:a16="http://schemas.microsoft.com/office/drawing/2014/main" id="{90C189CC-774B-A2B5-44D0-D55891A00581}"/>
                </a:ext>
              </a:extLst>
            </p:cNvPr>
            <p:cNvSpPr/>
            <p:nvPr/>
          </p:nvSpPr>
          <p:spPr>
            <a:xfrm>
              <a:off x="3071815" y="1646527"/>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100" b="1" dirty="0">
                  <a:latin typeface="Dubai Medium" panose="020B0603030403030204" pitchFamily="34" charset="-78"/>
                  <a:cs typeface="Dubai Medium" panose="020B0603030403030204" pitchFamily="34" charset="-78"/>
                </a:rPr>
                <a:t>التقنيات المستخدمة</a:t>
              </a:r>
              <a:endParaRPr lang="en-US" sz="1100" b="1" dirty="0">
                <a:latin typeface="Dubai Medium" panose="020B0603030403030204" pitchFamily="34" charset="-78"/>
                <a:cs typeface="Dubai Medium" panose="020B0603030403030204" pitchFamily="34" charset="-78"/>
              </a:endParaRPr>
            </a:p>
          </p:txBody>
        </p:sp>
        <p:sp>
          <p:nvSpPr>
            <p:cNvPr id="18" name="Rectangle: Rounded Corners 17">
              <a:extLst>
                <a:ext uri="{FF2B5EF4-FFF2-40B4-BE49-F238E27FC236}">
                  <a16:creationId xmlns:a16="http://schemas.microsoft.com/office/drawing/2014/main" id="{855A9355-FFE4-A77E-A28A-1785ADDB9DD1}"/>
                </a:ext>
              </a:extLst>
            </p:cNvPr>
            <p:cNvSpPr/>
            <p:nvPr/>
          </p:nvSpPr>
          <p:spPr>
            <a:xfrm>
              <a:off x="4185159" y="1646526"/>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kumimoji="0" lang="ar-SY" sz="1200" b="1" i="0" u="none" strike="noStrike" kern="0" cap="none" spc="0" normalizeH="0" baseline="0" noProof="0" dirty="0">
                  <a:ln>
                    <a:noFill/>
                  </a:ln>
                  <a:solidFill>
                    <a:srgbClr val="F6F4E8"/>
                  </a:solidFill>
                  <a:effectLst/>
                  <a:uLnTx/>
                  <a:uFillTx/>
                  <a:latin typeface="Dubai Medium" panose="020B0603030403030204" pitchFamily="34" charset="-78"/>
                  <a:cs typeface="Dubai Medium" panose="020B0603030403030204" pitchFamily="34" charset="-78"/>
                  <a:sym typeface="Arial"/>
                </a:rPr>
                <a:t>أهم ميزات المشروع</a:t>
              </a:r>
              <a:endParaRPr lang="en-US" sz="1200" dirty="0">
                <a:latin typeface="Dubai Medium" panose="020B0603030403030204" pitchFamily="34" charset="-78"/>
                <a:cs typeface="Dubai Medium" panose="020B0603030403030204" pitchFamily="34" charset="-78"/>
              </a:endParaRPr>
            </a:p>
          </p:txBody>
        </p:sp>
        <p:sp>
          <p:nvSpPr>
            <p:cNvPr id="19" name="Rectangle: Rounded Corners 18">
              <a:extLst>
                <a:ext uri="{FF2B5EF4-FFF2-40B4-BE49-F238E27FC236}">
                  <a16:creationId xmlns:a16="http://schemas.microsoft.com/office/drawing/2014/main" id="{0822D790-C791-1520-4576-12639C3EC94A}"/>
                </a:ext>
              </a:extLst>
            </p:cNvPr>
            <p:cNvSpPr/>
            <p:nvPr/>
          </p:nvSpPr>
          <p:spPr>
            <a:xfrm>
              <a:off x="5298503" y="1646526"/>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kumimoji="0" lang="ar-SY" sz="1200" b="1" i="0" u="none" strike="noStrike" kern="0" cap="none" spc="0" normalizeH="0" baseline="0" noProof="0" dirty="0">
                  <a:ln>
                    <a:noFill/>
                  </a:ln>
                  <a:solidFill>
                    <a:srgbClr val="F6F4E8"/>
                  </a:solidFill>
                  <a:effectLst/>
                  <a:uLnTx/>
                  <a:uFillTx/>
                  <a:latin typeface="Dubai Medium" panose="020B0603030403030204" pitchFamily="34" charset="-78"/>
                  <a:cs typeface="Dubai Medium" panose="020B0603030403030204" pitchFamily="34" charset="-78"/>
                  <a:sym typeface="Arial"/>
                </a:rPr>
                <a:t>التحديات التي يحلها المشروع</a:t>
              </a:r>
              <a:endParaRPr lang="en-US" sz="1200" dirty="0">
                <a:latin typeface="Dubai Medium" panose="020B0603030403030204" pitchFamily="34" charset="-78"/>
                <a:cs typeface="Dubai Medium" panose="020B0603030403030204" pitchFamily="34" charset="-78"/>
              </a:endParaRPr>
            </a:p>
          </p:txBody>
        </p:sp>
        <p:sp>
          <p:nvSpPr>
            <p:cNvPr id="20" name="Rectangle: Rounded Corners 19">
              <a:extLst>
                <a:ext uri="{FF2B5EF4-FFF2-40B4-BE49-F238E27FC236}">
                  <a16:creationId xmlns:a16="http://schemas.microsoft.com/office/drawing/2014/main" id="{19078EFE-C515-2E68-9311-02C504887D08}"/>
                </a:ext>
              </a:extLst>
            </p:cNvPr>
            <p:cNvSpPr/>
            <p:nvPr/>
          </p:nvSpPr>
          <p:spPr>
            <a:xfrm>
              <a:off x="6411848" y="1646526"/>
              <a:ext cx="1040390" cy="2418917"/>
            </a:xfrm>
            <a:prstGeom prst="roundRect">
              <a:avLst>
                <a:gd name="adj" fmla="val 5000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ar-SY" sz="1200" b="1" dirty="0">
                  <a:solidFill>
                    <a:srgbClr val="F6F4E8"/>
                  </a:solidFill>
                  <a:latin typeface="Dubai Medium" panose="020B0603030403030204" pitchFamily="34" charset="-78"/>
                  <a:cs typeface="Dubai Medium" panose="020B0603030403030204" pitchFamily="34" charset="-78"/>
                </a:rPr>
                <a:t>أهداف المشروع</a:t>
              </a:r>
              <a:endParaRPr lang="en-US" sz="1200" b="1" dirty="0">
                <a:latin typeface="Dubai Medium" panose="020B0603030403030204" pitchFamily="34" charset="-78"/>
                <a:cs typeface="Dubai Medium" panose="020B0603030403030204" pitchFamily="34" charset="-78"/>
              </a:endParaRPr>
            </a:p>
          </p:txBody>
        </p:sp>
      </p:grpSp>
    </p:spTree>
    <p:extLst>
      <p:ext uri="{BB962C8B-B14F-4D97-AF65-F5344CB8AC3E}">
        <p14:creationId xmlns:p14="http://schemas.microsoft.com/office/powerpoint/2010/main" val="12216293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right)">
                                      <p:cBhvr>
                                        <p:cTn id="7"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04;p34">
            <a:extLst>
              <a:ext uri="{FF2B5EF4-FFF2-40B4-BE49-F238E27FC236}">
                <a16:creationId xmlns:a16="http://schemas.microsoft.com/office/drawing/2014/main" id="{4CCC2178-0C47-999C-8F39-3715D9BFB656}"/>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b="1" dirty="0">
                <a:latin typeface="Dubai Medium" panose="020B0603030403030204" pitchFamily="34" charset="-78"/>
                <a:cs typeface="Dubai Medium" panose="020B0603030403030204" pitchFamily="34" charset="-78"/>
                <a:sym typeface="Albert Sans"/>
              </a:rPr>
              <a:t>المقدمة</a:t>
            </a:r>
            <a:endParaRPr b="1" dirty="0">
              <a:latin typeface="Dubai Medium" panose="020B0603030403030204" pitchFamily="34" charset="-78"/>
              <a:cs typeface="Dubai Medium" panose="020B0603030403030204" pitchFamily="34" charset="-78"/>
              <a:sym typeface="Albert Sans"/>
            </a:endParaRPr>
          </a:p>
        </p:txBody>
      </p:sp>
      <p:sp>
        <p:nvSpPr>
          <p:cNvPr id="12" name="Rectangle 11">
            <a:extLst>
              <a:ext uri="{FF2B5EF4-FFF2-40B4-BE49-F238E27FC236}">
                <a16:creationId xmlns:a16="http://schemas.microsoft.com/office/drawing/2014/main" id="{8A1562A1-9E6D-C6E8-149D-98B1831FB5C9}"/>
              </a:ext>
            </a:extLst>
          </p:cNvPr>
          <p:cNvSpPr/>
          <p:nvPr/>
        </p:nvSpPr>
        <p:spPr>
          <a:xfrm>
            <a:off x="537506" y="1299175"/>
            <a:ext cx="5216059" cy="3139321"/>
          </a:xfrm>
          <a:prstGeom prst="rect">
            <a:avLst/>
          </a:prstGeom>
          <a:noFill/>
        </p:spPr>
        <p:txBody>
          <a:bodyPr wrap="square" lIns="91440" tIns="45720" rIns="91440" bIns="45720">
            <a:spAutoFit/>
          </a:bodyPr>
          <a:lstStyle/>
          <a:p>
            <a:pPr algn="just" rtl="1"/>
            <a:r>
              <a:rPr lang="ar-SY" sz="2200" b="0" cap="none" spc="0" dirty="0">
                <a:ln w="0"/>
                <a:solidFill>
                  <a:schemeClr val="bg2"/>
                </a:solidFill>
                <a:latin typeface="Dubai Medium" panose="020B0603030403030204" pitchFamily="34" charset="-78"/>
                <a:cs typeface="Dubai Medium" panose="020B0603030403030204" pitchFamily="34" charset="-78"/>
              </a:rPr>
              <a:t>في عالم الخدمات المتطور والمتسارع تسعى جميع الدول إلى تقديم وسيلة تواصل استثنائية لمواطنيهم من خلال تحسين جميع جوانب الخدمات، بدأً من تقديم الشكوى وصولاً لحلها بأسرع طريقة ممكنة </a:t>
            </a:r>
            <a:r>
              <a:rPr lang="ar-SY" sz="2200" dirty="0">
                <a:ln w="0"/>
                <a:solidFill>
                  <a:schemeClr val="bg2"/>
                </a:solidFill>
                <a:latin typeface="Dubai Medium" panose="020B0603030403030204" pitchFamily="34" charset="-78"/>
                <a:cs typeface="Dubai Medium" panose="020B0603030403030204" pitchFamily="34" charset="-78"/>
              </a:rPr>
              <a:t>ولكن </a:t>
            </a:r>
            <a:r>
              <a:rPr lang="ar-SY" sz="2200" b="0" cap="none" spc="0" dirty="0">
                <a:ln w="0"/>
                <a:solidFill>
                  <a:schemeClr val="bg2"/>
                </a:solidFill>
                <a:latin typeface="Dubai Medium" panose="020B0603030403030204" pitchFamily="34" charset="-78"/>
                <a:cs typeface="Dubai Medium" panose="020B0603030403030204" pitchFamily="34" charset="-78"/>
              </a:rPr>
              <a:t>مع تزايد الطلب على الحلول الرقمية وتغيير توقعات المواطنين، لجأنا لبناء نظام تكنولوجي متقدم يهدف لتحسين كفاءة العمليات وتعزيز تجربة المواطنين في حل مشكلاتهم بشكل فعال</a:t>
            </a:r>
            <a:endParaRPr lang="en-US" sz="2200" b="0" cap="none" spc="0" dirty="0">
              <a:ln w="0"/>
              <a:solidFill>
                <a:schemeClr val="bg2"/>
              </a:solidFill>
              <a:latin typeface="Dubai Medium" panose="020B0603030403030204" pitchFamily="34" charset="-78"/>
              <a:cs typeface="Dubai Medium" panose="020B0603030403030204" pitchFamily="34" charset="-78"/>
            </a:endParaRPr>
          </a:p>
        </p:txBody>
      </p:sp>
      <p:pic>
        <p:nvPicPr>
          <p:cNvPr id="3" name="Graphic 2">
            <a:extLst>
              <a:ext uri="{FF2B5EF4-FFF2-40B4-BE49-F238E27FC236}">
                <a16:creationId xmlns:a16="http://schemas.microsoft.com/office/drawing/2014/main" id="{66F70E6D-8B18-75BD-5182-40469CE67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3565" y="1142692"/>
            <a:ext cx="3295804" cy="3295804"/>
          </a:xfrm>
          <a:prstGeom prst="rect">
            <a:avLst/>
          </a:prstGeom>
        </p:spPr>
      </p:pic>
    </p:spTree>
    <p:extLst>
      <p:ext uri="{BB962C8B-B14F-4D97-AF65-F5344CB8AC3E}">
        <p14:creationId xmlns:p14="http://schemas.microsoft.com/office/powerpoint/2010/main" val="1039987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Google Shape;304;p34">
            <a:extLst>
              <a:ext uri="{FF2B5EF4-FFF2-40B4-BE49-F238E27FC236}">
                <a16:creationId xmlns:a16="http://schemas.microsoft.com/office/drawing/2014/main" id="{C9F7155B-5889-644A-66AA-8AABC36FF2F4}"/>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dirty="0">
                <a:latin typeface="Dubai Medium" panose="020B0603030403030204" pitchFamily="34" charset="-78"/>
                <a:cs typeface="Dubai Medium" panose="020B0603030403030204" pitchFamily="34" charset="-78"/>
              </a:rPr>
              <a:t>أهداف المشروع</a:t>
            </a:r>
            <a:endParaRPr b="1" dirty="0">
              <a:latin typeface="Dubai Medium" panose="020B0603030403030204" pitchFamily="34" charset="-78"/>
              <a:cs typeface="Dubai Medium" panose="020B0603030403030204" pitchFamily="34" charset="-78"/>
              <a:sym typeface="Albert Sans"/>
            </a:endParaRPr>
          </a:p>
        </p:txBody>
      </p:sp>
      <p:sp>
        <p:nvSpPr>
          <p:cNvPr id="21" name="Rectangle: Rounded Corners 20">
            <a:extLst>
              <a:ext uri="{FF2B5EF4-FFF2-40B4-BE49-F238E27FC236}">
                <a16:creationId xmlns:a16="http://schemas.microsoft.com/office/drawing/2014/main" id="{0E1A4103-7F96-8232-7229-44442CB3E175}"/>
              </a:ext>
            </a:extLst>
          </p:cNvPr>
          <p:cNvSpPr/>
          <p:nvPr/>
        </p:nvSpPr>
        <p:spPr>
          <a:xfrm>
            <a:off x="5727209" y="1357395"/>
            <a:ext cx="2696066" cy="134803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ar-SY" sz="2000" dirty="0">
                <a:latin typeface="Dubai Medium" panose="020B0603030403030204" pitchFamily="34" charset="-78"/>
                <a:cs typeface="Dubai Medium" panose="020B0603030403030204" pitchFamily="34" charset="-78"/>
              </a:rPr>
              <a:t>تحسين كفاءة الخدمات العامة</a:t>
            </a:r>
            <a:endParaRPr lang="en-US" sz="2000" dirty="0">
              <a:latin typeface="Dubai Medium" panose="020B0603030403030204" pitchFamily="34" charset="-78"/>
              <a:cs typeface="Dubai Medium" panose="020B0603030403030204" pitchFamily="34" charset="-78"/>
            </a:endParaRPr>
          </a:p>
        </p:txBody>
      </p:sp>
      <p:sp>
        <p:nvSpPr>
          <p:cNvPr id="22" name="Rectangle: Rounded Corners 21">
            <a:extLst>
              <a:ext uri="{FF2B5EF4-FFF2-40B4-BE49-F238E27FC236}">
                <a16:creationId xmlns:a16="http://schemas.microsoft.com/office/drawing/2014/main" id="{18BDC259-9DE1-A86A-831B-ED5FCD72B123}"/>
              </a:ext>
            </a:extLst>
          </p:cNvPr>
          <p:cNvSpPr/>
          <p:nvPr/>
        </p:nvSpPr>
        <p:spPr>
          <a:xfrm>
            <a:off x="2958871" y="1357395"/>
            <a:ext cx="2696066" cy="134803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تمكين المواطن من الإبلاغ والتقييم</a:t>
            </a:r>
            <a:endParaRPr kumimoji="0" lang="en-US"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23" name="Rectangle: Rounded Corners 22">
            <a:extLst>
              <a:ext uri="{FF2B5EF4-FFF2-40B4-BE49-F238E27FC236}">
                <a16:creationId xmlns:a16="http://schemas.microsoft.com/office/drawing/2014/main" id="{B513B26B-3FE9-EA76-FD27-9707EA41926C}"/>
              </a:ext>
            </a:extLst>
          </p:cNvPr>
          <p:cNvSpPr/>
          <p:nvPr/>
        </p:nvSpPr>
        <p:spPr>
          <a:xfrm>
            <a:off x="4325757" y="3045235"/>
            <a:ext cx="2696066" cy="134803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زيادة الثقة بين المواطن والمؤسسات الخدمية</a:t>
            </a:r>
            <a:endParaRPr kumimoji="0" lang="en-US"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24" name="Rectangle: Rounded Corners 23">
            <a:extLst>
              <a:ext uri="{FF2B5EF4-FFF2-40B4-BE49-F238E27FC236}">
                <a16:creationId xmlns:a16="http://schemas.microsoft.com/office/drawing/2014/main" id="{5C6F5643-09DD-9FA5-E8E9-BCE510419D63}"/>
              </a:ext>
            </a:extLst>
          </p:cNvPr>
          <p:cNvSpPr/>
          <p:nvPr/>
        </p:nvSpPr>
        <p:spPr>
          <a:xfrm>
            <a:off x="1557419" y="3045235"/>
            <a:ext cx="2696066" cy="134803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تسهيل وتسريع عملية تطوير الوطن</a:t>
            </a:r>
            <a:endParaRPr kumimoji="0" lang="en-US"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
        <p:nvSpPr>
          <p:cNvPr id="25" name="Rectangle: Rounded Corners 24">
            <a:extLst>
              <a:ext uri="{FF2B5EF4-FFF2-40B4-BE49-F238E27FC236}">
                <a16:creationId xmlns:a16="http://schemas.microsoft.com/office/drawing/2014/main" id="{069B8631-4C80-EF66-BB12-BED045F486EA}"/>
              </a:ext>
            </a:extLst>
          </p:cNvPr>
          <p:cNvSpPr/>
          <p:nvPr/>
        </p:nvSpPr>
        <p:spPr>
          <a:xfrm>
            <a:off x="190532" y="1357395"/>
            <a:ext cx="2696066" cy="1348033"/>
          </a:xfrm>
          <a:prstGeom prst="roundRect">
            <a:avLst>
              <a:gd name="adj" fmla="val 5000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rPr>
              <a:t>دعم اتخاذ القرار بناءً على بيانات موثوقة</a:t>
            </a:r>
            <a:endParaRPr kumimoji="0" lang="en-US" sz="2000" b="0" i="0" u="none" strike="noStrike" kern="0" cap="none" spc="0" normalizeH="0" baseline="0" noProof="0" dirty="0">
              <a:ln>
                <a:noFill/>
              </a:ln>
              <a:solidFill>
                <a:srgbClr val="F6F4E8"/>
              </a:solidFill>
              <a:effectLst/>
              <a:uLnTx/>
              <a:uFillTx/>
              <a:latin typeface="Dubai Medium" panose="020B0603030403030204" pitchFamily="34" charset="-78"/>
              <a:ea typeface="+mn-ea"/>
              <a:cs typeface="Dubai Medium" panose="020B0603030403030204" pitchFamily="34" charset="-78"/>
              <a:sym typeface="Arial"/>
            </a:endParaRPr>
          </a:p>
        </p:txBody>
      </p:sp>
    </p:spTree>
    <p:extLst>
      <p:ext uri="{BB962C8B-B14F-4D97-AF65-F5344CB8AC3E}">
        <p14:creationId xmlns:p14="http://schemas.microsoft.com/office/powerpoint/2010/main" val="7652564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600"/>
                                        <p:tgtEl>
                                          <p:spTgt spid="21"/>
                                        </p:tgtEl>
                                      </p:cBhvr>
                                    </p:animEffect>
                                    <p:anim calcmode="lin" valueType="num">
                                      <p:cBhvr>
                                        <p:cTn id="8" dur="600" fill="hold"/>
                                        <p:tgtEl>
                                          <p:spTgt spid="21"/>
                                        </p:tgtEl>
                                        <p:attrNameLst>
                                          <p:attrName>ppt_x</p:attrName>
                                        </p:attrNameLst>
                                      </p:cBhvr>
                                      <p:tavLst>
                                        <p:tav tm="0">
                                          <p:val>
                                            <p:strVal val="#ppt_x"/>
                                          </p:val>
                                        </p:tav>
                                        <p:tav tm="100000">
                                          <p:val>
                                            <p:strVal val="#ppt_x"/>
                                          </p:val>
                                        </p:tav>
                                      </p:tavLst>
                                    </p:anim>
                                    <p:anim calcmode="lin" valueType="num">
                                      <p:cBhvr>
                                        <p:cTn id="9" dur="6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7"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600"/>
                                        <p:tgtEl>
                                          <p:spTgt spid="22"/>
                                        </p:tgtEl>
                                      </p:cBhvr>
                                    </p:animEffect>
                                    <p:anim calcmode="lin" valueType="num">
                                      <p:cBhvr>
                                        <p:cTn id="15" dur="600" fill="hold"/>
                                        <p:tgtEl>
                                          <p:spTgt spid="22"/>
                                        </p:tgtEl>
                                        <p:attrNameLst>
                                          <p:attrName>ppt_x</p:attrName>
                                        </p:attrNameLst>
                                      </p:cBhvr>
                                      <p:tavLst>
                                        <p:tav tm="0">
                                          <p:val>
                                            <p:strVal val="#ppt_x"/>
                                          </p:val>
                                        </p:tav>
                                        <p:tav tm="100000">
                                          <p:val>
                                            <p:strVal val="#ppt_x"/>
                                          </p:val>
                                        </p:tav>
                                      </p:tavLst>
                                    </p:anim>
                                    <p:anim calcmode="lin" valueType="num">
                                      <p:cBhvr>
                                        <p:cTn id="16" dur="6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600"/>
                                        <p:tgtEl>
                                          <p:spTgt spid="25"/>
                                        </p:tgtEl>
                                      </p:cBhvr>
                                    </p:animEffect>
                                    <p:anim calcmode="lin" valueType="num">
                                      <p:cBhvr>
                                        <p:cTn id="22" dur="600" fill="hold"/>
                                        <p:tgtEl>
                                          <p:spTgt spid="25"/>
                                        </p:tgtEl>
                                        <p:attrNameLst>
                                          <p:attrName>ppt_x</p:attrName>
                                        </p:attrNameLst>
                                      </p:cBhvr>
                                      <p:tavLst>
                                        <p:tav tm="0">
                                          <p:val>
                                            <p:strVal val="#ppt_x"/>
                                          </p:val>
                                        </p:tav>
                                        <p:tav tm="100000">
                                          <p:val>
                                            <p:strVal val="#ppt_x"/>
                                          </p:val>
                                        </p:tav>
                                      </p:tavLst>
                                    </p:anim>
                                    <p:anim calcmode="lin" valueType="num">
                                      <p:cBhvr>
                                        <p:cTn id="23" dur="6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1000"/>
                                        <p:tgtEl>
                                          <p:spTgt spid="23"/>
                                        </p:tgtEl>
                                      </p:cBhvr>
                                    </p:animEffect>
                                    <p:anim calcmode="lin" valueType="num">
                                      <p:cBhvr>
                                        <p:cTn id="29" dur="1000" fill="hold"/>
                                        <p:tgtEl>
                                          <p:spTgt spid="23"/>
                                        </p:tgtEl>
                                        <p:attrNameLst>
                                          <p:attrName>ppt_x</p:attrName>
                                        </p:attrNameLst>
                                      </p:cBhvr>
                                      <p:tavLst>
                                        <p:tav tm="0">
                                          <p:val>
                                            <p:strVal val="#ppt_x"/>
                                          </p:val>
                                        </p:tav>
                                        <p:tav tm="100000">
                                          <p:val>
                                            <p:strVal val="#ppt_x"/>
                                          </p:val>
                                        </p:tav>
                                      </p:tavLst>
                                    </p:anim>
                                    <p:anim calcmode="lin" valueType="num">
                                      <p:cBhvr>
                                        <p:cTn id="30"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1000"/>
                                        <p:tgtEl>
                                          <p:spTgt spid="24"/>
                                        </p:tgtEl>
                                      </p:cBhvr>
                                    </p:animEffect>
                                    <p:anim calcmode="lin" valueType="num">
                                      <p:cBhvr>
                                        <p:cTn id="36" dur="1000" fill="hold"/>
                                        <p:tgtEl>
                                          <p:spTgt spid="24"/>
                                        </p:tgtEl>
                                        <p:attrNameLst>
                                          <p:attrName>ppt_x</p:attrName>
                                        </p:attrNameLst>
                                      </p:cBhvr>
                                      <p:tavLst>
                                        <p:tav tm="0">
                                          <p:val>
                                            <p:strVal val="#ppt_x"/>
                                          </p:val>
                                        </p:tav>
                                        <p:tav tm="100000">
                                          <p:val>
                                            <p:strVal val="#ppt_x"/>
                                          </p:val>
                                        </p:tav>
                                      </p:tavLst>
                                    </p:anim>
                                    <p:anim calcmode="lin" valueType="num">
                                      <p:cBhvr>
                                        <p:cTn id="3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Google Shape;304;p34">
            <a:extLst>
              <a:ext uri="{FF2B5EF4-FFF2-40B4-BE49-F238E27FC236}">
                <a16:creationId xmlns:a16="http://schemas.microsoft.com/office/drawing/2014/main" id="{A76B0A8B-A626-4882-B987-302D993E109F}"/>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ar-SY" dirty="0">
                <a:latin typeface="Dubai Medium" panose="020B0603030403030204" pitchFamily="34" charset="-78"/>
                <a:cs typeface="Dubai Medium" panose="020B0603030403030204" pitchFamily="34" charset="-78"/>
              </a:rPr>
              <a:t>التحديات التي يحلها المشروع</a:t>
            </a:r>
            <a:endParaRPr b="1" dirty="0">
              <a:latin typeface="Dubai Medium" panose="020B0603030403030204" pitchFamily="34" charset="-78"/>
              <a:cs typeface="Dubai Medium" panose="020B0603030403030204" pitchFamily="34" charset="-78"/>
              <a:sym typeface="Albert Sans"/>
            </a:endParaRPr>
          </a:p>
        </p:txBody>
      </p:sp>
      <p:grpSp>
        <p:nvGrpSpPr>
          <p:cNvPr id="64" name="Group 63">
            <a:extLst>
              <a:ext uri="{FF2B5EF4-FFF2-40B4-BE49-F238E27FC236}">
                <a16:creationId xmlns:a16="http://schemas.microsoft.com/office/drawing/2014/main" id="{61CDE2EC-86D0-020F-9BB5-9ACE66DBB726}"/>
              </a:ext>
            </a:extLst>
          </p:cNvPr>
          <p:cNvGrpSpPr/>
          <p:nvPr/>
        </p:nvGrpSpPr>
        <p:grpSpPr>
          <a:xfrm>
            <a:off x="5985222" y="1483283"/>
            <a:ext cx="2441575" cy="2441575"/>
            <a:chOff x="5985223" y="1350962"/>
            <a:chExt cx="2441575" cy="2441575"/>
          </a:xfrm>
        </p:grpSpPr>
        <p:sp>
          <p:nvSpPr>
            <p:cNvPr id="62" name="Teardrop 61">
              <a:extLst>
                <a:ext uri="{FF2B5EF4-FFF2-40B4-BE49-F238E27FC236}">
                  <a16:creationId xmlns:a16="http://schemas.microsoft.com/office/drawing/2014/main" id="{306FA1F1-B735-86FC-B416-113BC48470BB}"/>
                </a:ext>
              </a:extLst>
            </p:cNvPr>
            <p:cNvSpPr/>
            <p:nvPr/>
          </p:nvSpPr>
          <p:spPr>
            <a:xfrm>
              <a:off x="5985223" y="1350962"/>
              <a:ext cx="2441575" cy="2441575"/>
            </a:xfrm>
            <a:prstGeom prst="teardrop">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rPr>
                <a:t>ضعف البنية التحتية الرقمية</a:t>
              </a:r>
              <a:endParaRPr kumimoji="0" lang="en-US"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endParaRPr>
            </a:p>
          </p:txBody>
        </p:sp>
        <p:grpSp>
          <p:nvGrpSpPr>
            <p:cNvPr id="31" name="Google Shape;10052;p66">
              <a:extLst>
                <a:ext uri="{FF2B5EF4-FFF2-40B4-BE49-F238E27FC236}">
                  <a16:creationId xmlns:a16="http://schemas.microsoft.com/office/drawing/2014/main" id="{1CCF6014-3A0F-15D5-4A4C-91079CF703A0}"/>
                </a:ext>
              </a:extLst>
            </p:cNvPr>
            <p:cNvGrpSpPr/>
            <p:nvPr/>
          </p:nvGrpSpPr>
          <p:grpSpPr>
            <a:xfrm>
              <a:off x="8105824" y="1402552"/>
              <a:ext cx="261145" cy="308504"/>
              <a:chOff x="6707084" y="3387403"/>
              <a:chExt cx="261145" cy="308504"/>
            </a:xfrm>
            <a:solidFill>
              <a:schemeClr val="bg2"/>
            </a:solidFill>
          </p:grpSpPr>
          <p:sp>
            <p:nvSpPr>
              <p:cNvPr id="32" name="Google Shape;10053;p66">
                <a:extLst>
                  <a:ext uri="{FF2B5EF4-FFF2-40B4-BE49-F238E27FC236}">
                    <a16:creationId xmlns:a16="http://schemas.microsoft.com/office/drawing/2014/main" id="{7EFB37FE-0E2A-56B8-8303-D207E2261501}"/>
                  </a:ext>
                </a:extLst>
              </p:cNvPr>
              <p:cNvSpPr/>
              <p:nvPr/>
            </p:nvSpPr>
            <p:spPr>
              <a:xfrm>
                <a:off x="6726053" y="3542403"/>
                <a:ext cx="68238" cy="153504"/>
              </a:xfrm>
              <a:custGeom>
                <a:avLst/>
                <a:gdLst/>
                <a:ahLst/>
                <a:cxnLst/>
                <a:rect l="l" t="t" r="r" b="b"/>
                <a:pathLst>
                  <a:path w="2144" h="4823" extrusionOk="0">
                    <a:moveTo>
                      <a:pt x="1203" y="286"/>
                    </a:moveTo>
                    <a:cubicBezTo>
                      <a:pt x="1381" y="286"/>
                      <a:pt x="1524" y="417"/>
                      <a:pt x="1524" y="596"/>
                    </a:cubicBezTo>
                    <a:lnTo>
                      <a:pt x="1524" y="893"/>
                    </a:lnTo>
                    <a:cubicBezTo>
                      <a:pt x="1524" y="1143"/>
                      <a:pt x="1310" y="1358"/>
                      <a:pt x="1060" y="1358"/>
                    </a:cubicBezTo>
                    <a:cubicBezTo>
                      <a:pt x="810" y="1358"/>
                      <a:pt x="596" y="1143"/>
                      <a:pt x="596" y="893"/>
                    </a:cubicBezTo>
                    <a:lnTo>
                      <a:pt x="596" y="596"/>
                    </a:lnTo>
                    <a:cubicBezTo>
                      <a:pt x="596" y="417"/>
                      <a:pt x="726" y="286"/>
                      <a:pt x="905" y="286"/>
                    </a:cubicBezTo>
                    <a:close/>
                    <a:moveTo>
                      <a:pt x="1227" y="1643"/>
                    </a:moveTo>
                    <a:lnTo>
                      <a:pt x="1227" y="1715"/>
                    </a:lnTo>
                    <a:cubicBezTo>
                      <a:pt x="1227" y="1774"/>
                      <a:pt x="1238" y="1822"/>
                      <a:pt x="1262" y="1858"/>
                    </a:cubicBezTo>
                    <a:lnTo>
                      <a:pt x="1060" y="2036"/>
                    </a:lnTo>
                    <a:lnTo>
                      <a:pt x="846" y="1846"/>
                    </a:lnTo>
                    <a:cubicBezTo>
                      <a:pt x="881" y="1798"/>
                      <a:pt x="893" y="1762"/>
                      <a:pt x="893" y="1703"/>
                    </a:cubicBezTo>
                    <a:lnTo>
                      <a:pt x="893" y="1643"/>
                    </a:lnTo>
                    <a:close/>
                    <a:moveTo>
                      <a:pt x="1060" y="2036"/>
                    </a:moveTo>
                    <a:cubicBezTo>
                      <a:pt x="1060" y="2048"/>
                      <a:pt x="1057" y="2054"/>
                      <a:pt x="1055" y="2054"/>
                    </a:cubicBezTo>
                    <a:cubicBezTo>
                      <a:pt x="1054" y="2054"/>
                      <a:pt x="1054" y="2048"/>
                      <a:pt x="1060" y="2036"/>
                    </a:cubicBezTo>
                    <a:close/>
                    <a:moveTo>
                      <a:pt x="905" y="0"/>
                    </a:moveTo>
                    <a:cubicBezTo>
                      <a:pt x="584"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36" y="3870"/>
                      <a:pt x="107" y="3965"/>
                    </a:cubicBezTo>
                    <a:lnTo>
                      <a:pt x="250" y="4179"/>
                    </a:lnTo>
                    <a:cubicBezTo>
                      <a:pt x="286" y="4227"/>
                      <a:pt x="310" y="4298"/>
                      <a:pt x="310" y="4358"/>
                    </a:cubicBezTo>
                    <a:lnTo>
                      <a:pt x="310" y="4679"/>
                    </a:lnTo>
                    <a:cubicBezTo>
                      <a:pt x="310" y="4751"/>
                      <a:pt x="369" y="4822"/>
                      <a:pt x="465" y="4822"/>
                    </a:cubicBezTo>
                    <a:cubicBezTo>
                      <a:pt x="536" y="4822"/>
                      <a:pt x="607" y="4763"/>
                      <a:pt x="607" y="4679"/>
                    </a:cubicBezTo>
                    <a:lnTo>
                      <a:pt x="607" y="4358"/>
                    </a:lnTo>
                    <a:cubicBezTo>
                      <a:pt x="607" y="4239"/>
                      <a:pt x="584" y="4120"/>
                      <a:pt x="512" y="4036"/>
                    </a:cubicBezTo>
                    <a:lnTo>
                      <a:pt x="357" y="3810"/>
                    </a:lnTo>
                    <a:cubicBezTo>
                      <a:pt x="334" y="3763"/>
                      <a:pt x="298" y="3691"/>
                      <a:pt x="298" y="3632"/>
                    </a:cubicBezTo>
                    <a:lnTo>
                      <a:pt x="298" y="2298"/>
                    </a:lnTo>
                    <a:cubicBezTo>
                      <a:pt x="298" y="2239"/>
                      <a:pt x="334" y="2179"/>
                      <a:pt x="381" y="2143"/>
                    </a:cubicBezTo>
                    <a:lnTo>
                      <a:pt x="643" y="2024"/>
                    </a:lnTo>
                    <a:lnTo>
                      <a:pt x="857" y="2251"/>
                    </a:lnTo>
                    <a:cubicBezTo>
                      <a:pt x="929" y="2310"/>
                      <a:pt x="1000" y="2334"/>
                      <a:pt x="1072" y="2334"/>
                    </a:cubicBezTo>
                    <a:cubicBezTo>
                      <a:pt x="1143" y="2334"/>
                      <a:pt x="1227" y="2310"/>
                      <a:pt x="1286" y="2251"/>
                    </a:cubicBezTo>
                    <a:lnTo>
                      <a:pt x="1500" y="2024"/>
                    </a:lnTo>
                    <a:lnTo>
                      <a:pt x="1762" y="2143"/>
                    </a:lnTo>
                    <a:cubicBezTo>
                      <a:pt x="1822" y="2179"/>
                      <a:pt x="1846" y="2239"/>
                      <a:pt x="1846" y="2298"/>
                    </a:cubicBezTo>
                    <a:lnTo>
                      <a:pt x="1846" y="3632"/>
                    </a:lnTo>
                    <a:cubicBezTo>
                      <a:pt x="1846" y="3691"/>
                      <a:pt x="1834" y="3751"/>
                      <a:pt x="1786" y="3810"/>
                    </a:cubicBezTo>
                    <a:lnTo>
                      <a:pt x="1643" y="4036"/>
                    </a:lnTo>
                    <a:cubicBezTo>
                      <a:pt x="1572" y="4144"/>
                      <a:pt x="1536" y="4239"/>
                      <a:pt x="1536" y="4358"/>
                    </a:cubicBezTo>
                    <a:lnTo>
                      <a:pt x="1536" y="4679"/>
                    </a:lnTo>
                    <a:cubicBezTo>
                      <a:pt x="1536" y="4751"/>
                      <a:pt x="1596" y="4822"/>
                      <a:pt x="1679" y="4822"/>
                    </a:cubicBezTo>
                    <a:cubicBezTo>
                      <a:pt x="1750" y="4822"/>
                      <a:pt x="1834" y="4763"/>
                      <a:pt x="1834" y="4679"/>
                    </a:cubicBezTo>
                    <a:lnTo>
                      <a:pt x="1834" y="4358"/>
                    </a:lnTo>
                    <a:cubicBezTo>
                      <a:pt x="1834" y="4298"/>
                      <a:pt x="1846" y="4239"/>
                      <a:pt x="1893" y="4179"/>
                    </a:cubicBezTo>
                    <a:lnTo>
                      <a:pt x="2036" y="3965"/>
                    </a:lnTo>
                    <a:cubicBezTo>
                      <a:pt x="2096" y="3858"/>
                      <a:pt x="2143" y="3751"/>
                      <a:pt x="2143" y="3632"/>
                    </a:cubicBezTo>
                    <a:lnTo>
                      <a:pt x="2143" y="2298"/>
                    </a:lnTo>
                    <a:cubicBezTo>
                      <a:pt x="2096" y="2120"/>
                      <a:pt x="2012" y="1965"/>
                      <a:pt x="1858"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0054;p66">
                <a:extLst>
                  <a:ext uri="{FF2B5EF4-FFF2-40B4-BE49-F238E27FC236}">
                    <a16:creationId xmlns:a16="http://schemas.microsoft.com/office/drawing/2014/main" id="{3F37DCAB-3E12-4583-969C-D8BF0005A58E}"/>
                  </a:ext>
                </a:extLst>
              </p:cNvPr>
              <p:cNvSpPr/>
              <p:nvPr/>
            </p:nvSpPr>
            <p:spPr>
              <a:xfrm>
                <a:off x="6803362" y="3542403"/>
                <a:ext cx="68238" cy="153504"/>
              </a:xfrm>
              <a:custGeom>
                <a:avLst/>
                <a:gdLst/>
                <a:ahLst/>
                <a:cxnLst/>
                <a:rect l="l" t="t" r="r" b="b"/>
                <a:pathLst>
                  <a:path w="2144" h="4823" extrusionOk="0">
                    <a:moveTo>
                      <a:pt x="1203" y="286"/>
                    </a:moveTo>
                    <a:cubicBezTo>
                      <a:pt x="1381" y="286"/>
                      <a:pt x="1512" y="417"/>
                      <a:pt x="1512" y="596"/>
                    </a:cubicBezTo>
                    <a:lnTo>
                      <a:pt x="1512" y="893"/>
                    </a:lnTo>
                    <a:cubicBezTo>
                      <a:pt x="1512" y="1143"/>
                      <a:pt x="1310" y="1358"/>
                      <a:pt x="1060" y="1358"/>
                    </a:cubicBezTo>
                    <a:cubicBezTo>
                      <a:pt x="798" y="1358"/>
                      <a:pt x="595" y="1143"/>
                      <a:pt x="595" y="893"/>
                    </a:cubicBezTo>
                    <a:lnTo>
                      <a:pt x="595" y="596"/>
                    </a:lnTo>
                    <a:cubicBezTo>
                      <a:pt x="595" y="417"/>
                      <a:pt x="726" y="286"/>
                      <a:pt x="905" y="286"/>
                    </a:cubicBezTo>
                    <a:close/>
                    <a:moveTo>
                      <a:pt x="1215" y="1643"/>
                    </a:moveTo>
                    <a:lnTo>
                      <a:pt x="1215" y="1715"/>
                    </a:lnTo>
                    <a:cubicBezTo>
                      <a:pt x="1215" y="1774"/>
                      <a:pt x="1226" y="1822"/>
                      <a:pt x="1262" y="1858"/>
                    </a:cubicBezTo>
                    <a:lnTo>
                      <a:pt x="1060" y="2036"/>
                    </a:lnTo>
                    <a:lnTo>
                      <a:pt x="845" y="1846"/>
                    </a:lnTo>
                    <a:cubicBezTo>
                      <a:pt x="881" y="1798"/>
                      <a:pt x="893" y="1762"/>
                      <a:pt x="893" y="1703"/>
                    </a:cubicBezTo>
                    <a:lnTo>
                      <a:pt x="893" y="1643"/>
                    </a:lnTo>
                    <a:close/>
                    <a:moveTo>
                      <a:pt x="1060" y="2036"/>
                    </a:moveTo>
                    <a:cubicBezTo>
                      <a:pt x="1060" y="2048"/>
                      <a:pt x="1054" y="2054"/>
                      <a:pt x="1051" y="2054"/>
                    </a:cubicBezTo>
                    <a:cubicBezTo>
                      <a:pt x="1048" y="2054"/>
                      <a:pt x="1048" y="2048"/>
                      <a:pt x="1060" y="2036"/>
                    </a:cubicBezTo>
                    <a:close/>
                    <a:moveTo>
                      <a:pt x="905" y="0"/>
                    </a:moveTo>
                    <a:cubicBezTo>
                      <a:pt x="583" y="0"/>
                      <a:pt x="310" y="274"/>
                      <a:pt x="310" y="596"/>
                    </a:cubicBezTo>
                    <a:lnTo>
                      <a:pt x="310" y="893"/>
                    </a:lnTo>
                    <a:cubicBezTo>
                      <a:pt x="310" y="1143"/>
                      <a:pt x="429" y="1358"/>
                      <a:pt x="607" y="1489"/>
                    </a:cubicBezTo>
                    <a:lnTo>
                      <a:pt x="607" y="1703"/>
                    </a:lnTo>
                    <a:lnTo>
                      <a:pt x="607" y="1715"/>
                    </a:lnTo>
                    <a:lnTo>
                      <a:pt x="250" y="1893"/>
                    </a:lnTo>
                    <a:cubicBezTo>
                      <a:pt x="107" y="1965"/>
                      <a:pt x="0" y="2120"/>
                      <a:pt x="0" y="2298"/>
                    </a:cubicBezTo>
                    <a:lnTo>
                      <a:pt x="0" y="3632"/>
                    </a:lnTo>
                    <a:cubicBezTo>
                      <a:pt x="0" y="3751"/>
                      <a:pt x="24" y="3870"/>
                      <a:pt x="107" y="3965"/>
                    </a:cubicBezTo>
                    <a:lnTo>
                      <a:pt x="250" y="4179"/>
                    </a:lnTo>
                    <a:cubicBezTo>
                      <a:pt x="286" y="4227"/>
                      <a:pt x="310" y="4298"/>
                      <a:pt x="310" y="4358"/>
                    </a:cubicBezTo>
                    <a:lnTo>
                      <a:pt x="310" y="4679"/>
                    </a:lnTo>
                    <a:cubicBezTo>
                      <a:pt x="310" y="4751"/>
                      <a:pt x="369" y="4822"/>
                      <a:pt x="464" y="4822"/>
                    </a:cubicBezTo>
                    <a:cubicBezTo>
                      <a:pt x="548" y="4822"/>
                      <a:pt x="607" y="4763"/>
                      <a:pt x="607" y="4679"/>
                    </a:cubicBezTo>
                    <a:lnTo>
                      <a:pt x="607" y="4358"/>
                    </a:lnTo>
                    <a:cubicBezTo>
                      <a:pt x="607" y="4239"/>
                      <a:pt x="583" y="4120"/>
                      <a:pt x="500" y="4036"/>
                    </a:cubicBezTo>
                    <a:lnTo>
                      <a:pt x="357" y="3810"/>
                    </a:lnTo>
                    <a:cubicBezTo>
                      <a:pt x="322" y="3763"/>
                      <a:pt x="298" y="3691"/>
                      <a:pt x="298" y="3632"/>
                    </a:cubicBezTo>
                    <a:lnTo>
                      <a:pt x="298" y="2298"/>
                    </a:lnTo>
                    <a:cubicBezTo>
                      <a:pt x="298" y="2239"/>
                      <a:pt x="322" y="2179"/>
                      <a:pt x="381" y="2143"/>
                    </a:cubicBezTo>
                    <a:lnTo>
                      <a:pt x="631" y="2024"/>
                    </a:lnTo>
                    <a:lnTo>
                      <a:pt x="857" y="2251"/>
                    </a:lnTo>
                    <a:cubicBezTo>
                      <a:pt x="917" y="2310"/>
                      <a:pt x="1000" y="2334"/>
                      <a:pt x="1072" y="2334"/>
                    </a:cubicBezTo>
                    <a:cubicBezTo>
                      <a:pt x="1143" y="2334"/>
                      <a:pt x="1215" y="2310"/>
                      <a:pt x="1274" y="2251"/>
                    </a:cubicBezTo>
                    <a:lnTo>
                      <a:pt x="1500" y="2024"/>
                    </a:lnTo>
                    <a:lnTo>
                      <a:pt x="1750" y="2143"/>
                    </a:lnTo>
                    <a:cubicBezTo>
                      <a:pt x="1810" y="2179"/>
                      <a:pt x="1846" y="2239"/>
                      <a:pt x="1846" y="2298"/>
                    </a:cubicBezTo>
                    <a:lnTo>
                      <a:pt x="1846" y="3632"/>
                    </a:lnTo>
                    <a:cubicBezTo>
                      <a:pt x="1846" y="3691"/>
                      <a:pt x="1834" y="3751"/>
                      <a:pt x="1786" y="3810"/>
                    </a:cubicBezTo>
                    <a:lnTo>
                      <a:pt x="1631" y="4036"/>
                    </a:lnTo>
                    <a:cubicBezTo>
                      <a:pt x="1572" y="4144"/>
                      <a:pt x="1524" y="4239"/>
                      <a:pt x="1524" y="4358"/>
                    </a:cubicBezTo>
                    <a:lnTo>
                      <a:pt x="1524" y="4679"/>
                    </a:lnTo>
                    <a:cubicBezTo>
                      <a:pt x="1524" y="4751"/>
                      <a:pt x="1596" y="4822"/>
                      <a:pt x="1679" y="4822"/>
                    </a:cubicBezTo>
                    <a:cubicBezTo>
                      <a:pt x="1750" y="4822"/>
                      <a:pt x="1822" y="4763"/>
                      <a:pt x="1822" y="4679"/>
                    </a:cubicBezTo>
                    <a:lnTo>
                      <a:pt x="1822" y="4358"/>
                    </a:lnTo>
                    <a:cubicBezTo>
                      <a:pt x="1822" y="4298"/>
                      <a:pt x="1846" y="4239"/>
                      <a:pt x="1893" y="4179"/>
                    </a:cubicBezTo>
                    <a:lnTo>
                      <a:pt x="2036" y="3965"/>
                    </a:lnTo>
                    <a:cubicBezTo>
                      <a:pt x="2096" y="3858"/>
                      <a:pt x="2143" y="3751"/>
                      <a:pt x="2143" y="3632"/>
                    </a:cubicBezTo>
                    <a:lnTo>
                      <a:pt x="2143" y="2298"/>
                    </a:lnTo>
                    <a:cubicBezTo>
                      <a:pt x="2096" y="2120"/>
                      <a:pt x="2012" y="1965"/>
                      <a:pt x="1857" y="1893"/>
                    </a:cubicBezTo>
                    <a:lnTo>
                      <a:pt x="1500" y="1715"/>
                    </a:lnTo>
                    <a:lnTo>
                      <a:pt x="1500" y="1703"/>
                    </a:lnTo>
                    <a:lnTo>
                      <a:pt x="1500" y="1489"/>
                    </a:lnTo>
                    <a:cubicBezTo>
                      <a:pt x="1679" y="1358"/>
                      <a:pt x="1798" y="1131"/>
                      <a:pt x="1798" y="893"/>
                    </a:cubicBezTo>
                    <a:lnTo>
                      <a:pt x="1798" y="596"/>
                    </a:lnTo>
                    <a:cubicBezTo>
                      <a:pt x="1798" y="274"/>
                      <a:pt x="1536" y="0"/>
                      <a:pt x="120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0055;p66">
                <a:extLst>
                  <a:ext uri="{FF2B5EF4-FFF2-40B4-BE49-F238E27FC236}">
                    <a16:creationId xmlns:a16="http://schemas.microsoft.com/office/drawing/2014/main" id="{3E3C04E8-6AA1-B290-072D-DA02987E9340}"/>
                  </a:ext>
                </a:extLst>
              </p:cNvPr>
              <p:cNvSpPr/>
              <p:nvPr/>
            </p:nvSpPr>
            <p:spPr>
              <a:xfrm>
                <a:off x="6880289" y="3542403"/>
                <a:ext cx="68620" cy="153504"/>
              </a:xfrm>
              <a:custGeom>
                <a:avLst/>
                <a:gdLst/>
                <a:ahLst/>
                <a:cxnLst/>
                <a:rect l="l" t="t" r="r" b="b"/>
                <a:pathLst>
                  <a:path w="2156" h="4823" extrusionOk="0">
                    <a:moveTo>
                      <a:pt x="1214" y="286"/>
                    </a:moveTo>
                    <a:cubicBezTo>
                      <a:pt x="1393" y="286"/>
                      <a:pt x="1524" y="417"/>
                      <a:pt x="1524" y="596"/>
                    </a:cubicBezTo>
                    <a:lnTo>
                      <a:pt x="1524" y="893"/>
                    </a:lnTo>
                    <a:cubicBezTo>
                      <a:pt x="1524" y="1143"/>
                      <a:pt x="1322" y="1358"/>
                      <a:pt x="1060" y="1358"/>
                    </a:cubicBezTo>
                    <a:cubicBezTo>
                      <a:pt x="810" y="1358"/>
                      <a:pt x="607" y="1143"/>
                      <a:pt x="607" y="893"/>
                    </a:cubicBezTo>
                    <a:lnTo>
                      <a:pt x="607" y="596"/>
                    </a:lnTo>
                    <a:cubicBezTo>
                      <a:pt x="607" y="417"/>
                      <a:pt x="738" y="286"/>
                      <a:pt x="917" y="286"/>
                    </a:cubicBezTo>
                    <a:close/>
                    <a:moveTo>
                      <a:pt x="1226" y="1643"/>
                    </a:moveTo>
                    <a:lnTo>
                      <a:pt x="1226" y="1715"/>
                    </a:lnTo>
                    <a:cubicBezTo>
                      <a:pt x="1226" y="1774"/>
                      <a:pt x="1238" y="1822"/>
                      <a:pt x="1274" y="1858"/>
                    </a:cubicBezTo>
                    <a:lnTo>
                      <a:pt x="1060" y="2036"/>
                    </a:lnTo>
                    <a:lnTo>
                      <a:pt x="857" y="1846"/>
                    </a:lnTo>
                    <a:cubicBezTo>
                      <a:pt x="881" y="1798"/>
                      <a:pt x="893" y="1762"/>
                      <a:pt x="893" y="1703"/>
                    </a:cubicBezTo>
                    <a:lnTo>
                      <a:pt x="893" y="1643"/>
                    </a:lnTo>
                    <a:close/>
                    <a:moveTo>
                      <a:pt x="917" y="0"/>
                    </a:moveTo>
                    <a:cubicBezTo>
                      <a:pt x="583" y="0"/>
                      <a:pt x="322" y="274"/>
                      <a:pt x="322" y="596"/>
                    </a:cubicBezTo>
                    <a:lnTo>
                      <a:pt x="322" y="893"/>
                    </a:lnTo>
                    <a:cubicBezTo>
                      <a:pt x="322" y="1143"/>
                      <a:pt x="441" y="1358"/>
                      <a:pt x="619" y="1489"/>
                    </a:cubicBezTo>
                    <a:lnTo>
                      <a:pt x="619" y="1703"/>
                    </a:lnTo>
                    <a:lnTo>
                      <a:pt x="619" y="1715"/>
                    </a:lnTo>
                    <a:lnTo>
                      <a:pt x="262" y="1893"/>
                    </a:lnTo>
                    <a:cubicBezTo>
                      <a:pt x="107" y="1965"/>
                      <a:pt x="0" y="2120"/>
                      <a:pt x="0" y="2298"/>
                    </a:cubicBezTo>
                    <a:lnTo>
                      <a:pt x="0" y="3632"/>
                    </a:lnTo>
                    <a:cubicBezTo>
                      <a:pt x="0" y="3751"/>
                      <a:pt x="36" y="3870"/>
                      <a:pt x="107" y="3965"/>
                    </a:cubicBezTo>
                    <a:lnTo>
                      <a:pt x="262" y="4179"/>
                    </a:lnTo>
                    <a:cubicBezTo>
                      <a:pt x="286" y="4227"/>
                      <a:pt x="322" y="4298"/>
                      <a:pt x="322" y="4358"/>
                    </a:cubicBezTo>
                    <a:lnTo>
                      <a:pt x="322" y="4679"/>
                    </a:lnTo>
                    <a:cubicBezTo>
                      <a:pt x="322" y="4751"/>
                      <a:pt x="381" y="4822"/>
                      <a:pt x="464" y="4822"/>
                    </a:cubicBezTo>
                    <a:cubicBezTo>
                      <a:pt x="548" y="4822"/>
                      <a:pt x="619" y="4763"/>
                      <a:pt x="619" y="4679"/>
                    </a:cubicBezTo>
                    <a:lnTo>
                      <a:pt x="619" y="4358"/>
                    </a:lnTo>
                    <a:cubicBezTo>
                      <a:pt x="619" y="4239"/>
                      <a:pt x="583" y="4120"/>
                      <a:pt x="512" y="4036"/>
                    </a:cubicBezTo>
                    <a:lnTo>
                      <a:pt x="369" y="3810"/>
                    </a:lnTo>
                    <a:cubicBezTo>
                      <a:pt x="333" y="3763"/>
                      <a:pt x="298" y="3691"/>
                      <a:pt x="298" y="3632"/>
                    </a:cubicBezTo>
                    <a:lnTo>
                      <a:pt x="298" y="2298"/>
                    </a:lnTo>
                    <a:cubicBezTo>
                      <a:pt x="298" y="2239"/>
                      <a:pt x="333" y="2179"/>
                      <a:pt x="393" y="2143"/>
                    </a:cubicBezTo>
                    <a:lnTo>
                      <a:pt x="643" y="2024"/>
                    </a:lnTo>
                    <a:lnTo>
                      <a:pt x="869" y="2251"/>
                    </a:lnTo>
                    <a:cubicBezTo>
                      <a:pt x="929" y="2310"/>
                      <a:pt x="1000" y="2334"/>
                      <a:pt x="1072" y="2334"/>
                    </a:cubicBezTo>
                    <a:cubicBezTo>
                      <a:pt x="1155" y="2334"/>
                      <a:pt x="1226" y="2310"/>
                      <a:pt x="1286" y="2251"/>
                    </a:cubicBezTo>
                    <a:lnTo>
                      <a:pt x="1512" y="2024"/>
                    </a:lnTo>
                    <a:lnTo>
                      <a:pt x="1762" y="2143"/>
                    </a:lnTo>
                    <a:cubicBezTo>
                      <a:pt x="1822" y="2179"/>
                      <a:pt x="1857" y="2239"/>
                      <a:pt x="1857" y="2298"/>
                    </a:cubicBezTo>
                    <a:lnTo>
                      <a:pt x="1857" y="3632"/>
                    </a:lnTo>
                    <a:cubicBezTo>
                      <a:pt x="1857" y="3691"/>
                      <a:pt x="1834" y="3751"/>
                      <a:pt x="1786" y="3810"/>
                    </a:cubicBezTo>
                    <a:lnTo>
                      <a:pt x="1643" y="4036"/>
                    </a:lnTo>
                    <a:cubicBezTo>
                      <a:pt x="1584" y="4144"/>
                      <a:pt x="1536" y="4239"/>
                      <a:pt x="1536" y="4358"/>
                    </a:cubicBezTo>
                    <a:lnTo>
                      <a:pt x="1536" y="4679"/>
                    </a:lnTo>
                    <a:cubicBezTo>
                      <a:pt x="1536" y="4751"/>
                      <a:pt x="1595" y="4822"/>
                      <a:pt x="1691" y="4822"/>
                    </a:cubicBezTo>
                    <a:cubicBezTo>
                      <a:pt x="1762" y="4822"/>
                      <a:pt x="1834" y="4763"/>
                      <a:pt x="1834" y="4679"/>
                    </a:cubicBezTo>
                    <a:lnTo>
                      <a:pt x="1834" y="4358"/>
                    </a:lnTo>
                    <a:cubicBezTo>
                      <a:pt x="1834" y="4298"/>
                      <a:pt x="1846" y="4239"/>
                      <a:pt x="1893" y="4179"/>
                    </a:cubicBezTo>
                    <a:lnTo>
                      <a:pt x="2048" y="3965"/>
                    </a:lnTo>
                    <a:cubicBezTo>
                      <a:pt x="2107" y="3858"/>
                      <a:pt x="2155" y="3751"/>
                      <a:pt x="2155" y="3632"/>
                    </a:cubicBezTo>
                    <a:lnTo>
                      <a:pt x="2155" y="2298"/>
                    </a:lnTo>
                    <a:cubicBezTo>
                      <a:pt x="2107" y="2120"/>
                      <a:pt x="2012" y="1965"/>
                      <a:pt x="1869" y="1893"/>
                    </a:cubicBezTo>
                    <a:lnTo>
                      <a:pt x="1512" y="1715"/>
                    </a:lnTo>
                    <a:lnTo>
                      <a:pt x="1512" y="1703"/>
                    </a:lnTo>
                    <a:lnTo>
                      <a:pt x="1512" y="1489"/>
                    </a:lnTo>
                    <a:cubicBezTo>
                      <a:pt x="1691" y="1358"/>
                      <a:pt x="1810" y="1131"/>
                      <a:pt x="1810" y="893"/>
                    </a:cubicBezTo>
                    <a:lnTo>
                      <a:pt x="1810" y="596"/>
                    </a:lnTo>
                    <a:cubicBezTo>
                      <a:pt x="1810" y="274"/>
                      <a:pt x="1536" y="0"/>
                      <a:pt x="12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0056;p66">
                <a:extLst>
                  <a:ext uri="{FF2B5EF4-FFF2-40B4-BE49-F238E27FC236}">
                    <a16:creationId xmlns:a16="http://schemas.microsoft.com/office/drawing/2014/main" id="{167835F4-8F60-0C69-7C8B-C635331017FA}"/>
                  </a:ext>
                </a:extLst>
              </p:cNvPr>
              <p:cNvSpPr/>
              <p:nvPr/>
            </p:nvSpPr>
            <p:spPr>
              <a:xfrm>
                <a:off x="6707084" y="3387403"/>
                <a:ext cx="261145" cy="183072"/>
              </a:xfrm>
              <a:custGeom>
                <a:avLst/>
                <a:gdLst/>
                <a:ahLst/>
                <a:cxnLst/>
                <a:rect l="l" t="t" r="r" b="b"/>
                <a:pathLst>
                  <a:path w="8205" h="5752" extrusionOk="0">
                    <a:moveTo>
                      <a:pt x="2727" y="536"/>
                    </a:moveTo>
                    <a:cubicBezTo>
                      <a:pt x="2501" y="715"/>
                      <a:pt x="2311" y="953"/>
                      <a:pt x="2132" y="1227"/>
                    </a:cubicBezTo>
                    <a:cubicBezTo>
                      <a:pt x="2013" y="1417"/>
                      <a:pt x="1906" y="1608"/>
                      <a:pt x="1799" y="1822"/>
                    </a:cubicBezTo>
                    <a:lnTo>
                      <a:pt x="1013" y="1822"/>
                    </a:lnTo>
                    <a:cubicBezTo>
                      <a:pt x="1465" y="1239"/>
                      <a:pt x="2037" y="798"/>
                      <a:pt x="2727" y="536"/>
                    </a:cubicBezTo>
                    <a:close/>
                    <a:moveTo>
                      <a:pt x="3930" y="286"/>
                    </a:moveTo>
                    <a:lnTo>
                      <a:pt x="3930" y="1822"/>
                    </a:lnTo>
                    <a:lnTo>
                      <a:pt x="2120" y="1822"/>
                    </a:lnTo>
                    <a:cubicBezTo>
                      <a:pt x="2537" y="941"/>
                      <a:pt x="3192" y="358"/>
                      <a:pt x="3930" y="286"/>
                    </a:cubicBezTo>
                    <a:close/>
                    <a:moveTo>
                      <a:pt x="4216" y="286"/>
                    </a:moveTo>
                    <a:cubicBezTo>
                      <a:pt x="4954" y="346"/>
                      <a:pt x="5609" y="941"/>
                      <a:pt x="6025" y="1822"/>
                    </a:cubicBezTo>
                    <a:lnTo>
                      <a:pt x="4216" y="1822"/>
                    </a:lnTo>
                    <a:lnTo>
                      <a:pt x="4216" y="286"/>
                    </a:lnTo>
                    <a:close/>
                    <a:moveTo>
                      <a:pt x="5418" y="536"/>
                    </a:moveTo>
                    <a:cubicBezTo>
                      <a:pt x="6109" y="798"/>
                      <a:pt x="6704" y="1239"/>
                      <a:pt x="7133" y="1822"/>
                    </a:cubicBezTo>
                    <a:lnTo>
                      <a:pt x="6347" y="1822"/>
                    </a:lnTo>
                    <a:cubicBezTo>
                      <a:pt x="6252" y="1608"/>
                      <a:pt x="6133" y="1406"/>
                      <a:pt x="6014" y="1227"/>
                    </a:cubicBezTo>
                    <a:cubicBezTo>
                      <a:pt x="5835" y="953"/>
                      <a:pt x="5644" y="715"/>
                      <a:pt x="5418" y="536"/>
                    </a:cubicBezTo>
                    <a:close/>
                    <a:moveTo>
                      <a:pt x="1680" y="2108"/>
                    </a:moveTo>
                    <a:cubicBezTo>
                      <a:pt x="1489" y="2668"/>
                      <a:pt x="1370" y="3299"/>
                      <a:pt x="1358" y="3953"/>
                    </a:cubicBezTo>
                    <a:lnTo>
                      <a:pt x="275" y="3953"/>
                    </a:lnTo>
                    <a:cubicBezTo>
                      <a:pt x="299" y="3275"/>
                      <a:pt x="489" y="2656"/>
                      <a:pt x="822" y="2108"/>
                    </a:cubicBezTo>
                    <a:close/>
                    <a:moveTo>
                      <a:pt x="3930" y="2108"/>
                    </a:moveTo>
                    <a:lnTo>
                      <a:pt x="3930" y="3953"/>
                    </a:lnTo>
                    <a:lnTo>
                      <a:pt x="1644" y="3953"/>
                    </a:lnTo>
                    <a:cubicBezTo>
                      <a:pt x="1656" y="3275"/>
                      <a:pt x="1787" y="2656"/>
                      <a:pt x="2001" y="2108"/>
                    </a:cubicBezTo>
                    <a:close/>
                    <a:moveTo>
                      <a:pt x="6145" y="2108"/>
                    </a:moveTo>
                    <a:cubicBezTo>
                      <a:pt x="6359" y="2644"/>
                      <a:pt x="6490" y="3263"/>
                      <a:pt x="6502" y="3953"/>
                    </a:cubicBezTo>
                    <a:lnTo>
                      <a:pt x="4216" y="3953"/>
                    </a:lnTo>
                    <a:lnTo>
                      <a:pt x="4216" y="2108"/>
                    </a:lnTo>
                    <a:close/>
                    <a:moveTo>
                      <a:pt x="7311" y="2108"/>
                    </a:moveTo>
                    <a:cubicBezTo>
                      <a:pt x="7633" y="2644"/>
                      <a:pt x="7847" y="3263"/>
                      <a:pt x="7859" y="3953"/>
                    </a:cubicBezTo>
                    <a:lnTo>
                      <a:pt x="6787" y="3953"/>
                    </a:lnTo>
                    <a:cubicBezTo>
                      <a:pt x="6776" y="3299"/>
                      <a:pt x="6656" y="2668"/>
                      <a:pt x="6442" y="2108"/>
                    </a:cubicBezTo>
                    <a:close/>
                    <a:moveTo>
                      <a:pt x="4085" y="1"/>
                    </a:moveTo>
                    <a:cubicBezTo>
                      <a:pt x="2989" y="1"/>
                      <a:pt x="1965" y="429"/>
                      <a:pt x="1192" y="1191"/>
                    </a:cubicBezTo>
                    <a:cubicBezTo>
                      <a:pt x="418" y="1953"/>
                      <a:pt x="1" y="3001"/>
                      <a:pt x="1" y="4084"/>
                    </a:cubicBezTo>
                    <a:cubicBezTo>
                      <a:pt x="1" y="4632"/>
                      <a:pt x="108" y="5156"/>
                      <a:pt x="310" y="5656"/>
                    </a:cubicBezTo>
                    <a:cubicBezTo>
                      <a:pt x="337" y="5719"/>
                      <a:pt x="392" y="5748"/>
                      <a:pt x="443" y="5748"/>
                    </a:cubicBezTo>
                    <a:cubicBezTo>
                      <a:pt x="459" y="5748"/>
                      <a:pt x="475" y="5745"/>
                      <a:pt x="489" y="5739"/>
                    </a:cubicBezTo>
                    <a:cubicBezTo>
                      <a:pt x="560" y="5704"/>
                      <a:pt x="596" y="5620"/>
                      <a:pt x="560" y="5549"/>
                    </a:cubicBezTo>
                    <a:cubicBezTo>
                      <a:pt x="382" y="5144"/>
                      <a:pt x="299" y="4692"/>
                      <a:pt x="287" y="4227"/>
                    </a:cubicBezTo>
                    <a:lnTo>
                      <a:pt x="1370" y="4227"/>
                    </a:lnTo>
                    <a:lnTo>
                      <a:pt x="1370" y="4394"/>
                    </a:lnTo>
                    <a:cubicBezTo>
                      <a:pt x="1370" y="4465"/>
                      <a:pt x="1442" y="4525"/>
                      <a:pt x="1513" y="4525"/>
                    </a:cubicBezTo>
                    <a:cubicBezTo>
                      <a:pt x="1596" y="4525"/>
                      <a:pt x="1656" y="4454"/>
                      <a:pt x="1656" y="4382"/>
                    </a:cubicBezTo>
                    <a:lnTo>
                      <a:pt x="1656" y="4227"/>
                    </a:lnTo>
                    <a:lnTo>
                      <a:pt x="3942" y="4227"/>
                    </a:lnTo>
                    <a:lnTo>
                      <a:pt x="3942" y="4394"/>
                    </a:lnTo>
                    <a:cubicBezTo>
                      <a:pt x="3942" y="4465"/>
                      <a:pt x="4001" y="4549"/>
                      <a:pt x="4097" y="4549"/>
                    </a:cubicBezTo>
                    <a:cubicBezTo>
                      <a:pt x="4168" y="4549"/>
                      <a:pt x="4240" y="4489"/>
                      <a:pt x="4240" y="4394"/>
                    </a:cubicBezTo>
                    <a:lnTo>
                      <a:pt x="4240" y="4227"/>
                    </a:lnTo>
                    <a:lnTo>
                      <a:pt x="6537" y="4227"/>
                    </a:lnTo>
                    <a:lnTo>
                      <a:pt x="6537" y="4382"/>
                    </a:lnTo>
                    <a:cubicBezTo>
                      <a:pt x="6537" y="4454"/>
                      <a:pt x="6597" y="4525"/>
                      <a:pt x="6668" y="4525"/>
                    </a:cubicBezTo>
                    <a:cubicBezTo>
                      <a:pt x="6740" y="4525"/>
                      <a:pt x="6799" y="4465"/>
                      <a:pt x="6823" y="4394"/>
                    </a:cubicBezTo>
                    <a:lnTo>
                      <a:pt x="6823" y="4227"/>
                    </a:lnTo>
                    <a:lnTo>
                      <a:pt x="7907" y="4227"/>
                    </a:lnTo>
                    <a:cubicBezTo>
                      <a:pt x="7895" y="4692"/>
                      <a:pt x="7788" y="5120"/>
                      <a:pt x="7621" y="5549"/>
                    </a:cubicBezTo>
                    <a:cubicBezTo>
                      <a:pt x="7597" y="5632"/>
                      <a:pt x="7621" y="5704"/>
                      <a:pt x="7692" y="5739"/>
                    </a:cubicBezTo>
                    <a:cubicBezTo>
                      <a:pt x="7704" y="5751"/>
                      <a:pt x="7728" y="5751"/>
                      <a:pt x="7752" y="5751"/>
                    </a:cubicBezTo>
                    <a:cubicBezTo>
                      <a:pt x="7811" y="5751"/>
                      <a:pt x="7859" y="5716"/>
                      <a:pt x="7895" y="5656"/>
                    </a:cubicBezTo>
                    <a:cubicBezTo>
                      <a:pt x="8097" y="5168"/>
                      <a:pt x="8204" y="4632"/>
                      <a:pt x="8204" y="4084"/>
                    </a:cubicBezTo>
                    <a:cubicBezTo>
                      <a:pt x="8157" y="3001"/>
                      <a:pt x="7740" y="1965"/>
                      <a:pt x="6966" y="1191"/>
                    </a:cubicBezTo>
                    <a:cubicBezTo>
                      <a:pt x="6192" y="417"/>
                      <a:pt x="5168" y="1"/>
                      <a:pt x="40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 name="Group 58">
            <a:extLst>
              <a:ext uri="{FF2B5EF4-FFF2-40B4-BE49-F238E27FC236}">
                <a16:creationId xmlns:a16="http://schemas.microsoft.com/office/drawing/2014/main" id="{2E5C90DA-A91B-05D0-F2AB-37C5E5CAE302}"/>
              </a:ext>
            </a:extLst>
          </p:cNvPr>
          <p:cNvGrpSpPr/>
          <p:nvPr/>
        </p:nvGrpSpPr>
        <p:grpSpPr>
          <a:xfrm>
            <a:off x="3351212" y="1483283"/>
            <a:ext cx="2441575" cy="2441575"/>
            <a:chOff x="3401247" y="1333804"/>
            <a:chExt cx="2441575" cy="2441575"/>
          </a:xfrm>
        </p:grpSpPr>
        <p:sp>
          <p:nvSpPr>
            <p:cNvPr id="58" name="Teardrop 57">
              <a:extLst>
                <a:ext uri="{FF2B5EF4-FFF2-40B4-BE49-F238E27FC236}">
                  <a16:creationId xmlns:a16="http://schemas.microsoft.com/office/drawing/2014/main" id="{220A05C4-739B-30AD-3040-67D87685EF82}"/>
                </a:ext>
              </a:extLst>
            </p:cNvPr>
            <p:cNvSpPr/>
            <p:nvPr/>
          </p:nvSpPr>
          <p:spPr>
            <a:xfrm>
              <a:off x="3401247" y="1333804"/>
              <a:ext cx="2441575" cy="2441575"/>
            </a:xfrm>
            <a:prstGeom prst="teardrop">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rPr>
                <a:t>صعوبة التنسيق بين الجهات الخدمية</a:t>
              </a:r>
              <a:endParaRPr kumimoji="0" lang="en-US"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endParaRPr>
            </a:p>
            <a:p>
              <a:pPr algn="ctr"/>
              <a:endParaRPr lang="en-US" dirty="0"/>
            </a:p>
          </p:txBody>
        </p:sp>
        <p:sp>
          <p:nvSpPr>
            <p:cNvPr id="43" name="Google Shape;811;p51">
              <a:extLst>
                <a:ext uri="{FF2B5EF4-FFF2-40B4-BE49-F238E27FC236}">
                  <a16:creationId xmlns:a16="http://schemas.microsoft.com/office/drawing/2014/main" id="{2AFEC83F-CB1D-A930-915F-284616FFDF66}"/>
                </a:ext>
              </a:extLst>
            </p:cNvPr>
            <p:cNvSpPr/>
            <p:nvPr/>
          </p:nvSpPr>
          <p:spPr>
            <a:xfrm>
              <a:off x="5426085" y="1393380"/>
              <a:ext cx="375100" cy="308325"/>
            </a:xfrm>
            <a:custGeom>
              <a:avLst/>
              <a:gdLst/>
              <a:ahLst/>
              <a:cxnLst/>
              <a:rect l="l" t="t" r="r" b="b"/>
              <a:pathLst>
                <a:path w="15004" h="12333" extrusionOk="0">
                  <a:moveTo>
                    <a:pt x="10992" y="537"/>
                  </a:moveTo>
                  <a:lnTo>
                    <a:pt x="14452" y="3998"/>
                  </a:lnTo>
                  <a:lnTo>
                    <a:pt x="13480" y="4971"/>
                  </a:lnTo>
                  <a:lnTo>
                    <a:pt x="10019" y="1510"/>
                  </a:lnTo>
                  <a:lnTo>
                    <a:pt x="10992" y="537"/>
                  </a:lnTo>
                  <a:close/>
                  <a:moveTo>
                    <a:pt x="10057" y="2177"/>
                  </a:moveTo>
                  <a:lnTo>
                    <a:pt x="12811" y="4931"/>
                  </a:lnTo>
                  <a:cubicBezTo>
                    <a:pt x="12700" y="5321"/>
                    <a:pt x="12305" y="6564"/>
                    <a:pt x="11644" y="7225"/>
                  </a:cubicBezTo>
                  <a:lnTo>
                    <a:pt x="11644" y="7226"/>
                  </a:lnTo>
                  <a:lnTo>
                    <a:pt x="11592" y="7278"/>
                  </a:lnTo>
                  <a:lnTo>
                    <a:pt x="9463" y="5149"/>
                  </a:lnTo>
                  <a:cubicBezTo>
                    <a:pt x="9463" y="5149"/>
                    <a:pt x="9461" y="5148"/>
                    <a:pt x="9461" y="5148"/>
                  </a:cubicBezTo>
                  <a:cubicBezTo>
                    <a:pt x="9458" y="5144"/>
                    <a:pt x="9454" y="5141"/>
                    <a:pt x="9451" y="5138"/>
                  </a:cubicBezTo>
                  <a:cubicBezTo>
                    <a:pt x="9449" y="5137"/>
                    <a:pt x="9447" y="5134"/>
                    <a:pt x="9445" y="5132"/>
                  </a:cubicBezTo>
                  <a:cubicBezTo>
                    <a:pt x="9440" y="5130"/>
                    <a:pt x="9437" y="5127"/>
                    <a:pt x="9434" y="5125"/>
                  </a:cubicBezTo>
                  <a:cubicBezTo>
                    <a:pt x="9431" y="5123"/>
                    <a:pt x="9429" y="5121"/>
                    <a:pt x="9426" y="5120"/>
                  </a:cubicBezTo>
                  <a:cubicBezTo>
                    <a:pt x="9423" y="5118"/>
                    <a:pt x="9420" y="5116"/>
                    <a:pt x="9418" y="5115"/>
                  </a:cubicBezTo>
                  <a:cubicBezTo>
                    <a:pt x="9414" y="5113"/>
                    <a:pt x="9409" y="5111"/>
                    <a:pt x="9406" y="5109"/>
                  </a:cubicBezTo>
                  <a:cubicBezTo>
                    <a:pt x="9404" y="5108"/>
                    <a:pt x="9401" y="5106"/>
                    <a:pt x="9399" y="5104"/>
                  </a:cubicBezTo>
                  <a:cubicBezTo>
                    <a:pt x="9395" y="5102"/>
                    <a:pt x="9390" y="5100"/>
                    <a:pt x="9386" y="5099"/>
                  </a:cubicBezTo>
                  <a:cubicBezTo>
                    <a:pt x="9384" y="5098"/>
                    <a:pt x="9384" y="5098"/>
                    <a:pt x="9383" y="5098"/>
                  </a:cubicBezTo>
                  <a:cubicBezTo>
                    <a:pt x="9356" y="5088"/>
                    <a:pt x="9028" y="4969"/>
                    <a:pt x="8576" y="4969"/>
                  </a:cubicBezTo>
                  <a:cubicBezTo>
                    <a:pt x="8094" y="4969"/>
                    <a:pt x="7473" y="5104"/>
                    <a:pt x="6925" y="5652"/>
                  </a:cubicBezTo>
                  <a:cubicBezTo>
                    <a:pt x="6827" y="5750"/>
                    <a:pt x="6697" y="5804"/>
                    <a:pt x="6558" y="5804"/>
                  </a:cubicBezTo>
                  <a:cubicBezTo>
                    <a:pt x="6419" y="5804"/>
                    <a:pt x="6290" y="5750"/>
                    <a:pt x="6191" y="5652"/>
                  </a:cubicBezTo>
                  <a:cubicBezTo>
                    <a:pt x="6093" y="5554"/>
                    <a:pt x="6039" y="5424"/>
                    <a:pt x="6039" y="5285"/>
                  </a:cubicBezTo>
                  <a:cubicBezTo>
                    <a:pt x="6039" y="5146"/>
                    <a:pt x="6093" y="5016"/>
                    <a:pt x="6191" y="4918"/>
                  </a:cubicBezTo>
                  <a:lnTo>
                    <a:pt x="7764" y="3345"/>
                  </a:lnTo>
                  <a:cubicBezTo>
                    <a:pt x="8423" y="2685"/>
                    <a:pt x="9669" y="2289"/>
                    <a:pt x="10057" y="2177"/>
                  </a:cubicBezTo>
                  <a:close/>
                  <a:moveTo>
                    <a:pt x="4041" y="7284"/>
                  </a:moveTo>
                  <a:cubicBezTo>
                    <a:pt x="4180" y="7284"/>
                    <a:pt x="4309" y="7338"/>
                    <a:pt x="4408" y="7435"/>
                  </a:cubicBezTo>
                  <a:cubicBezTo>
                    <a:pt x="4506" y="7534"/>
                    <a:pt x="4560" y="7664"/>
                    <a:pt x="4560" y="7802"/>
                  </a:cubicBezTo>
                  <a:cubicBezTo>
                    <a:pt x="4560" y="7941"/>
                    <a:pt x="4506" y="8072"/>
                    <a:pt x="4408" y="8169"/>
                  </a:cubicBezTo>
                  <a:lnTo>
                    <a:pt x="3989" y="8589"/>
                  </a:lnTo>
                  <a:cubicBezTo>
                    <a:pt x="3887" y="8690"/>
                    <a:pt x="3754" y="8741"/>
                    <a:pt x="3621" y="8741"/>
                  </a:cubicBezTo>
                  <a:cubicBezTo>
                    <a:pt x="3489" y="8741"/>
                    <a:pt x="3356" y="8690"/>
                    <a:pt x="3255" y="8589"/>
                  </a:cubicBezTo>
                  <a:cubicBezTo>
                    <a:pt x="3052" y="8387"/>
                    <a:pt x="3052" y="8057"/>
                    <a:pt x="3255" y="7855"/>
                  </a:cubicBezTo>
                  <a:lnTo>
                    <a:pt x="3674" y="7435"/>
                  </a:lnTo>
                  <a:cubicBezTo>
                    <a:pt x="3772" y="7338"/>
                    <a:pt x="3902" y="7284"/>
                    <a:pt x="4041" y="7284"/>
                  </a:cubicBezTo>
                  <a:close/>
                  <a:moveTo>
                    <a:pt x="5090" y="8332"/>
                  </a:moveTo>
                  <a:cubicBezTo>
                    <a:pt x="5228" y="8332"/>
                    <a:pt x="5359" y="8386"/>
                    <a:pt x="5457" y="8484"/>
                  </a:cubicBezTo>
                  <a:cubicBezTo>
                    <a:pt x="5554" y="8582"/>
                    <a:pt x="5608" y="8713"/>
                    <a:pt x="5608" y="8851"/>
                  </a:cubicBezTo>
                  <a:cubicBezTo>
                    <a:pt x="5608" y="8989"/>
                    <a:pt x="5554" y="9120"/>
                    <a:pt x="5457" y="9219"/>
                  </a:cubicBezTo>
                  <a:lnTo>
                    <a:pt x="5037" y="9637"/>
                  </a:lnTo>
                  <a:cubicBezTo>
                    <a:pt x="4939" y="9736"/>
                    <a:pt x="4809" y="9790"/>
                    <a:pt x="4670" y="9790"/>
                  </a:cubicBezTo>
                  <a:cubicBezTo>
                    <a:pt x="4531" y="9790"/>
                    <a:pt x="4402" y="9736"/>
                    <a:pt x="4303" y="9637"/>
                  </a:cubicBezTo>
                  <a:cubicBezTo>
                    <a:pt x="4101" y="9435"/>
                    <a:pt x="4101" y="9105"/>
                    <a:pt x="4303" y="8903"/>
                  </a:cubicBezTo>
                  <a:lnTo>
                    <a:pt x="4723" y="8484"/>
                  </a:lnTo>
                  <a:cubicBezTo>
                    <a:pt x="4820" y="8386"/>
                    <a:pt x="4951" y="8332"/>
                    <a:pt x="5090" y="8332"/>
                  </a:cubicBezTo>
                  <a:close/>
                  <a:moveTo>
                    <a:pt x="6138" y="9381"/>
                  </a:moveTo>
                  <a:cubicBezTo>
                    <a:pt x="6271" y="9381"/>
                    <a:pt x="6404" y="9432"/>
                    <a:pt x="6505" y="9533"/>
                  </a:cubicBezTo>
                  <a:cubicBezTo>
                    <a:pt x="6604" y="9631"/>
                    <a:pt x="6658" y="9762"/>
                    <a:pt x="6658" y="9900"/>
                  </a:cubicBezTo>
                  <a:cubicBezTo>
                    <a:pt x="6658" y="10039"/>
                    <a:pt x="6604" y="10169"/>
                    <a:pt x="6505" y="10267"/>
                  </a:cubicBezTo>
                  <a:lnTo>
                    <a:pt x="6086" y="10687"/>
                  </a:lnTo>
                  <a:cubicBezTo>
                    <a:pt x="5988" y="10784"/>
                    <a:pt x="5857" y="10838"/>
                    <a:pt x="5719" y="10838"/>
                  </a:cubicBezTo>
                  <a:cubicBezTo>
                    <a:pt x="5580" y="10838"/>
                    <a:pt x="5450" y="10784"/>
                    <a:pt x="5352" y="10687"/>
                  </a:cubicBezTo>
                  <a:cubicBezTo>
                    <a:pt x="5149" y="10483"/>
                    <a:pt x="5149" y="10155"/>
                    <a:pt x="5352" y="9953"/>
                  </a:cubicBezTo>
                  <a:lnTo>
                    <a:pt x="5771" y="9533"/>
                  </a:lnTo>
                  <a:cubicBezTo>
                    <a:pt x="5872" y="9432"/>
                    <a:pt x="6005" y="9381"/>
                    <a:pt x="6138" y="9381"/>
                  </a:cubicBezTo>
                  <a:close/>
                  <a:moveTo>
                    <a:pt x="7187" y="10429"/>
                  </a:moveTo>
                  <a:cubicBezTo>
                    <a:pt x="7320" y="10429"/>
                    <a:pt x="7453" y="10480"/>
                    <a:pt x="7555" y="10581"/>
                  </a:cubicBezTo>
                  <a:cubicBezTo>
                    <a:pt x="7757" y="10784"/>
                    <a:pt x="7757" y="11113"/>
                    <a:pt x="7555" y="11316"/>
                  </a:cubicBezTo>
                  <a:lnTo>
                    <a:pt x="7240" y="11629"/>
                  </a:lnTo>
                  <a:cubicBezTo>
                    <a:pt x="7240" y="11629"/>
                    <a:pt x="7239" y="11630"/>
                    <a:pt x="7239" y="11630"/>
                  </a:cubicBezTo>
                  <a:cubicBezTo>
                    <a:pt x="7239" y="11630"/>
                    <a:pt x="7239" y="11631"/>
                    <a:pt x="7238" y="11631"/>
                  </a:cubicBezTo>
                  <a:lnTo>
                    <a:pt x="7135" y="11735"/>
                  </a:lnTo>
                  <a:cubicBezTo>
                    <a:pt x="7034" y="11836"/>
                    <a:pt x="6901" y="11887"/>
                    <a:pt x="6768" y="11887"/>
                  </a:cubicBezTo>
                  <a:cubicBezTo>
                    <a:pt x="6635" y="11887"/>
                    <a:pt x="6502" y="11836"/>
                    <a:pt x="6401" y="11735"/>
                  </a:cubicBezTo>
                  <a:cubicBezTo>
                    <a:pt x="6198" y="11533"/>
                    <a:pt x="6198" y="11203"/>
                    <a:pt x="6401" y="11001"/>
                  </a:cubicBezTo>
                  <a:lnTo>
                    <a:pt x="6820" y="10581"/>
                  </a:lnTo>
                  <a:cubicBezTo>
                    <a:pt x="6922" y="10480"/>
                    <a:pt x="7054" y="10429"/>
                    <a:pt x="7187" y="10429"/>
                  </a:cubicBezTo>
                  <a:close/>
                  <a:moveTo>
                    <a:pt x="4946" y="2388"/>
                  </a:moveTo>
                  <a:cubicBezTo>
                    <a:pt x="5305" y="2491"/>
                    <a:pt x="6390" y="2835"/>
                    <a:pt x="7074" y="3405"/>
                  </a:cubicBezTo>
                  <a:lnTo>
                    <a:pt x="5876" y="4604"/>
                  </a:lnTo>
                  <a:cubicBezTo>
                    <a:pt x="5694" y="4786"/>
                    <a:pt x="5594" y="5028"/>
                    <a:pt x="5594" y="5286"/>
                  </a:cubicBezTo>
                  <a:cubicBezTo>
                    <a:pt x="5594" y="5543"/>
                    <a:pt x="5694" y="5785"/>
                    <a:pt x="5876" y="5967"/>
                  </a:cubicBezTo>
                  <a:cubicBezTo>
                    <a:pt x="6058" y="6150"/>
                    <a:pt x="6301" y="6249"/>
                    <a:pt x="6558" y="6249"/>
                  </a:cubicBezTo>
                  <a:cubicBezTo>
                    <a:pt x="6815" y="6249"/>
                    <a:pt x="7058" y="6150"/>
                    <a:pt x="7239" y="5967"/>
                  </a:cubicBezTo>
                  <a:cubicBezTo>
                    <a:pt x="7684" y="5523"/>
                    <a:pt x="8191" y="5414"/>
                    <a:pt x="8582" y="5414"/>
                  </a:cubicBezTo>
                  <a:cubicBezTo>
                    <a:pt x="8869" y="5414"/>
                    <a:pt x="9094" y="5473"/>
                    <a:pt x="9185" y="5501"/>
                  </a:cubicBezTo>
                  <a:lnTo>
                    <a:pt x="11539" y="7855"/>
                  </a:lnTo>
                  <a:cubicBezTo>
                    <a:pt x="11637" y="7954"/>
                    <a:pt x="11691" y="8083"/>
                    <a:pt x="11691" y="8222"/>
                  </a:cubicBezTo>
                  <a:cubicBezTo>
                    <a:pt x="11691" y="8361"/>
                    <a:pt x="11636" y="8491"/>
                    <a:pt x="11539" y="8589"/>
                  </a:cubicBezTo>
                  <a:cubicBezTo>
                    <a:pt x="11442" y="8687"/>
                    <a:pt x="11311" y="8741"/>
                    <a:pt x="11172" y="8741"/>
                  </a:cubicBezTo>
                  <a:cubicBezTo>
                    <a:pt x="11033" y="8741"/>
                    <a:pt x="10903" y="8687"/>
                    <a:pt x="10805" y="8589"/>
                  </a:cubicBezTo>
                  <a:lnTo>
                    <a:pt x="10071" y="7855"/>
                  </a:lnTo>
                  <a:cubicBezTo>
                    <a:pt x="10027" y="7812"/>
                    <a:pt x="9971" y="7790"/>
                    <a:pt x="9914" y="7790"/>
                  </a:cubicBezTo>
                  <a:cubicBezTo>
                    <a:pt x="9857" y="7790"/>
                    <a:pt x="9800" y="7812"/>
                    <a:pt x="9757" y="7855"/>
                  </a:cubicBezTo>
                  <a:cubicBezTo>
                    <a:pt x="9670" y="7942"/>
                    <a:pt x="9670" y="8082"/>
                    <a:pt x="9757" y="8169"/>
                  </a:cubicBezTo>
                  <a:lnTo>
                    <a:pt x="10491" y="8903"/>
                  </a:lnTo>
                  <a:cubicBezTo>
                    <a:pt x="10693" y="9105"/>
                    <a:pt x="10693" y="9435"/>
                    <a:pt x="10491" y="9637"/>
                  </a:cubicBezTo>
                  <a:cubicBezTo>
                    <a:pt x="10392" y="9736"/>
                    <a:pt x="10262" y="9790"/>
                    <a:pt x="10124" y="9790"/>
                  </a:cubicBezTo>
                  <a:cubicBezTo>
                    <a:pt x="9985" y="9790"/>
                    <a:pt x="9854" y="9736"/>
                    <a:pt x="9757" y="9637"/>
                  </a:cubicBezTo>
                  <a:lnTo>
                    <a:pt x="9023" y="8903"/>
                  </a:lnTo>
                  <a:cubicBezTo>
                    <a:pt x="8979" y="8860"/>
                    <a:pt x="8922" y="8839"/>
                    <a:pt x="8865" y="8839"/>
                  </a:cubicBezTo>
                  <a:cubicBezTo>
                    <a:pt x="8808" y="8839"/>
                    <a:pt x="8751" y="8860"/>
                    <a:pt x="8707" y="8903"/>
                  </a:cubicBezTo>
                  <a:cubicBezTo>
                    <a:pt x="8621" y="8990"/>
                    <a:pt x="8621" y="9131"/>
                    <a:pt x="8707" y="9219"/>
                  </a:cubicBezTo>
                  <a:lnTo>
                    <a:pt x="9442" y="9953"/>
                  </a:lnTo>
                  <a:cubicBezTo>
                    <a:pt x="9644" y="10155"/>
                    <a:pt x="9644" y="10484"/>
                    <a:pt x="9442" y="10687"/>
                  </a:cubicBezTo>
                  <a:cubicBezTo>
                    <a:pt x="9344" y="10784"/>
                    <a:pt x="9213" y="10838"/>
                    <a:pt x="9074" y="10838"/>
                  </a:cubicBezTo>
                  <a:cubicBezTo>
                    <a:pt x="8936" y="10838"/>
                    <a:pt x="8806" y="10784"/>
                    <a:pt x="8707" y="10687"/>
                  </a:cubicBezTo>
                  <a:cubicBezTo>
                    <a:pt x="8664" y="10643"/>
                    <a:pt x="8607" y="10621"/>
                    <a:pt x="8550" y="10621"/>
                  </a:cubicBezTo>
                  <a:cubicBezTo>
                    <a:pt x="8494" y="10621"/>
                    <a:pt x="8437" y="10643"/>
                    <a:pt x="8393" y="10687"/>
                  </a:cubicBezTo>
                  <a:cubicBezTo>
                    <a:pt x="8306" y="10774"/>
                    <a:pt x="8306" y="10914"/>
                    <a:pt x="8393" y="11001"/>
                  </a:cubicBezTo>
                  <a:cubicBezTo>
                    <a:pt x="8595" y="11203"/>
                    <a:pt x="8595" y="11533"/>
                    <a:pt x="8393" y="11735"/>
                  </a:cubicBezTo>
                  <a:cubicBezTo>
                    <a:pt x="8295" y="11833"/>
                    <a:pt x="8165" y="11887"/>
                    <a:pt x="8026" y="11887"/>
                  </a:cubicBezTo>
                  <a:cubicBezTo>
                    <a:pt x="7912" y="11887"/>
                    <a:pt x="7804" y="11850"/>
                    <a:pt x="7715" y="11784"/>
                  </a:cubicBezTo>
                  <a:lnTo>
                    <a:pt x="7869" y="11630"/>
                  </a:lnTo>
                  <a:cubicBezTo>
                    <a:pt x="8245" y="11255"/>
                    <a:pt x="8245" y="10643"/>
                    <a:pt x="7869" y="10267"/>
                  </a:cubicBezTo>
                  <a:cubicBezTo>
                    <a:pt x="7681" y="10079"/>
                    <a:pt x="7434" y="9985"/>
                    <a:pt x="7186" y="9985"/>
                  </a:cubicBezTo>
                  <a:cubicBezTo>
                    <a:pt x="7157" y="9985"/>
                    <a:pt x="7128" y="9986"/>
                    <a:pt x="7098" y="9989"/>
                  </a:cubicBezTo>
                  <a:cubicBezTo>
                    <a:pt x="7101" y="9960"/>
                    <a:pt x="7102" y="9930"/>
                    <a:pt x="7102" y="9900"/>
                  </a:cubicBezTo>
                  <a:cubicBezTo>
                    <a:pt x="7102" y="9643"/>
                    <a:pt x="7002" y="9400"/>
                    <a:pt x="6820" y="9219"/>
                  </a:cubicBezTo>
                  <a:cubicBezTo>
                    <a:pt x="6633" y="9031"/>
                    <a:pt x="6386" y="8936"/>
                    <a:pt x="6140" y="8936"/>
                  </a:cubicBezTo>
                  <a:cubicBezTo>
                    <a:pt x="6110" y="8936"/>
                    <a:pt x="6080" y="8938"/>
                    <a:pt x="6050" y="8941"/>
                  </a:cubicBezTo>
                  <a:cubicBezTo>
                    <a:pt x="6052" y="8911"/>
                    <a:pt x="6054" y="8882"/>
                    <a:pt x="6054" y="8851"/>
                  </a:cubicBezTo>
                  <a:cubicBezTo>
                    <a:pt x="6054" y="8593"/>
                    <a:pt x="5954" y="8352"/>
                    <a:pt x="5771" y="8169"/>
                  </a:cubicBezTo>
                  <a:cubicBezTo>
                    <a:pt x="5590" y="7988"/>
                    <a:pt x="5347" y="7887"/>
                    <a:pt x="5090" y="7887"/>
                  </a:cubicBezTo>
                  <a:cubicBezTo>
                    <a:pt x="5060" y="7887"/>
                    <a:pt x="5030" y="7888"/>
                    <a:pt x="5001" y="7891"/>
                  </a:cubicBezTo>
                  <a:cubicBezTo>
                    <a:pt x="5004" y="7862"/>
                    <a:pt x="5005" y="7832"/>
                    <a:pt x="5005" y="7802"/>
                  </a:cubicBezTo>
                  <a:cubicBezTo>
                    <a:pt x="5005" y="7545"/>
                    <a:pt x="4904" y="7302"/>
                    <a:pt x="4723" y="7121"/>
                  </a:cubicBezTo>
                  <a:cubicBezTo>
                    <a:pt x="4540" y="6939"/>
                    <a:pt x="4298" y="6838"/>
                    <a:pt x="4041" y="6838"/>
                  </a:cubicBezTo>
                  <a:cubicBezTo>
                    <a:pt x="3784" y="6838"/>
                    <a:pt x="3541" y="6939"/>
                    <a:pt x="3360" y="7121"/>
                  </a:cubicBezTo>
                  <a:lnTo>
                    <a:pt x="3209" y="7270"/>
                  </a:lnTo>
                  <a:cubicBezTo>
                    <a:pt x="2640" y="6586"/>
                    <a:pt x="2296" y="5500"/>
                    <a:pt x="2192" y="5142"/>
                  </a:cubicBezTo>
                  <a:lnTo>
                    <a:pt x="4946" y="2388"/>
                  </a:lnTo>
                  <a:close/>
                  <a:moveTo>
                    <a:pt x="10992" y="0"/>
                  </a:moveTo>
                  <a:cubicBezTo>
                    <a:pt x="10984" y="0"/>
                    <a:pt x="10977" y="1"/>
                    <a:pt x="10970" y="1"/>
                  </a:cubicBezTo>
                  <a:cubicBezTo>
                    <a:pt x="10965" y="2"/>
                    <a:pt x="10958" y="3"/>
                    <a:pt x="10953" y="4"/>
                  </a:cubicBezTo>
                  <a:lnTo>
                    <a:pt x="10949" y="4"/>
                  </a:lnTo>
                  <a:cubicBezTo>
                    <a:pt x="10927" y="8"/>
                    <a:pt x="10908" y="16"/>
                    <a:pt x="10888" y="26"/>
                  </a:cubicBezTo>
                  <a:cubicBezTo>
                    <a:pt x="10882" y="29"/>
                    <a:pt x="10876" y="32"/>
                    <a:pt x="10870" y="36"/>
                  </a:cubicBezTo>
                  <a:cubicBezTo>
                    <a:pt x="10870" y="36"/>
                    <a:pt x="10869" y="36"/>
                    <a:pt x="10869" y="37"/>
                  </a:cubicBezTo>
                  <a:cubicBezTo>
                    <a:pt x="10863" y="41"/>
                    <a:pt x="10858" y="45"/>
                    <a:pt x="10853" y="49"/>
                  </a:cubicBezTo>
                  <a:cubicBezTo>
                    <a:pt x="10852" y="50"/>
                    <a:pt x="10852" y="50"/>
                    <a:pt x="10851" y="51"/>
                  </a:cubicBezTo>
                  <a:cubicBezTo>
                    <a:pt x="10845" y="55"/>
                    <a:pt x="10839" y="60"/>
                    <a:pt x="10834" y="65"/>
                  </a:cubicBezTo>
                  <a:lnTo>
                    <a:pt x="10834" y="66"/>
                  </a:lnTo>
                  <a:lnTo>
                    <a:pt x="9547" y="1352"/>
                  </a:lnTo>
                  <a:cubicBezTo>
                    <a:pt x="9547" y="1352"/>
                    <a:pt x="9547" y="1352"/>
                    <a:pt x="9547" y="1353"/>
                  </a:cubicBezTo>
                  <a:cubicBezTo>
                    <a:pt x="9460" y="1439"/>
                    <a:pt x="9460" y="1580"/>
                    <a:pt x="9547" y="1667"/>
                  </a:cubicBezTo>
                  <a:lnTo>
                    <a:pt x="9701" y="1821"/>
                  </a:lnTo>
                  <a:cubicBezTo>
                    <a:pt x="9142" y="1998"/>
                    <a:pt x="8083" y="2397"/>
                    <a:pt x="7450" y="3031"/>
                  </a:cubicBezTo>
                  <a:lnTo>
                    <a:pt x="7391" y="3090"/>
                  </a:lnTo>
                  <a:cubicBezTo>
                    <a:pt x="6750" y="2543"/>
                    <a:pt x="5816" y="2193"/>
                    <a:pt x="5303" y="2030"/>
                  </a:cubicBezTo>
                  <a:lnTo>
                    <a:pt x="5457" y="1877"/>
                  </a:lnTo>
                  <a:cubicBezTo>
                    <a:pt x="5543" y="1790"/>
                    <a:pt x="5543" y="1649"/>
                    <a:pt x="5457" y="1563"/>
                  </a:cubicBezTo>
                  <a:lnTo>
                    <a:pt x="4169" y="275"/>
                  </a:lnTo>
                  <a:cubicBezTo>
                    <a:pt x="4169" y="275"/>
                    <a:pt x="4168" y="274"/>
                    <a:pt x="4168" y="274"/>
                  </a:cubicBezTo>
                  <a:cubicBezTo>
                    <a:pt x="4126" y="231"/>
                    <a:pt x="4070" y="209"/>
                    <a:pt x="4011" y="209"/>
                  </a:cubicBezTo>
                  <a:cubicBezTo>
                    <a:pt x="3952" y="209"/>
                    <a:pt x="3898" y="230"/>
                    <a:pt x="3856" y="271"/>
                  </a:cubicBezTo>
                  <a:cubicBezTo>
                    <a:pt x="3855" y="272"/>
                    <a:pt x="3854" y="273"/>
                    <a:pt x="3853" y="274"/>
                  </a:cubicBezTo>
                  <a:lnTo>
                    <a:pt x="1126" y="3001"/>
                  </a:lnTo>
                  <a:cubicBezTo>
                    <a:pt x="1085" y="3042"/>
                    <a:pt x="1062" y="3098"/>
                    <a:pt x="1062" y="3157"/>
                  </a:cubicBezTo>
                  <a:cubicBezTo>
                    <a:pt x="1062" y="3217"/>
                    <a:pt x="1085" y="3272"/>
                    <a:pt x="1126" y="3315"/>
                  </a:cubicBezTo>
                  <a:cubicBezTo>
                    <a:pt x="1169" y="3357"/>
                    <a:pt x="1225" y="3380"/>
                    <a:pt x="1284" y="3380"/>
                  </a:cubicBezTo>
                  <a:cubicBezTo>
                    <a:pt x="1344" y="3380"/>
                    <a:pt x="1399" y="3357"/>
                    <a:pt x="1441" y="3315"/>
                  </a:cubicBezTo>
                  <a:lnTo>
                    <a:pt x="4011" y="746"/>
                  </a:lnTo>
                  <a:lnTo>
                    <a:pt x="4984" y="1719"/>
                  </a:lnTo>
                  <a:lnTo>
                    <a:pt x="1524" y="5180"/>
                  </a:lnTo>
                  <a:lnTo>
                    <a:pt x="550" y="4207"/>
                  </a:lnTo>
                  <a:lnTo>
                    <a:pt x="812" y="3944"/>
                  </a:lnTo>
                  <a:cubicBezTo>
                    <a:pt x="854" y="3902"/>
                    <a:pt x="877" y="3847"/>
                    <a:pt x="877" y="3787"/>
                  </a:cubicBezTo>
                  <a:cubicBezTo>
                    <a:pt x="877" y="3727"/>
                    <a:pt x="854" y="3672"/>
                    <a:pt x="812" y="3630"/>
                  </a:cubicBezTo>
                  <a:cubicBezTo>
                    <a:pt x="770" y="3588"/>
                    <a:pt x="715" y="3565"/>
                    <a:pt x="654" y="3565"/>
                  </a:cubicBezTo>
                  <a:cubicBezTo>
                    <a:pt x="595" y="3565"/>
                    <a:pt x="539" y="3588"/>
                    <a:pt x="498" y="3630"/>
                  </a:cubicBezTo>
                  <a:lnTo>
                    <a:pt x="78" y="4049"/>
                  </a:lnTo>
                  <a:cubicBezTo>
                    <a:pt x="68" y="4060"/>
                    <a:pt x="57" y="4072"/>
                    <a:pt x="50" y="4084"/>
                  </a:cubicBezTo>
                  <a:cubicBezTo>
                    <a:pt x="0" y="4158"/>
                    <a:pt x="1" y="4256"/>
                    <a:pt x="50" y="4330"/>
                  </a:cubicBezTo>
                  <a:cubicBezTo>
                    <a:pt x="58" y="4342"/>
                    <a:pt x="68" y="4353"/>
                    <a:pt x="78" y="4364"/>
                  </a:cubicBezTo>
                  <a:cubicBezTo>
                    <a:pt x="78" y="4364"/>
                    <a:pt x="79" y="4364"/>
                    <a:pt x="79" y="4365"/>
                  </a:cubicBezTo>
                  <a:lnTo>
                    <a:pt x="1367" y="5652"/>
                  </a:lnTo>
                  <a:cubicBezTo>
                    <a:pt x="1410" y="5695"/>
                    <a:pt x="1467" y="5717"/>
                    <a:pt x="1524" y="5717"/>
                  </a:cubicBezTo>
                  <a:cubicBezTo>
                    <a:pt x="1580" y="5717"/>
                    <a:pt x="1637" y="5695"/>
                    <a:pt x="1681" y="5652"/>
                  </a:cubicBezTo>
                  <a:lnTo>
                    <a:pt x="1834" y="5498"/>
                  </a:lnTo>
                  <a:cubicBezTo>
                    <a:pt x="1998" y="6013"/>
                    <a:pt x="2348" y="6948"/>
                    <a:pt x="2895" y="7588"/>
                  </a:cubicBezTo>
                  <a:cubicBezTo>
                    <a:pt x="2564" y="7966"/>
                    <a:pt x="2580" y="8544"/>
                    <a:pt x="2940" y="8903"/>
                  </a:cubicBezTo>
                  <a:cubicBezTo>
                    <a:pt x="3127" y="9092"/>
                    <a:pt x="3374" y="9185"/>
                    <a:pt x="3622" y="9185"/>
                  </a:cubicBezTo>
                  <a:cubicBezTo>
                    <a:pt x="3651" y="9185"/>
                    <a:pt x="3681" y="9184"/>
                    <a:pt x="3711" y="9181"/>
                  </a:cubicBezTo>
                  <a:lnTo>
                    <a:pt x="3711" y="9181"/>
                  </a:lnTo>
                  <a:cubicBezTo>
                    <a:pt x="3685" y="9457"/>
                    <a:pt x="3777" y="9742"/>
                    <a:pt x="3989" y="9953"/>
                  </a:cubicBezTo>
                  <a:cubicBezTo>
                    <a:pt x="4170" y="10134"/>
                    <a:pt x="4413" y="10235"/>
                    <a:pt x="4670" y="10235"/>
                  </a:cubicBezTo>
                  <a:cubicBezTo>
                    <a:pt x="4700" y="10235"/>
                    <a:pt x="4730" y="10234"/>
                    <a:pt x="4759" y="10230"/>
                  </a:cubicBezTo>
                  <a:lnTo>
                    <a:pt x="4759" y="10230"/>
                  </a:lnTo>
                  <a:cubicBezTo>
                    <a:pt x="4734" y="10506"/>
                    <a:pt x="4827" y="10790"/>
                    <a:pt x="5037" y="11001"/>
                  </a:cubicBezTo>
                  <a:cubicBezTo>
                    <a:pt x="5220" y="11183"/>
                    <a:pt x="5461" y="11283"/>
                    <a:pt x="5719" y="11283"/>
                  </a:cubicBezTo>
                  <a:cubicBezTo>
                    <a:pt x="5749" y="11283"/>
                    <a:pt x="5778" y="11282"/>
                    <a:pt x="5809" y="11279"/>
                  </a:cubicBezTo>
                  <a:lnTo>
                    <a:pt x="5809" y="11279"/>
                  </a:lnTo>
                  <a:cubicBezTo>
                    <a:pt x="5783" y="11554"/>
                    <a:pt x="5876" y="11839"/>
                    <a:pt x="6086" y="12050"/>
                  </a:cubicBezTo>
                  <a:cubicBezTo>
                    <a:pt x="6274" y="12238"/>
                    <a:pt x="6521" y="12331"/>
                    <a:pt x="6768" y="12331"/>
                  </a:cubicBezTo>
                  <a:cubicBezTo>
                    <a:pt x="6993" y="12331"/>
                    <a:pt x="7217" y="12253"/>
                    <a:pt x="7397" y="12098"/>
                  </a:cubicBezTo>
                  <a:cubicBezTo>
                    <a:pt x="7571" y="12249"/>
                    <a:pt x="7792" y="12332"/>
                    <a:pt x="8026" y="12332"/>
                  </a:cubicBezTo>
                  <a:cubicBezTo>
                    <a:pt x="8283" y="12332"/>
                    <a:pt x="8526" y="12232"/>
                    <a:pt x="8707" y="12050"/>
                  </a:cubicBezTo>
                  <a:cubicBezTo>
                    <a:pt x="8918" y="11840"/>
                    <a:pt x="9010" y="11554"/>
                    <a:pt x="8985" y="11279"/>
                  </a:cubicBezTo>
                  <a:lnTo>
                    <a:pt x="8985" y="11279"/>
                  </a:lnTo>
                  <a:cubicBezTo>
                    <a:pt x="9015" y="11282"/>
                    <a:pt x="9044" y="11284"/>
                    <a:pt x="9074" y="11284"/>
                  </a:cubicBezTo>
                  <a:cubicBezTo>
                    <a:pt x="9333" y="11284"/>
                    <a:pt x="9574" y="11183"/>
                    <a:pt x="9757" y="11001"/>
                  </a:cubicBezTo>
                  <a:cubicBezTo>
                    <a:pt x="9967" y="10790"/>
                    <a:pt x="10059" y="10506"/>
                    <a:pt x="10035" y="10230"/>
                  </a:cubicBezTo>
                  <a:lnTo>
                    <a:pt x="10035" y="10230"/>
                  </a:lnTo>
                  <a:cubicBezTo>
                    <a:pt x="10064" y="10234"/>
                    <a:pt x="10094" y="10235"/>
                    <a:pt x="10124" y="10235"/>
                  </a:cubicBezTo>
                  <a:cubicBezTo>
                    <a:pt x="10381" y="10235"/>
                    <a:pt x="10623" y="10134"/>
                    <a:pt x="10805" y="9953"/>
                  </a:cubicBezTo>
                  <a:cubicBezTo>
                    <a:pt x="11015" y="9742"/>
                    <a:pt x="11108" y="9457"/>
                    <a:pt x="11083" y="9181"/>
                  </a:cubicBezTo>
                  <a:lnTo>
                    <a:pt x="11083" y="9181"/>
                  </a:lnTo>
                  <a:cubicBezTo>
                    <a:pt x="11113" y="9184"/>
                    <a:pt x="11142" y="9186"/>
                    <a:pt x="11172" y="9186"/>
                  </a:cubicBezTo>
                  <a:cubicBezTo>
                    <a:pt x="11430" y="9186"/>
                    <a:pt x="11672" y="9086"/>
                    <a:pt x="11854" y="8903"/>
                  </a:cubicBezTo>
                  <a:cubicBezTo>
                    <a:pt x="12036" y="8722"/>
                    <a:pt x="12136" y="8479"/>
                    <a:pt x="12136" y="8222"/>
                  </a:cubicBezTo>
                  <a:cubicBezTo>
                    <a:pt x="12136" y="7989"/>
                    <a:pt x="12054" y="7769"/>
                    <a:pt x="11904" y="7595"/>
                  </a:cubicBezTo>
                  <a:lnTo>
                    <a:pt x="11959" y="7540"/>
                  </a:lnTo>
                  <a:cubicBezTo>
                    <a:pt x="12592" y="6906"/>
                    <a:pt x="12992" y="5848"/>
                    <a:pt x="13169" y="5289"/>
                  </a:cubicBezTo>
                  <a:lnTo>
                    <a:pt x="13322" y="5442"/>
                  </a:lnTo>
                  <a:cubicBezTo>
                    <a:pt x="13366" y="5486"/>
                    <a:pt x="13423" y="5508"/>
                    <a:pt x="13480" y="5508"/>
                  </a:cubicBezTo>
                  <a:cubicBezTo>
                    <a:pt x="13537" y="5508"/>
                    <a:pt x="13594" y="5486"/>
                    <a:pt x="13636" y="5442"/>
                  </a:cubicBezTo>
                  <a:lnTo>
                    <a:pt x="13638" y="5442"/>
                  </a:lnTo>
                  <a:lnTo>
                    <a:pt x="14924" y="4156"/>
                  </a:lnTo>
                  <a:cubicBezTo>
                    <a:pt x="14984" y="4096"/>
                    <a:pt x="15003" y="4010"/>
                    <a:pt x="14979" y="3933"/>
                  </a:cubicBezTo>
                  <a:cubicBezTo>
                    <a:pt x="14977" y="3927"/>
                    <a:pt x="14975" y="3919"/>
                    <a:pt x="14972" y="3913"/>
                  </a:cubicBezTo>
                  <a:cubicBezTo>
                    <a:pt x="14972" y="3912"/>
                    <a:pt x="14971" y="3911"/>
                    <a:pt x="14971" y="3909"/>
                  </a:cubicBezTo>
                  <a:cubicBezTo>
                    <a:pt x="14968" y="3904"/>
                    <a:pt x="14966" y="3899"/>
                    <a:pt x="14964" y="3893"/>
                  </a:cubicBezTo>
                  <a:cubicBezTo>
                    <a:pt x="14963" y="3892"/>
                    <a:pt x="14962" y="3891"/>
                    <a:pt x="14960" y="3889"/>
                  </a:cubicBezTo>
                  <a:cubicBezTo>
                    <a:pt x="14958" y="3885"/>
                    <a:pt x="14955" y="3880"/>
                    <a:pt x="14952" y="3875"/>
                  </a:cubicBezTo>
                  <a:cubicBezTo>
                    <a:pt x="14952" y="3875"/>
                    <a:pt x="14951" y="3874"/>
                    <a:pt x="14951" y="3874"/>
                  </a:cubicBezTo>
                  <a:cubicBezTo>
                    <a:pt x="14943" y="3862"/>
                    <a:pt x="14935" y="3851"/>
                    <a:pt x="14924" y="3841"/>
                  </a:cubicBezTo>
                  <a:cubicBezTo>
                    <a:pt x="14924" y="3841"/>
                    <a:pt x="14923" y="3841"/>
                    <a:pt x="14923" y="3839"/>
                  </a:cubicBezTo>
                  <a:lnTo>
                    <a:pt x="11150" y="68"/>
                  </a:lnTo>
                  <a:cubicBezTo>
                    <a:pt x="11150" y="68"/>
                    <a:pt x="11149" y="65"/>
                    <a:pt x="11149" y="65"/>
                  </a:cubicBezTo>
                  <a:cubicBezTo>
                    <a:pt x="11135" y="51"/>
                    <a:pt x="11118" y="40"/>
                    <a:pt x="11101" y="30"/>
                  </a:cubicBezTo>
                  <a:cubicBezTo>
                    <a:pt x="11099" y="28"/>
                    <a:pt x="11097" y="27"/>
                    <a:pt x="11095" y="26"/>
                  </a:cubicBezTo>
                  <a:cubicBezTo>
                    <a:pt x="11093" y="25"/>
                    <a:pt x="11090" y="23"/>
                    <a:pt x="11087" y="22"/>
                  </a:cubicBezTo>
                  <a:cubicBezTo>
                    <a:pt x="11083" y="20"/>
                    <a:pt x="11080" y="19"/>
                    <a:pt x="11076" y="17"/>
                  </a:cubicBezTo>
                  <a:cubicBezTo>
                    <a:pt x="11073" y="16"/>
                    <a:pt x="11071" y="16"/>
                    <a:pt x="11070" y="15"/>
                  </a:cubicBezTo>
                  <a:cubicBezTo>
                    <a:pt x="11065" y="13"/>
                    <a:pt x="11060" y="12"/>
                    <a:pt x="11055" y="9"/>
                  </a:cubicBezTo>
                  <a:cubicBezTo>
                    <a:pt x="11054" y="9"/>
                    <a:pt x="11053" y="9"/>
                    <a:pt x="11051" y="8"/>
                  </a:cubicBezTo>
                  <a:cubicBezTo>
                    <a:pt x="11045" y="7"/>
                    <a:pt x="11040" y="5"/>
                    <a:pt x="11034" y="4"/>
                  </a:cubicBezTo>
                  <a:cubicBezTo>
                    <a:pt x="11032" y="4"/>
                    <a:pt x="11030" y="4"/>
                    <a:pt x="11028" y="3"/>
                  </a:cubicBezTo>
                  <a:cubicBezTo>
                    <a:pt x="11024" y="3"/>
                    <a:pt x="11019" y="2"/>
                    <a:pt x="11013" y="1"/>
                  </a:cubicBezTo>
                  <a:cubicBezTo>
                    <a:pt x="11006" y="1"/>
                    <a:pt x="10999" y="0"/>
                    <a:pt x="10992" y="0"/>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roup 59">
            <a:extLst>
              <a:ext uri="{FF2B5EF4-FFF2-40B4-BE49-F238E27FC236}">
                <a16:creationId xmlns:a16="http://schemas.microsoft.com/office/drawing/2014/main" id="{9EEE8D0D-3479-4B8D-9985-9D76700FB0B0}"/>
              </a:ext>
            </a:extLst>
          </p:cNvPr>
          <p:cNvGrpSpPr/>
          <p:nvPr/>
        </p:nvGrpSpPr>
        <p:grpSpPr>
          <a:xfrm>
            <a:off x="717203" y="1483283"/>
            <a:ext cx="2441575" cy="2441575"/>
            <a:chOff x="717204" y="1402102"/>
            <a:chExt cx="2441575" cy="2441575"/>
          </a:xfrm>
        </p:grpSpPr>
        <p:sp>
          <p:nvSpPr>
            <p:cNvPr id="57" name="Teardrop 56">
              <a:extLst>
                <a:ext uri="{FF2B5EF4-FFF2-40B4-BE49-F238E27FC236}">
                  <a16:creationId xmlns:a16="http://schemas.microsoft.com/office/drawing/2014/main" id="{03B71042-E574-CC7A-8E7F-CF9F37E73645}"/>
                </a:ext>
              </a:extLst>
            </p:cNvPr>
            <p:cNvSpPr/>
            <p:nvPr/>
          </p:nvSpPr>
          <p:spPr>
            <a:xfrm>
              <a:off x="717204" y="1402102"/>
              <a:ext cx="2441575" cy="2441575"/>
            </a:xfrm>
            <a:prstGeom prst="teardrop">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ar-SY"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rPr>
                <a:t>انعدام أدوات الإبلاغ والمتابعة</a:t>
              </a:r>
              <a:endParaRPr kumimoji="0" lang="en-US" sz="2000" b="0" i="0" u="none" strike="noStrike" kern="0" cap="none" spc="0" normalizeH="0" baseline="0" noProof="0" dirty="0">
                <a:ln w="0"/>
                <a:solidFill>
                  <a:srgbClr val="161616"/>
                </a:solidFill>
                <a:effectLst/>
                <a:uLnTx/>
                <a:uFillTx/>
                <a:latin typeface="Dubai Medium" panose="020B0603030403030204" pitchFamily="34" charset="-78"/>
                <a:cs typeface="Dubai Medium" panose="020B0603030403030204" pitchFamily="34" charset="-78"/>
                <a:sym typeface="Arial"/>
              </a:endParaRPr>
            </a:p>
            <a:p>
              <a:pPr algn="ctr"/>
              <a:endParaRPr lang="en-US" dirty="0"/>
            </a:p>
          </p:txBody>
        </p:sp>
        <p:grpSp>
          <p:nvGrpSpPr>
            <p:cNvPr id="45" name="Google Shape;852;p51">
              <a:extLst>
                <a:ext uri="{FF2B5EF4-FFF2-40B4-BE49-F238E27FC236}">
                  <a16:creationId xmlns:a16="http://schemas.microsoft.com/office/drawing/2014/main" id="{B7F8E867-64B8-AB91-F9F8-CBAB87140040}"/>
                </a:ext>
              </a:extLst>
            </p:cNvPr>
            <p:cNvGrpSpPr/>
            <p:nvPr/>
          </p:nvGrpSpPr>
          <p:grpSpPr>
            <a:xfrm>
              <a:off x="2726816" y="1503155"/>
              <a:ext cx="352125" cy="374425"/>
              <a:chOff x="1432725" y="3319550"/>
              <a:chExt cx="352125" cy="374425"/>
            </a:xfrm>
            <a:solidFill>
              <a:schemeClr val="bg2"/>
            </a:solidFill>
          </p:grpSpPr>
          <p:sp>
            <p:nvSpPr>
              <p:cNvPr id="46" name="Google Shape;853;p51">
                <a:extLst>
                  <a:ext uri="{FF2B5EF4-FFF2-40B4-BE49-F238E27FC236}">
                    <a16:creationId xmlns:a16="http://schemas.microsoft.com/office/drawing/2014/main" id="{E9B5EC29-E510-AFDD-8F5A-99B76D1802B0}"/>
                  </a:ext>
                </a:extLst>
              </p:cNvPr>
              <p:cNvSpPr/>
              <p:nvPr/>
            </p:nvSpPr>
            <p:spPr>
              <a:xfrm>
                <a:off x="1432725" y="3342225"/>
                <a:ext cx="260950" cy="351750"/>
              </a:xfrm>
              <a:custGeom>
                <a:avLst/>
                <a:gdLst/>
                <a:ahLst/>
                <a:cxnLst/>
                <a:rect l="l" t="t" r="r" b="b"/>
                <a:pathLst>
                  <a:path w="10438" h="14070" extrusionOk="0">
                    <a:moveTo>
                      <a:pt x="227" y="1"/>
                    </a:moveTo>
                    <a:cubicBezTo>
                      <a:pt x="102" y="1"/>
                      <a:pt x="0" y="102"/>
                      <a:pt x="0" y="228"/>
                    </a:cubicBezTo>
                    <a:lnTo>
                      <a:pt x="0" y="13842"/>
                    </a:lnTo>
                    <a:cubicBezTo>
                      <a:pt x="0" y="13943"/>
                      <a:pt x="66" y="14028"/>
                      <a:pt x="156" y="14057"/>
                    </a:cubicBezTo>
                    <a:cubicBezTo>
                      <a:pt x="157" y="14058"/>
                      <a:pt x="158" y="14058"/>
                      <a:pt x="159" y="14059"/>
                    </a:cubicBezTo>
                    <a:cubicBezTo>
                      <a:pt x="163" y="14060"/>
                      <a:pt x="167" y="14061"/>
                      <a:pt x="171" y="14062"/>
                    </a:cubicBezTo>
                    <a:cubicBezTo>
                      <a:pt x="174" y="14062"/>
                      <a:pt x="178" y="14063"/>
                      <a:pt x="181" y="14064"/>
                    </a:cubicBezTo>
                    <a:cubicBezTo>
                      <a:pt x="193" y="14066"/>
                      <a:pt x="206" y="14068"/>
                      <a:pt x="218" y="14068"/>
                    </a:cubicBezTo>
                    <a:cubicBezTo>
                      <a:pt x="221" y="14068"/>
                      <a:pt x="224" y="14069"/>
                      <a:pt x="226" y="14069"/>
                    </a:cubicBezTo>
                    <a:lnTo>
                      <a:pt x="10211" y="14069"/>
                    </a:lnTo>
                    <a:cubicBezTo>
                      <a:pt x="10336" y="14069"/>
                      <a:pt x="10438" y="13968"/>
                      <a:pt x="10438" y="13842"/>
                    </a:cubicBezTo>
                    <a:cubicBezTo>
                      <a:pt x="10438" y="13718"/>
                      <a:pt x="10336" y="13616"/>
                      <a:pt x="10211" y="13616"/>
                    </a:cubicBezTo>
                    <a:lnTo>
                      <a:pt x="453" y="13615"/>
                    </a:lnTo>
                    <a:lnTo>
                      <a:pt x="453" y="228"/>
                    </a:lnTo>
                    <a:cubicBezTo>
                      <a:pt x="453" y="102"/>
                      <a:pt x="352" y="1"/>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4;p51">
                <a:extLst>
                  <a:ext uri="{FF2B5EF4-FFF2-40B4-BE49-F238E27FC236}">
                    <a16:creationId xmlns:a16="http://schemas.microsoft.com/office/drawing/2014/main" id="{7FF4B34B-8374-71EF-9D97-2BB42A7994D1}"/>
                  </a:ext>
                </a:extLst>
              </p:cNvPr>
              <p:cNvSpPr/>
              <p:nvPr/>
            </p:nvSpPr>
            <p:spPr>
              <a:xfrm>
                <a:off x="1455400" y="3319550"/>
                <a:ext cx="260975" cy="351700"/>
              </a:xfrm>
              <a:custGeom>
                <a:avLst/>
                <a:gdLst/>
                <a:ahLst/>
                <a:cxnLst/>
                <a:rect l="l" t="t" r="r" b="b"/>
                <a:pathLst>
                  <a:path w="10439" h="14068" extrusionOk="0">
                    <a:moveTo>
                      <a:pt x="8623" y="775"/>
                    </a:moveTo>
                    <a:lnTo>
                      <a:pt x="9664" y="1816"/>
                    </a:lnTo>
                    <a:lnTo>
                      <a:pt x="8623" y="1816"/>
                    </a:lnTo>
                    <a:lnTo>
                      <a:pt x="8623" y="775"/>
                    </a:lnTo>
                    <a:close/>
                    <a:moveTo>
                      <a:pt x="228" y="0"/>
                    </a:moveTo>
                    <a:cubicBezTo>
                      <a:pt x="167" y="0"/>
                      <a:pt x="109" y="24"/>
                      <a:pt x="67" y="67"/>
                    </a:cubicBezTo>
                    <a:cubicBezTo>
                      <a:pt x="24" y="108"/>
                      <a:pt x="0" y="167"/>
                      <a:pt x="0" y="226"/>
                    </a:cubicBezTo>
                    <a:lnTo>
                      <a:pt x="0" y="11571"/>
                    </a:lnTo>
                    <a:cubicBezTo>
                      <a:pt x="0" y="11697"/>
                      <a:pt x="102" y="11798"/>
                      <a:pt x="228" y="11798"/>
                    </a:cubicBezTo>
                    <a:cubicBezTo>
                      <a:pt x="353" y="11798"/>
                      <a:pt x="455" y="11697"/>
                      <a:pt x="455" y="11571"/>
                    </a:cubicBezTo>
                    <a:lnTo>
                      <a:pt x="455" y="453"/>
                    </a:lnTo>
                    <a:lnTo>
                      <a:pt x="8170" y="453"/>
                    </a:lnTo>
                    <a:lnTo>
                      <a:pt x="8170" y="2042"/>
                    </a:lnTo>
                    <a:cubicBezTo>
                      <a:pt x="8170" y="2167"/>
                      <a:pt x="8271" y="2269"/>
                      <a:pt x="8396" y="2269"/>
                    </a:cubicBezTo>
                    <a:lnTo>
                      <a:pt x="9984" y="2269"/>
                    </a:lnTo>
                    <a:lnTo>
                      <a:pt x="9984" y="13614"/>
                    </a:lnTo>
                    <a:lnTo>
                      <a:pt x="455" y="13614"/>
                    </a:lnTo>
                    <a:lnTo>
                      <a:pt x="455" y="12480"/>
                    </a:lnTo>
                    <a:cubicBezTo>
                      <a:pt x="455" y="12354"/>
                      <a:pt x="353" y="12253"/>
                      <a:pt x="228" y="12253"/>
                    </a:cubicBezTo>
                    <a:cubicBezTo>
                      <a:pt x="102" y="12253"/>
                      <a:pt x="0" y="12354"/>
                      <a:pt x="0" y="12480"/>
                    </a:cubicBezTo>
                    <a:lnTo>
                      <a:pt x="0" y="13841"/>
                    </a:lnTo>
                    <a:cubicBezTo>
                      <a:pt x="0" y="13901"/>
                      <a:pt x="24" y="13959"/>
                      <a:pt x="67" y="14002"/>
                    </a:cubicBezTo>
                    <a:cubicBezTo>
                      <a:pt x="109" y="14044"/>
                      <a:pt x="167" y="14068"/>
                      <a:pt x="228" y="14068"/>
                    </a:cubicBezTo>
                    <a:lnTo>
                      <a:pt x="10211" y="14068"/>
                    </a:lnTo>
                    <a:cubicBezTo>
                      <a:pt x="10271" y="14068"/>
                      <a:pt x="10329" y="14043"/>
                      <a:pt x="10372" y="14002"/>
                    </a:cubicBezTo>
                    <a:cubicBezTo>
                      <a:pt x="10414" y="13959"/>
                      <a:pt x="10438" y="13901"/>
                      <a:pt x="10438" y="13841"/>
                    </a:cubicBezTo>
                    <a:lnTo>
                      <a:pt x="10438" y="2045"/>
                    </a:lnTo>
                    <a:lnTo>
                      <a:pt x="10438" y="2042"/>
                    </a:lnTo>
                    <a:cubicBezTo>
                      <a:pt x="10438" y="2013"/>
                      <a:pt x="10432" y="1984"/>
                      <a:pt x="10422" y="1958"/>
                    </a:cubicBezTo>
                    <a:cubicBezTo>
                      <a:pt x="10422" y="1957"/>
                      <a:pt x="10420" y="1956"/>
                      <a:pt x="10420" y="1955"/>
                    </a:cubicBezTo>
                    <a:cubicBezTo>
                      <a:pt x="10418" y="1950"/>
                      <a:pt x="10416" y="1944"/>
                      <a:pt x="10413" y="1939"/>
                    </a:cubicBezTo>
                    <a:cubicBezTo>
                      <a:pt x="10412" y="1938"/>
                      <a:pt x="10412" y="1936"/>
                      <a:pt x="10411" y="1935"/>
                    </a:cubicBezTo>
                    <a:cubicBezTo>
                      <a:pt x="10408" y="1930"/>
                      <a:pt x="10406" y="1926"/>
                      <a:pt x="10403" y="1921"/>
                    </a:cubicBezTo>
                    <a:cubicBezTo>
                      <a:pt x="10402" y="1919"/>
                      <a:pt x="10401" y="1917"/>
                      <a:pt x="10400" y="1916"/>
                    </a:cubicBezTo>
                    <a:cubicBezTo>
                      <a:pt x="10391" y="1903"/>
                      <a:pt x="10381" y="1892"/>
                      <a:pt x="10371" y="1881"/>
                    </a:cubicBezTo>
                    <a:lnTo>
                      <a:pt x="8557" y="68"/>
                    </a:lnTo>
                    <a:cubicBezTo>
                      <a:pt x="8521" y="31"/>
                      <a:pt x="8472" y="7"/>
                      <a:pt x="8418" y="1"/>
                    </a:cubicBezTo>
                    <a:cubicBezTo>
                      <a:pt x="8411" y="0"/>
                      <a:pt x="8404" y="0"/>
                      <a:pt x="83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5;p51">
                <a:extLst>
                  <a:ext uri="{FF2B5EF4-FFF2-40B4-BE49-F238E27FC236}">
                    <a16:creationId xmlns:a16="http://schemas.microsoft.com/office/drawing/2014/main" id="{512EA04E-7338-A459-0BE2-634921E9ABDB}"/>
                  </a:ext>
                </a:extLst>
              </p:cNvPr>
              <p:cNvSpPr/>
              <p:nvPr/>
            </p:nvSpPr>
            <p:spPr>
              <a:xfrm>
                <a:off x="1734900" y="3387625"/>
                <a:ext cx="49950" cy="268525"/>
              </a:xfrm>
              <a:custGeom>
                <a:avLst/>
                <a:gdLst/>
                <a:ahLst/>
                <a:cxnLst/>
                <a:rect l="l" t="t" r="r" b="b"/>
                <a:pathLst>
                  <a:path w="1998" h="10741" extrusionOk="0">
                    <a:moveTo>
                      <a:pt x="998" y="454"/>
                    </a:moveTo>
                    <a:cubicBezTo>
                      <a:pt x="1290" y="454"/>
                      <a:pt x="1524" y="688"/>
                      <a:pt x="1527" y="976"/>
                    </a:cubicBezTo>
                    <a:cubicBezTo>
                      <a:pt x="1527" y="979"/>
                      <a:pt x="1527" y="981"/>
                      <a:pt x="1527" y="984"/>
                    </a:cubicBezTo>
                    <a:lnTo>
                      <a:pt x="1527" y="8168"/>
                    </a:lnTo>
                    <a:lnTo>
                      <a:pt x="469" y="8168"/>
                    </a:lnTo>
                    <a:lnTo>
                      <a:pt x="469" y="983"/>
                    </a:lnTo>
                    <a:cubicBezTo>
                      <a:pt x="469" y="692"/>
                      <a:pt x="707" y="454"/>
                      <a:pt x="998" y="454"/>
                    </a:cubicBezTo>
                    <a:close/>
                    <a:moveTo>
                      <a:pt x="1143" y="8622"/>
                    </a:moveTo>
                    <a:lnTo>
                      <a:pt x="1497" y="9565"/>
                    </a:lnTo>
                    <a:lnTo>
                      <a:pt x="999" y="10159"/>
                    </a:lnTo>
                    <a:lnTo>
                      <a:pt x="500" y="9562"/>
                    </a:lnTo>
                    <a:lnTo>
                      <a:pt x="853" y="8622"/>
                    </a:lnTo>
                    <a:close/>
                    <a:moveTo>
                      <a:pt x="998" y="0"/>
                    </a:moveTo>
                    <a:cubicBezTo>
                      <a:pt x="456" y="0"/>
                      <a:pt x="15" y="442"/>
                      <a:pt x="15" y="984"/>
                    </a:cubicBezTo>
                    <a:lnTo>
                      <a:pt x="15" y="8395"/>
                    </a:lnTo>
                    <a:cubicBezTo>
                      <a:pt x="15" y="8521"/>
                      <a:pt x="117" y="8622"/>
                      <a:pt x="242" y="8622"/>
                    </a:cubicBezTo>
                    <a:lnTo>
                      <a:pt x="369" y="8622"/>
                    </a:lnTo>
                    <a:lnTo>
                      <a:pt x="30" y="9526"/>
                    </a:lnTo>
                    <a:cubicBezTo>
                      <a:pt x="0" y="9602"/>
                      <a:pt x="15" y="9688"/>
                      <a:pt x="68" y="9751"/>
                    </a:cubicBezTo>
                    <a:lnTo>
                      <a:pt x="825" y="10659"/>
                    </a:lnTo>
                    <a:cubicBezTo>
                      <a:pt x="867" y="10710"/>
                      <a:pt x="932" y="10741"/>
                      <a:pt x="999" y="10741"/>
                    </a:cubicBezTo>
                    <a:cubicBezTo>
                      <a:pt x="1066" y="10741"/>
                      <a:pt x="1130" y="10710"/>
                      <a:pt x="1173" y="10659"/>
                    </a:cubicBezTo>
                    <a:lnTo>
                      <a:pt x="1930" y="9755"/>
                    </a:lnTo>
                    <a:cubicBezTo>
                      <a:pt x="1982" y="9692"/>
                      <a:pt x="1997" y="9606"/>
                      <a:pt x="1968" y="9530"/>
                    </a:cubicBezTo>
                    <a:lnTo>
                      <a:pt x="1628" y="8622"/>
                    </a:lnTo>
                    <a:lnTo>
                      <a:pt x="1754" y="8622"/>
                    </a:lnTo>
                    <a:cubicBezTo>
                      <a:pt x="1879" y="8622"/>
                      <a:pt x="1981" y="8521"/>
                      <a:pt x="1981" y="8395"/>
                    </a:cubicBezTo>
                    <a:lnTo>
                      <a:pt x="1981" y="999"/>
                    </a:lnTo>
                    <a:cubicBezTo>
                      <a:pt x="1981" y="993"/>
                      <a:pt x="1982" y="988"/>
                      <a:pt x="1982" y="984"/>
                    </a:cubicBezTo>
                    <a:cubicBezTo>
                      <a:pt x="1982" y="442"/>
                      <a:pt x="1540" y="0"/>
                      <a:pt x="9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6;p51">
                <a:extLst>
                  <a:ext uri="{FF2B5EF4-FFF2-40B4-BE49-F238E27FC236}">
                    <a16:creationId xmlns:a16="http://schemas.microsoft.com/office/drawing/2014/main" id="{90F7E62A-5002-80A5-C7FE-DA5C11DD4FA1}"/>
                  </a:ext>
                </a:extLst>
              </p:cNvPr>
              <p:cNvSpPr/>
              <p:nvPr/>
            </p:nvSpPr>
            <p:spPr>
              <a:xfrm>
                <a:off x="1500775" y="350107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7;p51">
                <a:extLst>
                  <a:ext uri="{FF2B5EF4-FFF2-40B4-BE49-F238E27FC236}">
                    <a16:creationId xmlns:a16="http://schemas.microsoft.com/office/drawing/2014/main" id="{461B1963-E637-11A9-A81E-4F4AF0CAFD58}"/>
                  </a:ext>
                </a:extLst>
              </p:cNvPr>
              <p:cNvSpPr/>
              <p:nvPr/>
            </p:nvSpPr>
            <p:spPr>
              <a:xfrm>
                <a:off x="1500775" y="347082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8;p51">
                <a:extLst>
                  <a:ext uri="{FF2B5EF4-FFF2-40B4-BE49-F238E27FC236}">
                    <a16:creationId xmlns:a16="http://schemas.microsoft.com/office/drawing/2014/main" id="{BE508BC5-2EE2-416C-7572-31C335489DE4}"/>
                  </a:ext>
                </a:extLst>
              </p:cNvPr>
              <p:cNvSpPr/>
              <p:nvPr/>
            </p:nvSpPr>
            <p:spPr>
              <a:xfrm>
                <a:off x="1500775" y="353132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9;p51">
                <a:extLst>
                  <a:ext uri="{FF2B5EF4-FFF2-40B4-BE49-F238E27FC236}">
                    <a16:creationId xmlns:a16="http://schemas.microsoft.com/office/drawing/2014/main" id="{34B2D997-2135-A75C-1380-74FEC1D848A6}"/>
                  </a:ext>
                </a:extLst>
              </p:cNvPr>
              <p:cNvSpPr/>
              <p:nvPr/>
            </p:nvSpPr>
            <p:spPr>
              <a:xfrm>
                <a:off x="1500775" y="3561600"/>
                <a:ext cx="79450" cy="11350"/>
              </a:xfrm>
              <a:custGeom>
                <a:avLst/>
                <a:gdLst/>
                <a:ahLst/>
                <a:cxnLst/>
                <a:rect l="l" t="t" r="r" b="b"/>
                <a:pathLst>
                  <a:path w="3178" h="454" extrusionOk="0">
                    <a:moveTo>
                      <a:pt x="228" y="0"/>
                    </a:moveTo>
                    <a:cubicBezTo>
                      <a:pt x="103" y="0"/>
                      <a:pt x="1" y="102"/>
                      <a:pt x="1" y="226"/>
                    </a:cubicBezTo>
                    <a:cubicBezTo>
                      <a:pt x="1" y="352"/>
                      <a:pt x="103" y="453"/>
                      <a:pt x="228" y="453"/>
                    </a:cubicBezTo>
                    <a:lnTo>
                      <a:pt x="2951" y="453"/>
                    </a:lnTo>
                    <a:cubicBezTo>
                      <a:pt x="3076" y="453"/>
                      <a:pt x="3178" y="352"/>
                      <a:pt x="3178" y="226"/>
                    </a:cubicBezTo>
                    <a:cubicBezTo>
                      <a:pt x="3178" y="102"/>
                      <a:pt x="3076" y="0"/>
                      <a:pt x="2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860;p51">
                <a:extLst>
                  <a:ext uri="{FF2B5EF4-FFF2-40B4-BE49-F238E27FC236}">
                    <a16:creationId xmlns:a16="http://schemas.microsoft.com/office/drawing/2014/main" id="{FF19A197-AF07-53DF-4768-7882FE2E9A47}"/>
                  </a:ext>
                </a:extLst>
              </p:cNvPr>
              <p:cNvSpPr/>
              <p:nvPr/>
            </p:nvSpPr>
            <p:spPr>
              <a:xfrm>
                <a:off x="1599100" y="3599400"/>
                <a:ext cx="71875" cy="41650"/>
              </a:xfrm>
              <a:custGeom>
                <a:avLst/>
                <a:gdLst/>
                <a:ahLst/>
                <a:cxnLst/>
                <a:rect l="l" t="t" r="r" b="b"/>
                <a:pathLst>
                  <a:path w="2875" h="1666" extrusionOk="0">
                    <a:moveTo>
                      <a:pt x="2043" y="0"/>
                    </a:moveTo>
                    <a:cubicBezTo>
                      <a:pt x="1942" y="0"/>
                      <a:pt x="1849" y="69"/>
                      <a:pt x="1823" y="172"/>
                    </a:cubicBezTo>
                    <a:lnTo>
                      <a:pt x="1714" y="605"/>
                    </a:lnTo>
                    <a:lnTo>
                      <a:pt x="1579" y="605"/>
                    </a:lnTo>
                    <a:lnTo>
                      <a:pt x="1338" y="126"/>
                    </a:lnTo>
                    <a:cubicBezTo>
                      <a:pt x="1337" y="123"/>
                      <a:pt x="1336" y="121"/>
                      <a:pt x="1335" y="119"/>
                    </a:cubicBezTo>
                    <a:cubicBezTo>
                      <a:pt x="1333" y="116"/>
                      <a:pt x="1331" y="112"/>
                      <a:pt x="1329" y="109"/>
                    </a:cubicBezTo>
                    <a:cubicBezTo>
                      <a:pt x="1327" y="106"/>
                      <a:pt x="1325" y="103"/>
                      <a:pt x="1323" y="99"/>
                    </a:cubicBezTo>
                    <a:cubicBezTo>
                      <a:pt x="1320" y="96"/>
                      <a:pt x="1318" y="93"/>
                      <a:pt x="1316" y="90"/>
                    </a:cubicBezTo>
                    <a:cubicBezTo>
                      <a:pt x="1313" y="87"/>
                      <a:pt x="1311" y="84"/>
                      <a:pt x="1308" y="81"/>
                    </a:cubicBezTo>
                    <a:cubicBezTo>
                      <a:pt x="1306" y="79"/>
                      <a:pt x="1304" y="76"/>
                      <a:pt x="1302" y="74"/>
                    </a:cubicBezTo>
                    <a:cubicBezTo>
                      <a:pt x="1300" y="70"/>
                      <a:pt x="1297" y="67"/>
                      <a:pt x="1294" y="65"/>
                    </a:cubicBezTo>
                    <a:cubicBezTo>
                      <a:pt x="1291" y="62"/>
                      <a:pt x="1288" y="60"/>
                      <a:pt x="1286" y="58"/>
                    </a:cubicBezTo>
                    <a:cubicBezTo>
                      <a:pt x="1283" y="55"/>
                      <a:pt x="1280" y="53"/>
                      <a:pt x="1277" y="51"/>
                    </a:cubicBezTo>
                    <a:cubicBezTo>
                      <a:pt x="1275" y="49"/>
                      <a:pt x="1272" y="47"/>
                      <a:pt x="1269" y="43"/>
                    </a:cubicBezTo>
                    <a:cubicBezTo>
                      <a:pt x="1266" y="41"/>
                      <a:pt x="1262" y="40"/>
                      <a:pt x="1260" y="38"/>
                    </a:cubicBezTo>
                    <a:cubicBezTo>
                      <a:pt x="1256" y="36"/>
                      <a:pt x="1253" y="34"/>
                      <a:pt x="1250" y="32"/>
                    </a:cubicBezTo>
                    <a:cubicBezTo>
                      <a:pt x="1247" y="30"/>
                      <a:pt x="1244" y="28"/>
                      <a:pt x="1241" y="27"/>
                    </a:cubicBezTo>
                    <a:cubicBezTo>
                      <a:pt x="1238" y="25"/>
                      <a:pt x="1234" y="23"/>
                      <a:pt x="1230" y="22"/>
                    </a:cubicBezTo>
                    <a:cubicBezTo>
                      <a:pt x="1227" y="20"/>
                      <a:pt x="1224" y="19"/>
                      <a:pt x="1220" y="18"/>
                    </a:cubicBezTo>
                    <a:cubicBezTo>
                      <a:pt x="1217" y="15"/>
                      <a:pt x="1214" y="14"/>
                      <a:pt x="1210" y="13"/>
                    </a:cubicBezTo>
                    <a:cubicBezTo>
                      <a:pt x="1206" y="11"/>
                      <a:pt x="1202" y="10"/>
                      <a:pt x="1198" y="9"/>
                    </a:cubicBezTo>
                    <a:cubicBezTo>
                      <a:pt x="1195" y="9"/>
                      <a:pt x="1193" y="8"/>
                      <a:pt x="1191" y="7"/>
                    </a:cubicBezTo>
                    <a:lnTo>
                      <a:pt x="1189" y="7"/>
                    </a:lnTo>
                    <a:cubicBezTo>
                      <a:pt x="1185" y="6"/>
                      <a:pt x="1179" y="5"/>
                      <a:pt x="1175" y="4"/>
                    </a:cubicBezTo>
                    <a:cubicBezTo>
                      <a:pt x="1172" y="4"/>
                      <a:pt x="1169" y="3"/>
                      <a:pt x="1166" y="3"/>
                    </a:cubicBezTo>
                    <a:cubicBezTo>
                      <a:pt x="1162" y="2"/>
                      <a:pt x="1159" y="2"/>
                      <a:pt x="1155" y="2"/>
                    </a:cubicBezTo>
                    <a:cubicBezTo>
                      <a:pt x="1150" y="1"/>
                      <a:pt x="1147" y="1"/>
                      <a:pt x="1144" y="1"/>
                    </a:cubicBezTo>
                    <a:lnTo>
                      <a:pt x="1121" y="1"/>
                    </a:lnTo>
                    <a:cubicBezTo>
                      <a:pt x="1118" y="1"/>
                      <a:pt x="1116" y="1"/>
                      <a:pt x="1113" y="2"/>
                    </a:cubicBezTo>
                    <a:cubicBezTo>
                      <a:pt x="1109" y="2"/>
                      <a:pt x="1104" y="2"/>
                      <a:pt x="1100" y="3"/>
                    </a:cubicBezTo>
                    <a:cubicBezTo>
                      <a:pt x="1097" y="4"/>
                      <a:pt x="1094" y="4"/>
                      <a:pt x="1092" y="5"/>
                    </a:cubicBezTo>
                    <a:cubicBezTo>
                      <a:pt x="1087" y="6"/>
                      <a:pt x="1082" y="6"/>
                      <a:pt x="1078" y="8"/>
                    </a:cubicBezTo>
                    <a:cubicBezTo>
                      <a:pt x="1076" y="8"/>
                      <a:pt x="1073" y="9"/>
                      <a:pt x="1071" y="10"/>
                    </a:cubicBezTo>
                    <a:cubicBezTo>
                      <a:pt x="1066" y="11"/>
                      <a:pt x="1061" y="13"/>
                      <a:pt x="1056" y="14"/>
                    </a:cubicBezTo>
                    <a:cubicBezTo>
                      <a:pt x="1054" y="15"/>
                      <a:pt x="1052" y="17"/>
                      <a:pt x="1049" y="18"/>
                    </a:cubicBezTo>
                    <a:cubicBezTo>
                      <a:pt x="1045" y="20"/>
                      <a:pt x="1041" y="22"/>
                      <a:pt x="1036" y="24"/>
                    </a:cubicBezTo>
                    <a:cubicBezTo>
                      <a:pt x="1035" y="24"/>
                      <a:pt x="1034" y="24"/>
                      <a:pt x="1034" y="25"/>
                    </a:cubicBezTo>
                    <a:cubicBezTo>
                      <a:pt x="1032" y="26"/>
                      <a:pt x="1030" y="27"/>
                      <a:pt x="1028" y="28"/>
                    </a:cubicBezTo>
                    <a:cubicBezTo>
                      <a:pt x="1024" y="30"/>
                      <a:pt x="1020" y="32"/>
                      <a:pt x="1017" y="34"/>
                    </a:cubicBezTo>
                    <a:cubicBezTo>
                      <a:pt x="1014" y="36"/>
                      <a:pt x="1010" y="38"/>
                      <a:pt x="1007" y="40"/>
                    </a:cubicBezTo>
                    <a:cubicBezTo>
                      <a:pt x="1004" y="42"/>
                      <a:pt x="1001" y="45"/>
                      <a:pt x="998" y="47"/>
                    </a:cubicBezTo>
                    <a:cubicBezTo>
                      <a:pt x="995" y="50"/>
                      <a:pt x="992" y="52"/>
                      <a:pt x="989" y="55"/>
                    </a:cubicBezTo>
                    <a:cubicBezTo>
                      <a:pt x="987" y="57"/>
                      <a:pt x="983" y="59"/>
                      <a:pt x="981" y="61"/>
                    </a:cubicBezTo>
                    <a:cubicBezTo>
                      <a:pt x="978" y="63"/>
                      <a:pt x="976" y="66"/>
                      <a:pt x="973" y="69"/>
                    </a:cubicBezTo>
                    <a:cubicBezTo>
                      <a:pt x="970" y="71"/>
                      <a:pt x="968" y="75"/>
                      <a:pt x="966" y="77"/>
                    </a:cubicBezTo>
                    <a:cubicBezTo>
                      <a:pt x="964" y="80"/>
                      <a:pt x="961" y="83"/>
                      <a:pt x="959" y="85"/>
                    </a:cubicBezTo>
                    <a:cubicBezTo>
                      <a:pt x="957" y="88"/>
                      <a:pt x="954" y="91"/>
                      <a:pt x="952" y="94"/>
                    </a:cubicBezTo>
                    <a:cubicBezTo>
                      <a:pt x="950" y="97"/>
                      <a:pt x="948" y="99"/>
                      <a:pt x="946" y="103"/>
                    </a:cubicBezTo>
                    <a:cubicBezTo>
                      <a:pt x="944" y="106"/>
                      <a:pt x="942" y="109"/>
                      <a:pt x="940" y="113"/>
                    </a:cubicBezTo>
                    <a:cubicBezTo>
                      <a:pt x="938" y="116"/>
                      <a:pt x="937" y="119"/>
                      <a:pt x="935" y="121"/>
                    </a:cubicBezTo>
                    <a:cubicBezTo>
                      <a:pt x="933" y="125"/>
                      <a:pt x="932" y="128"/>
                      <a:pt x="930" y="133"/>
                    </a:cubicBezTo>
                    <a:cubicBezTo>
                      <a:pt x="928" y="136"/>
                      <a:pt x="926" y="139"/>
                      <a:pt x="925" y="142"/>
                    </a:cubicBezTo>
                    <a:cubicBezTo>
                      <a:pt x="924" y="146"/>
                      <a:pt x="922" y="149"/>
                      <a:pt x="921" y="152"/>
                    </a:cubicBezTo>
                    <a:cubicBezTo>
                      <a:pt x="920" y="156"/>
                      <a:pt x="919" y="161"/>
                      <a:pt x="918" y="165"/>
                    </a:cubicBezTo>
                    <a:cubicBezTo>
                      <a:pt x="917" y="167"/>
                      <a:pt x="916" y="170"/>
                      <a:pt x="915" y="172"/>
                    </a:cubicBezTo>
                    <a:lnTo>
                      <a:pt x="807" y="605"/>
                    </a:lnTo>
                    <a:lnTo>
                      <a:pt x="228" y="605"/>
                    </a:lnTo>
                    <a:cubicBezTo>
                      <a:pt x="102" y="605"/>
                      <a:pt x="1" y="707"/>
                      <a:pt x="1" y="832"/>
                    </a:cubicBezTo>
                    <a:cubicBezTo>
                      <a:pt x="1" y="958"/>
                      <a:pt x="102" y="1060"/>
                      <a:pt x="228" y="1060"/>
                    </a:cubicBezTo>
                    <a:lnTo>
                      <a:pt x="693" y="1060"/>
                    </a:lnTo>
                    <a:lnTo>
                      <a:pt x="613" y="1382"/>
                    </a:lnTo>
                    <a:cubicBezTo>
                      <a:pt x="582" y="1504"/>
                      <a:pt x="657" y="1628"/>
                      <a:pt x="778" y="1658"/>
                    </a:cubicBezTo>
                    <a:cubicBezTo>
                      <a:pt x="797" y="1662"/>
                      <a:pt x="816" y="1665"/>
                      <a:pt x="833" y="1665"/>
                    </a:cubicBezTo>
                    <a:cubicBezTo>
                      <a:pt x="935" y="1665"/>
                      <a:pt x="1027" y="1596"/>
                      <a:pt x="1053" y="1493"/>
                    </a:cubicBezTo>
                    <a:lnTo>
                      <a:pt x="1162" y="1060"/>
                    </a:lnTo>
                    <a:lnTo>
                      <a:pt x="1298" y="1060"/>
                    </a:lnTo>
                    <a:lnTo>
                      <a:pt x="1538" y="1539"/>
                    </a:lnTo>
                    <a:cubicBezTo>
                      <a:pt x="1538" y="1541"/>
                      <a:pt x="1539" y="1541"/>
                      <a:pt x="1539" y="1543"/>
                    </a:cubicBezTo>
                    <a:cubicBezTo>
                      <a:pt x="1543" y="1550"/>
                      <a:pt x="1548" y="1556"/>
                      <a:pt x="1552" y="1563"/>
                    </a:cubicBezTo>
                    <a:cubicBezTo>
                      <a:pt x="1554" y="1566"/>
                      <a:pt x="1555" y="1568"/>
                      <a:pt x="1556" y="1570"/>
                    </a:cubicBezTo>
                    <a:cubicBezTo>
                      <a:pt x="1561" y="1577"/>
                      <a:pt x="1567" y="1584"/>
                      <a:pt x="1573" y="1590"/>
                    </a:cubicBezTo>
                    <a:cubicBezTo>
                      <a:pt x="1574" y="1592"/>
                      <a:pt x="1577" y="1595"/>
                      <a:pt x="1578" y="1596"/>
                    </a:cubicBezTo>
                    <a:cubicBezTo>
                      <a:pt x="1583" y="1601"/>
                      <a:pt x="1589" y="1606"/>
                      <a:pt x="1594" y="1611"/>
                    </a:cubicBezTo>
                    <a:cubicBezTo>
                      <a:pt x="1596" y="1612"/>
                      <a:pt x="1598" y="1614"/>
                      <a:pt x="1600" y="1615"/>
                    </a:cubicBezTo>
                    <a:cubicBezTo>
                      <a:pt x="1615" y="1627"/>
                      <a:pt x="1630" y="1637"/>
                      <a:pt x="1648" y="1644"/>
                    </a:cubicBezTo>
                    <a:cubicBezTo>
                      <a:pt x="1650" y="1645"/>
                      <a:pt x="1652" y="1646"/>
                      <a:pt x="1654" y="1647"/>
                    </a:cubicBezTo>
                    <a:cubicBezTo>
                      <a:pt x="1662" y="1651"/>
                      <a:pt x="1668" y="1653"/>
                      <a:pt x="1675" y="1655"/>
                    </a:cubicBezTo>
                    <a:cubicBezTo>
                      <a:pt x="1677" y="1656"/>
                      <a:pt x="1679" y="1656"/>
                      <a:pt x="1682" y="1657"/>
                    </a:cubicBezTo>
                    <a:cubicBezTo>
                      <a:pt x="1683" y="1657"/>
                      <a:pt x="1684" y="1658"/>
                      <a:pt x="1685" y="1658"/>
                    </a:cubicBezTo>
                    <a:cubicBezTo>
                      <a:pt x="1691" y="1659"/>
                      <a:pt x="1696" y="1660"/>
                      <a:pt x="1701" y="1661"/>
                    </a:cubicBezTo>
                    <a:cubicBezTo>
                      <a:pt x="1705" y="1661"/>
                      <a:pt x="1708" y="1662"/>
                      <a:pt x="1711" y="1663"/>
                    </a:cubicBezTo>
                    <a:cubicBezTo>
                      <a:pt x="1722" y="1664"/>
                      <a:pt x="1731" y="1665"/>
                      <a:pt x="1741" y="1665"/>
                    </a:cubicBezTo>
                    <a:cubicBezTo>
                      <a:pt x="1752" y="1665"/>
                      <a:pt x="1763" y="1663"/>
                      <a:pt x="1775" y="1662"/>
                    </a:cubicBezTo>
                    <a:cubicBezTo>
                      <a:pt x="1777" y="1661"/>
                      <a:pt x="1780" y="1661"/>
                      <a:pt x="1783" y="1660"/>
                    </a:cubicBezTo>
                    <a:cubicBezTo>
                      <a:pt x="1792" y="1659"/>
                      <a:pt x="1802" y="1657"/>
                      <a:pt x="1810" y="1654"/>
                    </a:cubicBezTo>
                    <a:cubicBezTo>
                      <a:pt x="1812" y="1653"/>
                      <a:pt x="1814" y="1653"/>
                      <a:pt x="1816" y="1652"/>
                    </a:cubicBezTo>
                    <a:cubicBezTo>
                      <a:pt x="1824" y="1648"/>
                      <a:pt x="1834" y="1645"/>
                      <a:pt x="1842" y="1640"/>
                    </a:cubicBezTo>
                    <a:cubicBezTo>
                      <a:pt x="1844" y="1640"/>
                      <a:pt x="1845" y="1639"/>
                      <a:pt x="1846" y="1638"/>
                    </a:cubicBezTo>
                    <a:cubicBezTo>
                      <a:pt x="1848" y="1637"/>
                      <a:pt x="1850" y="1636"/>
                      <a:pt x="1851" y="1635"/>
                    </a:cubicBezTo>
                    <a:cubicBezTo>
                      <a:pt x="1861" y="1630"/>
                      <a:pt x="1870" y="1625"/>
                      <a:pt x="1878" y="1618"/>
                    </a:cubicBezTo>
                    <a:cubicBezTo>
                      <a:pt x="1878" y="1617"/>
                      <a:pt x="1879" y="1617"/>
                      <a:pt x="1879" y="1617"/>
                    </a:cubicBezTo>
                    <a:cubicBezTo>
                      <a:pt x="1889" y="1610"/>
                      <a:pt x="1897" y="1603"/>
                      <a:pt x="1904" y="1595"/>
                    </a:cubicBezTo>
                    <a:cubicBezTo>
                      <a:pt x="1906" y="1594"/>
                      <a:pt x="1907" y="1591"/>
                      <a:pt x="1908" y="1590"/>
                    </a:cubicBezTo>
                    <a:cubicBezTo>
                      <a:pt x="1916" y="1582"/>
                      <a:pt x="1923" y="1574"/>
                      <a:pt x="1929" y="1564"/>
                    </a:cubicBezTo>
                    <a:cubicBezTo>
                      <a:pt x="1929" y="1563"/>
                      <a:pt x="1931" y="1561"/>
                      <a:pt x="1932" y="1560"/>
                    </a:cubicBezTo>
                    <a:cubicBezTo>
                      <a:pt x="1937" y="1550"/>
                      <a:pt x="1944" y="1541"/>
                      <a:pt x="1948" y="1530"/>
                    </a:cubicBezTo>
                    <a:cubicBezTo>
                      <a:pt x="1948" y="1530"/>
                      <a:pt x="1949" y="1529"/>
                      <a:pt x="1949" y="1529"/>
                    </a:cubicBezTo>
                    <a:cubicBezTo>
                      <a:pt x="1953" y="1518"/>
                      <a:pt x="1957" y="1507"/>
                      <a:pt x="1960" y="1496"/>
                    </a:cubicBezTo>
                    <a:cubicBezTo>
                      <a:pt x="1960" y="1495"/>
                      <a:pt x="1961" y="1494"/>
                      <a:pt x="1961" y="1493"/>
                    </a:cubicBezTo>
                    <a:lnTo>
                      <a:pt x="2069" y="1060"/>
                    </a:lnTo>
                    <a:lnTo>
                      <a:pt x="2649" y="1060"/>
                    </a:lnTo>
                    <a:cubicBezTo>
                      <a:pt x="2773" y="1060"/>
                      <a:pt x="2875" y="958"/>
                      <a:pt x="2875" y="832"/>
                    </a:cubicBezTo>
                    <a:cubicBezTo>
                      <a:pt x="2875" y="707"/>
                      <a:pt x="2773" y="605"/>
                      <a:pt x="2649" y="605"/>
                    </a:cubicBezTo>
                    <a:lnTo>
                      <a:pt x="2182" y="605"/>
                    </a:lnTo>
                    <a:lnTo>
                      <a:pt x="2263" y="282"/>
                    </a:lnTo>
                    <a:cubicBezTo>
                      <a:pt x="2294" y="161"/>
                      <a:pt x="2219" y="37"/>
                      <a:pt x="2098" y="7"/>
                    </a:cubicBezTo>
                    <a:cubicBezTo>
                      <a:pt x="2080" y="3"/>
                      <a:pt x="2061" y="0"/>
                      <a:pt x="20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861;p51">
                <a:extLst>
                  <a:ext uri="{FF2B5EF4-FFF2-40B4-BE49-F238E27FC236}">
                    <a16:creationId xmlns:a16="http://schemas.microsoft.com/office/drawing/2014/main" id="{D39E8623-4BC9-A9F5-8D61-4981936D5F2A}"/>
                  </a:ext>
                </a:extLst>
              </p:cNvPr>
              <p:cNvSpPr/>
              <p:nvPr/>
            </p:nvSpPr>
            <p:spPr>
              <a:xfrm>
                <a:off x="1500775" y="3357375"/>
                <a:ext cx="56775" cy="79425"/>
              </a:xfrm>
              <a:custGeom>
                <a:avLst/>
                <a:gdLst/>
                <a:ahLst/>
                <a:cxnLst/>
                <a:rect l="l" t="t" r="r" b="b"/>
                <a:pathLst>
                  <a:path w="2271" h="3177" extrusionOk="0">
                    <a:moveTo>
                      <a:pt x="1135" y="453"/>
                    </a:moveTo>
                    <a:cubicBezTo>
                      <a:pt x="1511" y="453"/>
                      <a:pt x="1816" y="759"/>
                      <a:pt x="1816" y="1134"/>
                    </a:cubicBezTo>
                    <a:cubicBezTo>
                      <a:pt x="1816" y="1510"/>
                      <a:pt x="1511" y="1816"/>
                      <a:pt x="1135" y="1816"/>
                    </a:cubicBezTo>
                    <a:cubicBezTo>
                      <a:pt x="760" y="1816"/>
                      <a:pt x="455" y="1510"/>
                      <a:pt x="455" y="1134"/>
                    </a:cubicBezTo>
                    <a:cubicBezTo>
                      <a:pt x="455" y="759"/>
                      <a:pt x="760" y="453"/>
                      <a:pt x="1135" y="453"/>
                    </a:cubicBezTo>
                    <a:close/>
                    <a:moveTo>
                      <a:pt x="1816" y="2042"/>
                    </a:moveTo>
                    <a:lnTo>
                      <a:pt x="1816" y="2043"/>
                    </a:lnTo>
                    <a:cubicBezTo>
                      <a:pt x="1816" y="2418"/>
                      <a:pt x="1511" y="2723"/>
                      <a:pt x="1135" y="2723"/>
                    </a:cubicBezTo>
                    <a:cubicBezTo>
                      <a:pt x="760" y="2723"/>
                      <a:pt x="455" y="2418"/>
                      <a:pt x="455" y="2043"/>
                    </a:cubicBezTo>
                    <a:lnTo>
                      <a:pt x="455" y="2042"/>
                    </a:lnTo>
                    <a:cubicBezTo>
                      <a:pt x="645" y="2185"/>
                      <a:pt x="880" y="2269"/>
                      <a:pt x="1135" y="2269"/>
                    </a:cubicBezTo>
                    <a:cubicBezTo>
                      <a:pt x="1390" y="2269"/>
                      <a:pt x="1627" y="2185"/>
                      <a:pt x="1816" y="2042"/>
                    </a:cubicBezTo>
                    <a:close/>
                    <a:moveTo>
                      <a:pt x="1135" y="0"/>
                    </a:moveTo>
                    <a:cubicBezTo>
                      <a:pt x="510" y="0"/>
                      <a:pt x="1" y="509"/>
                      <a:pt x="1" y="1134"/>
                    </a:cubicBezTo>
                    <a:lnTo>
                      <a:pt x="1" y="2043"/>
                    </a:lnTo>
                    <a:cubicBezTo>
                      <a:pt x="1" y="2668"/>
                      <a:pt x="510" y="3177"/>
                      <a:pt x="1135" y="3177"/>
                    </a:cubicBezTo>
                    <a:cubicBezTo>
                      <a:pt x="1761" y="3177"/>
                      <a:pt x="2271" y="2668"/>
                      <a:pt x="2271" y="2043"/>
                    </a:cubicBezTo>
                    <a:lnTo>
                      <a:pt x="2271" y="1134"/>
                    </a:lnTo>
                    <a:cubicBezTo>
                      <a:pt x="2271" y="509"/>
                      <a:pt x="1761"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62;p51">
                <a:extLst>
                  <a:ext uri="{FF2B5EF4-FFF2-40B4-BE49-F238E27FC236}">
                    <a16:creationId xmlns:a16="http://schemas.microsoft.com/office/drawing/2014/main" id="{CA076508-EB01-B270-7F93-FF4A1A4315EB}"/>
                  </a:ext>
                </a:extLst>
              </p:cNvPr>
              <p:cNvSpPr/>
              <p:nvPr/>
            </p:nvSpPr>
            <p:spPr>
              <a:xfrm>
                <a:off x="1523475" y="3376250"/>
                <a:ext cx="11375" cy="18950"/>
              </a:xfrm>
              <a:custGeom>
                <a:avLst/>
                <a:gdLst/>
                <a:ahLst/>
                <a:cxnLst/>
                <a:rect l="l" t="t" r="r" b="b"/>
                <a:pathLst>
                  <a:path w="455" h="758" extrusionOk="0">
                    <a:moveTo>
                      <a:pt x="227" y="1"/>
                    </a:moveTo>
                    <a:cubicBezTo>
                      <a:pt x="102" y="1"/>
                      <a:pt x="0" y="103"/>
                      <a:pt x="0" y="228"/>
                    </a:cubicBezTo>
                    <a:lnTo>
                      <a:pt x="0" y="531"/>
                    </a:lnTo>
                    <a:cubicBezTo>
                      <a:pt x="0" y="656"/>
                      <a:pt x="102" y="758"/>
                      <a:pt x="227" y="758"/>
                    </a:cubicBezTo>
                    <a:cubicBezTo>
                      <a:pt x="353" y="758"/>
                      <a:pt x="454" y="656"/>
                      <a:pt x="454" y="531"/>
                    </a:cubicBezTo>
                    <a:lnTo>
                      <a:pt x="454" y="228"/>
                    </a:lnTo>
                    <a:cubicBezTo>
                      <a:pt x="454" y="103"/>
                      <a:pt x="353" y="1"/>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2863994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anim calcmode="lin" valueType="num">
                                      <p:cBhvr>
                                        <p:cTn id="8" dur="1000" fill="hold"/>
                                        <p:tgtEl>
                                          <p:spTgt spid="64"/>
                                        </p:tgtEl>
                                        <p:attrNameLst>
                                          <p:attrName>ppt_x</p:attrName>
                                        </p:attrNameLst>
                                      </p:cBhvr>
                                      <p:tavLst>
                                        <p:tav tm="0">
                                          <p:val>
                                            <p:strVal val="#ppt_x"/>
                                          </p:val>
                                        </p:tav>
                                        <p:tav tm="100000">
                                          <p:val>
                                            <p:strVal val="#ppt_x"/>
                                          </p:val>
                                        </p:tav>
                                      </p:tavLst>
                                    </p:anim>
                                    <p:anim calcmode="lin" valueType="num">
                                      <p:cBhvr>
                                        <p:cTn id="9"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9"/>
                                        </p:tgtEl>
                                        <p:attrNameLst>
                                          <p:attrName>style.visibility</p:attrName>
                                        </p:attrNameLst>
                                      </p:cBhvr>
                                      <p:to>
                                        <p:strVal val="visible"/>
                                      </p:to>
                                    </p:set>
                                    <p:animEffect transition="in" filter="fade">
                                      <p:cBhvr>
                                        <p:cTn id="14" dur="1000"/>
                                        <p:tgtEl>
                                          <p:spTgt spid="59"/>
                                        </p:tgtEl>
                                      </p:cBhvr>
                                    </p:animEffect>
                                    <p:anim calcmode="lin" valueType="num">
                                      <p:cBhvr>
                                        <p:cTn id="15" dur="1000" fill="hold"/>
                                        <p:tgtEl>
                                          <p:spTgt spid="59"/>
                                        </p:tgtEl>
                                        <p:attrNameLst>
                                          <p:attrName>ppt_x</p:attrName>
                                        </p:attrNameLst>
                                      </p:cBhvr>
                                      <p:tavLst>
                                        <p:tav tm="0">
                                          <p:val>
                                            <p:strVal val="#ppt_x"/>
                                          </p:val>
                                        </p:tav>
                                        <p:tav tm="100000">
                                          <p:val>
                                            <p:strVal val="#ppt_x"/>
                                          </p:val>
                                        </p:tav>
                                      </p:tavLst>
                                    </p:anim>
                                    <p:anim calcmode="lin" valueType="num">
                                      <p:cBhvr>
                                        <p:cTn id="16"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animEffect transition="in" filter="fade">
                                      <p:cBhvr>
                                        <p:cTn id="21" dur="1000"/>
                                        <p:tgtEl>
                                          <p:spTgt spid="60"/>
                                        </p:tgtEl>
                                      </p:cBhvr>
                                    </p:animEffect>
                                    <p:anim calcmode="lin" valueType="num">
                                      <p:cBhvr>
                                        <p:cTn id="22" dur="1000" fill="hold"/>
                                        <p:tgtEl>
                                          <p:spTgt spid="60"/>
                                        </p:tgtEl>
                                        <p:attrNameLst>
                                          <p:attrName>ppt_x</p:attrName>
                                        </p:attrNameLst>
                                      </p:cBhvr>
                                      <p:tavLst>
                                        <p:tav tm="0">
                                          <p:val>
                                            <p:strVal val="#ppt_x"/>
                                          </p:val>
                                        </p:tav>
                                        <p:tav tm="100000">
                                          <p:val>
                                            <p:strVal val="#ppt_x"/>
                                          </p:val>
                                        </p:tav>
                                      </p:tavLst>
                                    </p:anim>
                                    <p:anim calcmode="lin" valueType="num">
                                      <p:cBhvr>
                                        <p:cTn id="23"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a:extLst>
            <a:ext uri="{FF2B5EF4-FFF2-40B4-BE49-F238E27FC236}">
              <a16:creationId xmlns:a16="http://schemas.microsoft.com/office/drawing/2014/main" id="{5B8F08D3-B0D9-ECC1-6A2B-7581E3FCFD8C}"/>
            </a:ext>
          </a:extLst>
        </p:cNvPr>
        <p:cNvGrpSpPr/>
        <p:nvPr/>
      </p:nvGrpSpPr>
      <p:grpSpPr>
        <a:xfrm>
          <a:off x="0" y="0"/>
          <a:ext cx="0" cy="0"/>
          <a:chOff x="0" y="0"/>
          <a:chExt cx="0" cy="0"/>
        </a:xfrm>
      </p:grpSpPr>
      <p:sp>
        <p:nvSpPr>
          <p:cNvPr id="3" name="Google Shape;304;p34">
            <a:extLst>
              <a:ext uri="{FF2B5EF4-FFF2-40B4-BE49-F238E27FC236}">
                <a16:creationId xmlns:a16="http://schemas.microsoft.com/office/drawing/2014/main" id="{921E2C9D-6D0E-4ED0-8989-81712A4F1E52}"/>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أهم ميزات المشروع</a:t>
            </a:r>
          </a:p>
        </p:txBody>
      </p:sp>
      <p:sp>
        <p:nvSpPr>
          <p:cNvPr id="460" name="Google Shape;460;p44">
            <a:extLst>
              <a:ext uri="{FF2B5EF4-FFF2-40B4-BE49-F238E27FC236}">
                <a16:creationId xmlns:a16="http://schemas.microsoft.com/office/drawing/2014/main" id="{8CDBC93E-25A2-3E51-8F2D-FD34D91E6E25}"/>
              </a:ext>
            </a:extLst>
          </p:cNvPr>
          <p:cNvSpPr/>
          <p:nvPr/>
        </p:nvSpPr>
        <p:spPr>
          <a:xfrm>
            <a:off x="3868216" y="1511468"/>
            <a:ext cx="1407579" cy="2685758"/>
          </a:xfrm>
          <a:custGeom>
            <a:avLst/>
            <a:gdLst/>
            <a:ahLst/>
            <a:cxnLst/>
            <a:rect l="l" t="t" r="r" b="b"/>
            <a:pathLst>
              <a:path w="84552" h="161331" extrusionOk="0">
                <a:moveTo>
                  <a:pt x="1" y="1"/>
                </a:moveTo>
                <a:lnTo>
                  <a:pt x="1" y="161331"/>
                </a:lnTo>
                <a:lnTo>
                  <a:pt x="84551" y="161331"/>
                </a:lnTo>
                <a:lnTo>
                  <a:pt x="84551" y="1"/>
                </a:lnTo>
                <a:close/>
              </a:path>
            </a:pathLst>
          </a:custGeom>
          <a:solidFill>
            <a:srgbClr val="9090F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1" name="Google Shape;461;p44">
            <a:extLst>
              <a:ext uri="{FF2B5EF4-FFF2-40B4-BE49-F238E27FC236}">
                <a16:creationId xmlns:a16="http://schemas.microsoft.com/office/drawing/2014/main" id="{84B6FBB7-FBA0-BDA4-EAAD-125F16E5FF0D}"/>
              </a:ext>
            </a:extLst>
          </p:cNvPr>
          <p:cNvGrpSpPr/>
          <p:nvPr/>
        </p:nvGrpSpPr>
        <p:grpSpPr>
          <a:xfrm>
            <a:off x="3796102" y="1357102"/>
            <a:ext cx="1551654" cy="3149588"/>
            <a:chOff x="5186401" y="494525"/>
            <a:chExt cx="1834973" cy="3724678"/>
          </a:xfrm>
        </p:grpSpPr>
        <p:sp>
          <p:nvSpPr>
            <p:cNvPr id="462" name="Google Shape;462;p44">
              <a:extLst>
                <a:ext uri="{FF2B5EF4-FFF2-40B4-BE49-F238E27FC236}">
                  <a16:creationId xmlns:a16="http://schemas.microsoft.com/office/drawing/2014/main" id="{1F600A94-CE16-B9B8-9C3A-DD117B0D04AD}"/>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4">
              <a:extLst>
                <a:ext uri="{FF2B5EF4-FFF2-40B4-BE49-F238E27FC236}">
                  <a16:creationId xmlns:a16="http://schemas.microsoft.com/office/drawing/2014/main" id="{333F200C-D245-6282-5FA9-7CA02098F5CD}"/>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76" name="Google Shape;476;p44">
            <a:extLst>
              <a:ext uri="{FF2B5EF4-FFF2-40B4-BE49-F238E27FC236}">
                <a16:creationId xmlns:a16="http://schemas.microsoft.com/office/drawing/2014/main" id="{0CE16DEE-C10E-2DC9-C75C-29D130492907}"/>
              </a:ext>
            </a:extLst>
          </p:cNvPr>
          <p:cNvPicPr preferRelativeResize="0"/>
          <p:nvPr/>
        </p:nvPicPr>
        <p:blipFill>
          <a:blip r:embed="rId3"/>
          <a:srcRect l="3774" r="3774"/>
          <a:stretch/>
        </p:blipFill>
        <p:spPr>
          <a:xfrm>
            <a:off x="3904542" y="1553604"/>
            <a:ext cx="1334774" cy="2546844"/>
          </a:xfrm>
          <a:prstGeom prst="rect">
            <a:avLst/>
          </a:prstGeom>
          <a:noFill/>
          <a:ln>
            <a:noFill/>
          </a:ln>
        </p:spPr>
      </p:pic>
      <p:grpSp>
        <p:nvGrpSpPr>
          <p:cNvPr id="470" name="Group 469">
            <a:extLst>
              <a:ext uri="{FF2B5EF4-FFF2-40B4-BE49-F238E27FC236}">
                <a16:creationId xmlns:a16="http://schemas.microsoft.com/office/drawing/2014/main" id="{85ABF48E-F90C-4EFC-DE37-F945BD39C364}"/>
              </a:ext>
            </a:extLst>
          </p:cNvPr>
          <p:cNvGrpSpPr/>
          <p:nvPr/>
        </p:nvGrpSpPr>
        <p:grpSpPr>
          <a:xfrm>
            <a:off x="648481" y="1346367"/>
            <a:ext cx="3103807" cy="718621"/>
            <a:chOff x="648481" y="1346367"/>
            <a:chExt cx="3103807" cy="718621"/>
          </a:xfrm>
        </p:grpSpPr>
        <p:grpSp>
          <p:nvGrpSpPr>
            <p:cNvPr id="53" name="Google Shape;9873;p66">
              <a:extLst>
                <a:ext uri="{FF2B5EF4-FFF2-40B4-BE49-F238E27FC236}">
                  <a16:creationId xmlns:a16="http://schemas.microsoft.com/office/drawing/2014/main" id="{74D0B28C-1D9E-8203-CB29-1D0E6DC83E72}"/>
                </a:ext>
              </a:extLst>
            </p:cNvPr>
            <p:cNvGrpSpPr/>
            <p:nvPr/>
          </p:nvGrpSpPr>
          <p:grpSpPr>
            <a:xfrm>
              <a:off x="3225746" y="1479288"/>
              <a:ext cx="355863" cy="362292"/>
              <a:chOff x="7529411" y="2414659"/>
              <a:chExt cx="355863" cy="362292"/>
            </a:xfrm>
            <a:solidFill>
              <a:schemeClr val="bg2"/>
            </a:solidFill>
          </p:grpSpPr>
          <p:sp>
            <p:nvSpPr>
              <p:cNvPr id="54" name="Google Shape;9874;p66">
                <a:extLst>
                  <a:ext uri="{FF2B5EF4-FFF2-40B4-BE49-F238E27FC236}">
                    <a16:creationId xmlns:a16="http://schemas.microsoft.com/office/drawing/2014/main" id="{813887AE-8D24-7037-2D80-070125536DB3}"/>
                  </a:ext>
                </a:extLst>
              </p:cNvPr>
              <p:cNvSpPr/>
              <p:nvPr/>
            </p:nvSpPr>
            <p:spPr>
              <a:xfrm>
                <a:off x="7687816" y="2443081"/>
                <a:ext cx="45481" cy="15946"/>
              </a:xfrm>
              <a:custGeom>
                <a:avLst/>
                <a:gdLst/>
                <a:ahLst/>
                <a:cxnLst/>
                <a:rect l="l" t="t" r="r" b="b"/>
                <a:pathLst>
                  <a:path w="1429" h="501" extrusionOk="0">
                    <a:moveTo>
                      <a:pt x="155" y="0"/>
                    </a:moveTo>
                    <a:cubicBezTo>
                      <a:pt x="72" y="0"/>
                      <a:pt x="0" y="72"/>
                      <a:pt x="0" y="167"/>
                    </a:cubicBezTo>
                    <a:cubicBezTo>
                      <a:pt x="0" y="250"/>
                      <a:pt x="72" y="322"/>
                      <a:pt x="155" y="322"/>
                    </a:cubicBezTo>
                    <a:cubicBezTo>
                      <a:pt x="357" y="322"/>
                      <a:pt x="893" y="357"/>
                      <a:pt x="1155" y="488"/>
                    </a:cubicBezTo>
                    <a:cubicBezTo>
                      <a:pt x="1191" y="500"/>
                      <a:pt x="1203" y="500"/>
                      <a:pt x="1227" y="500"/>
                    </a:cubicBezTo>
                    <a:cubicBezTo>
                      <a:pt x="1286" y="500"/>
                      <a:pt x="1346" y="477"/>
                      <a:pt x="1381" y="417"/>
                    </a:cubicBezTo>
                    <a:cubicBezTo>
                      <a:pt x="1429" y="346"/>
                      <a:pt x="1381" y="238"/>
                      <a:pt x="1310" y="191"/>
                    </a:cubicBezTo>
                    <a:cubicBezTo>
                      <a:pt x="917" y="0"/>
                      <a:pt x="191" y="0"/>
                      <a:pt x="1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875;p66">
                <a:extLst>
                  <a:ext uri="{FF2B5EF4-FFF2-40B4-BE49-F238E27FC236}">
                    <a16:creationId xmlns:a16="http://schemas.microsoft.com/office/drawing/2014/main" id="{220B700B-ABE0-4466-B7ED-7800B0824669}"/>
                  </a:ext>
                </a:extLst>
              </p:cNvPr>
              <p:cNvSpPr/>
              <p:nvPr/>
            </p:nvSpPr>
            <p:spPr>
              <a:xfrm>
                <a:off x="7648764" y="2414659"/>
                <a:ext cx="123204" cy="168654"/>
              </a:xfrm>
              <a:custGeom>
                <a:avLst/>
                <a:gdLst/>
                <a:ahLst/>
                <a:cxnLst/>
                <a:rect l="l" t="t" r="r" b="b"/>
                <a:pathLst>
                  <a:path w="3871" h="5299" extrusionOk="0">
                    <a:moveTo>
                      <a:pt x="3013" y="322"/>
                    </a:moveTo>
                    <a:lnTo>
                      <a:pt x="3013" y="1024"/>
                    </a:lnTo>
                    <a:cubicBezTo>
                      <a:pt x="3013" y="1143"/>
                      <a:pt x="2977" y="1250"/>
                      <a:pt x="2930" y="1358"/>
                    </a:cubicBezTo>
                    <a:lnTo>
                      <a:pt x="2847" y="1512"/>
                    </a:lnTo>
                    <a:cubicBezTo>
                      <a:pt x="2835" y="1548"/>
                      <a:pt x="2835" y="1560"/>
                      <a:pt x="2835" y="1596"/>
                    </a:cubicBezTo>
                    <a:lnTo>
                      <a:pt x="2835" y="1953"/>
                    </a:lnTo>
                    <a:cubicBezTo>
                      <a:pt x="2835" y="2203"/>
                      <a:pt x="2727" y="2429"/>
                      <a:pt x="2561" y="2608"/>
                    </a:cubicBezTo>
                    <a:cubicBezTo>
                      <a:pt x="2370" y="2763"/>
                      <a:pt x="2144" y="2858"/>
                      <a:pt x="1894" y="2858"/>
                    </a:cubicBezTo>
                    <a:cubicBezTo>
                      <a:pt x="1418" y="2846"/>
                      <a:pt x="1013" y="2405"/>
                      <a:pt x="1013" y="1905"/>
                    </a:cubicBezTo>
                    <a:lnTo>
                      <a:pt x="1013" y="1596"/>
                    </a:lnTo>
                    <a:cubicBezTo>
                      <a:pt x="1013" y="1560"/>
                      <a:pt x="1013" y="1548"/>
                      <a:pt x="1001" y="1512"/>
                    </a:cubicBezTo>
                    <a:lnTo>
                      <a:pt x="894" y="1310"/>
                    </a:lnTo>
                    <a:cubicBezTo>
                      <a:pt x="846" y="1239"/>
                      <a:pt x="834" y="1143"/>
                      <a:pt x="834" y="1072"/>
                    </a:cubicBezTo>
                    <a:lnTo>
                      <a:pt x="834" y="1060"/>
                    </a:lnTo>
                    <a:cubicBezTo>
                      <a:pt x="834" y="655"/>
                      <a:pt x="1168" y="322"/>
                      <a:pt x="1561" y="322"/>
                    </a:cubicBezTo>
                    <a:close/>
                    <a:moveTo>
                      <a:pt x="2299" y="3108"/>
                    </a:moveTo>
                    <a:cubicBezTo>
                      <a:pt x="2299" y="3155"/>
                      <a:pt x="2311" y="3215"/>
                      <a:pt x="2323" y="3263"/>
                    </a:cubicBezTo>
                    <a:lnTo>
                      <a:pt x="1918" y="3679"/>
                    </a:lnTo>
                    <a:lnTo>
                      <a:pt x="1537" y="3286"/>
                    </a:lnTo>
                    <a:cubicBezTo>
                      <a:pt x="1549" y="3263"/>
                      <a:pt x="1549" y="3227"/>
                      <a:pt x="1549" y="3179"/>
                    </a:cubicBezTo>
                    <a:lnTo>
                      <a:pt x="1549" y="3108"/>
                    </a:lnTo>
                    <a:cubicBezTo>
                      <a:pt x="1656" y="3144"/>
                      <a:pt x="1763" y="3167"/>
                      <a:pt x="1882" y="3167"/>
                    </a:cubicBezTo>
                    <a:lnTo>
                      <a:pt x="1918" y="3167"/>
                    </a:lnTo>
                    <a:cubicBezTo>
                      <a:pt x="2061" y="3167"/>
                      <a:pt x="2180" y="3155"/>
                      <a:pt x="2299" y="3108"/>
                    </a:cubicBezTo>
                    <a:close/>
                    <a:moveTo>
                      <a:pt x="1584" y="0"/>
                    </a:moveTo>
                    <a:cubicBezTo>
                      <a:pt x="1001" y="0"/>
                      <a:pt x="525" y="477"/>
                      <a:pt x="525" y="1060"/>
                    </a:cubicBezTo>
                    <a:lnTo>
                      <a:pt x="525" y="1072"/>
                    </a:lnTo>
                    <a:cubicBezTo>
                      <a:pt x="525" y="1203"/>
                      <a:pt x="549" y="1334"/>
                      <a:pt x="608" y="1453"/>
                    </a:cubicBezTo>
                    <a:lnTo>
                      <a:pt x="703" y="1620"/>
                    </a:lnTo>
                    <a:lnTo>
                      <a:pt x="703" y="1893"/>
                    </a:lnTo>
                    <a:cubicBezTo>
                      <a:pt x="703" y="2322"/>
                      <a:pt x="906" y="2703"/>
                      <a:pt x="1239" y="2941"/>
                    </a:cubicBezTo>
                    <a:lnTo>
                      <a:pt x="1239" y="3179"/>
                    </a:lnTo>
                    <a:cubicBezTo>
                      <a:pt x="1239" y="3215"/>
                      <a:pt x="1227" y="3239"/>
                      <a:pt x="1192" y="3239"/>
                    </a:cubicBezTo>
                    <a:lnTo>
                      <a:pt x="513" y="3441"/>
                    </a:lnTo>
                    <a:cubicBezTo>
                      <a:pt x="215" y="3525"/>
                      <a:pt x="1" y="3798"/>
                      <a:pt x="1" y="4108"/>
                    </a:cubicBezTo>
                    <a:lnTo>
                      <a:pt x="1" y="5132"/>
                    </a:lnTo>
                    <a:cubicBezTo>
                      <a:pt x="1" y="5227"/>
                      <a:pt x="72" y="5299"/>
                      <a:pt x="168" y="5299"/>
                    </a:cubicBezTo>
                    <a:cubicBezTo>
                      <a:pt x="251" y="5299"/>
                      <a:pt x="322" y="5227"/>
                      <a:pt x="322" y="5132"/>
                    </a:cubicBezTo>
                    <a:lnTo>
                      <a:pt x="322" y="4108"/>
                    </a:lnTo>
                    <a:cubicBezTo>
                      <a:pt x="322" y="3941"/>
                      <a:pt x="430" y="3798"/>
                      <a:pt x="596" y="3751"/>
                    </a:cubicBezTo>
                    <a:lnTo>
                      <a:pt x="1275" y="3560"/>
                    </a:lnTo>
                    <a:cubicBezTo>
                      <a:pt x="1311" y="3560"/>
                      <a:pt x="1323" y="3536"/>
                      <a:pt x="1358" y="3525"/>
                    </a:cubicBezTo>
                    <a:lnTo>
                      <a:pt x="1775" y="3941"/>
                    </a:lnTo>
                    <a:lnTo>
                      <a:pt x="1775" y="5120"/>
                    </a:lnTo>
                    <a:cubicBezTo>
                      <a:pt x="1775" y="5203"/>
                      <a:pt x="1846" y="5287"/>
                      <a:pt x="1930" y="5287"/>
                    </a:cubicBezTo>
                    <a:cubicBezTo>
                      <a:pt x="2025" y="5287"/>
                      <a:pt x="2096" y="5203"/>
                      <a:pt x="2096" y="5120"/>
                    </a:cubicBezTo>
                    <a:lnTo>
                      <a:pt x="2096" y="3941"/>
                    </a:lnTo>
                    <a:lnTo>
                      <a:pt x="2525" y="3513"/>
                    </a:lnTo>
                    <a:cubicBezTo>
                      <a:pt x="2573" y="3536"/>
                      <a:pt x="2620" y="3560"/>
                      <a:pt x="2680" y="3572"/>
                    </a:cubicBezTo>
                    <a:lnTo>
                      <a:pt x="3275" y="3751"/>
                    </a:lnTo>
                    <a:cubicBezTo>
                      <a:pt x="3442" y="3798"/>
                      <a:pt x="3537" y="3941"/>
                      <a:pt x="3537" y="4108"/>
                    </a:cubicBezTo>
                    <a:lnTo>
                      <a:pt x="3537" y="5132"/>
                    </a:lnTo>
                    <a:cubicBezTo>
                      <a:pt x="3537" y="5227"/>
                      <a:pt x="3620" y="5299"/>
                      <a:pt x="3704" y="5299"/>
                    </a:cubicBezTo>
                    <a:cubicBezTo>
                      <a:pt x="3799" y="5299"/>
                      <a:pt x="3870" y="5227"/>
                      <a:pt x="3870" y="5132"/>
                    </a:cubicBezTo>
                    <a:lnTo>
                      <a:pt x="3870" y="4108"/>
                    </a:lnTo>
                    <a:cubicBezTo>
                      <a:pt x="3870" y="3822"/>
                      <a:pt x="3668" y="3536"/>
                      <a:pt x="3370" y="3465"/>
                    </a:cubicBezTo>
                    <a:lnTo>
                      <a:pt x="2775" y="3286"/>
                    </a:lnTo>
                    <a:cubicBezTo>
                      <a:pt x="2692" y="3263"/>
                      <a:pt x="2632" y="3179"/>
                      <a:pt x="2632" y="3108"/>
                    </a:cubicBezTo>
                    <a:lnTo>
                      <a:pt x="2632" y="2977"/>
                    </a:lnTo>
                    <a:cubicBezTo>
                      <a:pt x="2692" y="2929"/>
                      <a:pt x="2739" y="2882"/>
                      <a:pt x="2799" y="2846"/>
                    </a:cubicBezTo>
                    <a:cubicBezTo>
                      <a:pt x="3037" y="2608"/>
                      <a:pt x="3168" y="2286"/>
                      <a:pt x="3168" y="1953"/>
                    </a:cubicBezTo>
                    <a:lnTo>
                      <a:pt x="3168" y="1631"/>
                    </a:lnTo>
                    <a:lnTo>
                      <a:pt x="3228" y="1501"/>
                    </a:lnTo>
                    <a:cubicBezTo>
                      <a:pt x="3311" y="1358"/>
                      <a:pt x="3347" y="1191"/>
                      <a:pt x="3347" y="1024"/>
                    </a:cubicBezTo>
                    <a:lnTo>
                      <a:pt x="3347" y="167"/>
                    </a:lnTo>
                    <a:cubicBezTo>
                      <a:pt x="3347" y="72"/>
                      <a:pt x="3275" y="0"/>
                      <a:pt x="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876;p66">
                <a:extLst>
                  <a:ext uri="{FF2B5EF4-FFF2-40B4-BE49-F238E27FC236}">
                    <a16:creationId xmlns:a16="http://schemas.microsoft.com/office/drawing/2014/main" id="{2621C436-3D67-1A19-399B-58D69E5469BF}"/>
                  </a:ext>
                </a:extLst>
              </p:cNvPr>
              <p:cNvSpPr/>
              <p:nvPr/>
            </p:nvSpPr>
            <p:spPr>
              <a:xfrm>
                <a:off x="7670757" y="2551072"/>
                <a:ext cx="10248" cy="33005"/>
              </a:xfrm>
              <a:custGeom>
                <a:avLst/>
                <a:gdLst/>
                <a:ahLst/>
                <a:cxnLst/>
                <a:rect l="l" t="t" r="r" b="b"/>
                <a:pathLst>
                  <a:path w="322" h="1037" extrusionOk="0">
                    <a:moveTo>
                      <a:pt x="155" y="1"/>
                    </a:moveTo>
                    <a:cubicBezTo>
                      <a:pt x="72" y="1"/>
                      <a:pt x="0" y="72"/>
                      <a:pt x="0" y="167"/>
                    </a:cubicBezTo>
                    <a:lnTo>
                      <a:pt x="0" y="882"/>
                    </a:lnTo>
                    <a:cubicBezTo>
                      <a:pt x="0" y="965"/>
                      <a:pt x="72" y="1036"/>
                      <a:pt x="155" y="1036"/>
                    </a:cubicBezTo>
                    <a:cubicBezTo>
                      <a:pt x="251" y="1036"/>
                      <a:pt x="322" y="965"/>
                      <a:pt x="322" y="882"/>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877;p66">
                <a:extLst>
                  <a:ext uri="{FF2B5EF4-FFF2-40B4-BE49-F238E27FC236}">
                    <a16:creationId xmlns:a16="http://schemas.microsoft.com/office/drawing/2014/main" id="{BCB8FFA7-7769-C846-B408-534BF4C7911B}"/>
                  </a:ext>
                </a:extLst>
              </p:cNvPr>
              <p:cNvSpPr/>
              <p:nvPr/>
            </p:nvSpPr>
            <p:spPr>
              <a:xfrm>
                <a:off x="7738963" y="2551072"/>
                <a:ext cx="10280" cy="33005"/>
              </a:xfrm>
              <a:custGeom>
                <a:avLst/>
                <a:gdLst/>
                <a:ahLst/>
                <a:cxnLst/>
                <a:rect l="l" t="t" r="r" b="b"/>
                <a:pathLst>
                  <a:path w="323" h="1037" extrusionOk="0">
                    <a:moveTo>
                      <a:pt x="155" y="1"/>
                    </a:moveTo>
                    <a:cubicBezTo>
                      <a:pt x="72" y="1"/>
                      <a:pt x="1" y="72"/>
                      <a:pt x="1" y="167"/>
                    </a:cubicBezTo>
                    <a:lnTo>
                      <a:pt x="1" y="882"/>
                    </a:lnTo>
                    <a:cubicBezTo>
                      <a:pt x="1" y="965"/>
                      <a:pt x="72" y="1036"/>
                      <a:pt x="155" y="1036"/>
                    </a:cubicBezTo>
                    <a:cubicBezTo>
                      <a:pt x="251" y="1036"/>
                      <a:pt x="322" y="965"/>
                      <a:pt x="322" y="882"/>
                    </a:cubicBezTo>
                    <a:lnTo>
                      <a:pt x="322" y="167"/>
                    </a:lnTo>
                    <a:cubicBezTo>
                      <a:pt x="322" y="72"/>
                      <a:pt x="251"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878;p66">
                <a:extLst>
                  <a:ext uri="{FF2B5EF4-FFF2-40B4-BE49-F238E27FC236}">
                    <a16:creationId xmlns:a16="http://schemas.microsoft.com/office/drawing/2014/main" id="{78BA8868-9D4C-70FE-0440-354C189DD53B}"/>
                  </a:ext>
                </a:extLst>
              </p:cNvPr>
              <p:cNvSpPr/>
              <p:nvPr/>
            </p:nvSpPr>
            <p:spPr>
              <a:xfrm>
                <a:off x="7568432" y="2635956"/>
                <a:ext cx="45513" cy="15946"/>
              </a:xfrm>
              <a:custGeom>
                <a:avLst/>
                <a:gdLst/>
                <a:ahLst/>
                <a:cxnLst/>
                <a:rect l="l" t="t" r="r" b="b"/>
                <a:pathLst>
                  <a:path w="1430" h="501" extrusionOk="0">
                    <a:moveTo>
                      <a:pt x="156" y="1"/>
                    </a:moveTo>
                    <a:cubicBezTo>
                      <a:pt x="72" y="1"/>
                      <a:pt x="1" y="72"/>
                      <a:pt x="1" y="155"/>
                    </a:cubicBezTo>
                    <a:cubicBezTo>
                      <a:pt x="1" y="251"/>
                      <a:pt x="72" y="322"/>
                      <a:pt x="156" y="322"/>
                    </a:cubicBezTo>
                    <a:cubicBezTo>
                      <a:pt x="358" y="322"/>
                      <a:pt x="894" y="358"/>
                      <a:pt x="1156" y="489"/>
                    </a:cubicBezTo>
                    <a:cubicBezTo>
                      <a:pt x="1191" y="501"/>
                      <a:pt x="1203" y="501"/>
                      <a:pt x="1227" y="501"/>
                    </a:cubicBezTo>
                    <a:cubicBezTo>
                      <a:pt x="1287" y="501"/>
                      <a:pt x="1346" y="477"/>
                      <a:pt x="1382" y="417"/>
                    </a:cubicBezTo>
                    <a:cubicBezTo>
                      <a:pt x="1430" y="334"/>
                      <a:pt x="1394" y="239"/>
                      <a:pt x="1310" y="191"/>
                    </a:cubicBezTo>
                    <a:cubicBezTo>
                      <a:pt x="918" y="1"/>
                      <a:pt x="191" y="1"/>
                      <a:pt x="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79;p66">
                <a:extLst>
                  <a:ext uri="{FF2B5EF4-FFF2-40B4-BE49-F238E27FC236}">
                    <a16:creationId xmlns:a16="http://schemas.microsoft.com/office/drawing/2014/main" id="{3AA28D54-F9F4-4D2A-689B-17DAB04F6220}"/>
                  </a:ext>
                </a:extLst>
              </p:cNvPr>
              <p:cNvSpPr/>
              <p:nvPr/>
            </p:nvSpPr>
            <p:spPr>
              <a:xfrm>
                <a:off x="7529411" y="2607916"/>
                <a:ext cx="123172" cy="168654"/>
              </a:xfrm>
              <a:custGeom>
                <a:avLst/>
                <a:gdLst/>
                <a:ahLst/>
                <a:cxnLst/>
                <a:rect l="l" t="t" r="r" b="b"/>
                <a:pathLst>
                  <a:path w="3870" h="5299" extrusionOk="0">
                    <a:moveTo>
                      <a:pt x="3025" y="310"/>
                    </a:moveTo>
                    <a:lnTo>
                      <a:pt x="3025" y="1013"/>
                    </a:lnTo>
                    <a:cubicBezTo>
                      <a:pt x="3025" y="1132"/>
                      <a:pt x="2989" y="1239"/>
                      <a:pt x="2953" y="1334"/>
                    </a:cubicBezTo>
                    <a:lnTo>
                      <a:pt x="2858" y="1501"/>
                    </a:lnTo>
                    <a:cubicBezTo>
                      <a:pt x="2846" y="1536"/>
                      <a:pt x="2846" y="1548"/>
                      <a:pt x="2846" y="1572"/>
                    </a:cubicBezTo>
                    <a:lnTo>
                      <a:pt x="2846" y="1929"/>
                    </a:lnTo>
                    <a:cubicBezTo>
                      <a:pt x="2834" y="2191"/>
                      <a:pt x="2727" y="2406"/>
                      <a:pt x="2560" y="2584"/>
                    </a:cubicBezTo>
                    <a:cubicBezTo>
                      <a:pt x="2392" y="2753"/>
                      <a:pt x="2170" y="2847"/>
                      <a:pt x="1945" y="2847"/>
                    </a:cubicBezTo>
                    <a:cubicBezTo>
                      <a:pt x="1932" y="2847"/>
                      <a:pt x="1919" y="2847"/>
                      <a:pt x="1905" y="2846"/>
                    </a:cubicBezTo>
                    <a:cubicBezTo>
                      <a:pt x="1429" y="2822"/>
                      <a:pt x="1024" y="2394"/>
                      <a:pt x="1024" y="1894"/>
                    </a:cubicBezTo>
                    <a:lnTo>
                      <a:pt x="1024" y="1572"/>
                    </a:lnTo>
                    <a:cubicBezTo>
                      <a:pt x="1024" y="1548"/>
                      <a:pt x="1024" y="1536"/>
                      <a:pt x="1012" y="1501"/>
                    </a:cubicBezTo>
                    <a:lnTo>
                      <a:pt x="905" y="1298"/>
                    </a:lnTo>
                    <a:cubicBezTo>
                      <a:pt x="870" y="1215"/>
                      <a:pt x="846" y="1132"/>
                      <a:pt x="846" y="1060"/>
                    </a:cubicBezTo>
                    <a:lnTo>
                      <a:pt x="846" y="1036"/>
                    </a:lnTo>
                    <a:cubicBezTo>
                      <a:pt x="846" y="643"/>
                      <a:pt x="1179" y="310"/>
                      <a:pt x="1584" y="310"/>
                    </a:cubicBezTo>
                    <a:close/>
                    <a:moveTo>
                      <a:pt x="2298" y="3096"/>
                    </a:moveTo>
                    <a:lnTo>
                      <a:pt x="2298" y="3156"/>
                    </a:lnTo>
                    <a:cubicBezTo>
                      <a:pt x="2298" y="3179"/>
                      <a:pt x="2298" y="3215"/>
                      <a:pt x="2310" y="3263"/>
                    </a:cubicBezTo>
                    <a:lnTo>
                      <a:pt x="1917" y="3656"/>
                    </a:lnTo>
                    <a:lnTo>
                      <a:pt x="1536" y="3275"/>
                    </a:lnTo>
                    <a:cubicBezTo>
                      <a:pt x="1548" y="3239"/>
                      <a:pt x="1548" y="3215"/>
                      <a:pt x="1548" y="3168"/>
                    </a:cubicBezTo>
                    <a:lnTo>
                      <a:pt x="1548" y="3096"/>
                    </a:lnTo>
                    <a:cubicBezTo>
                      <a:pt x="1655" y="3120"/>
                      <a:pt x="1763" y="3156"/>
                      <a:pt x="1882" y="3156"/>
                    </a:cubicBezTo>
                    <a:lnTo>
                      <a:pt x="1917" y="3156"/>
                    </a:lnTo>
                    <a:cubicBezTo>
                      <a:pt x="2036" y="3156"/>
                      <a:pt x="2179" y="3132"/>
                      <a:pt x="2298" y="3096"/>
                    </a:cubicBezTo>
                    <a:close/>
                    <a:moveTo>
                      <a:pt x="1584" y="1"/>
                    </a:moveTo>
                    <a:cubicBezTo>
                      <a:pt x="1001" y="1"/>
                      <a:pt x="524" y="477"/>
                      <a:pt x="524" y="1060"/>
                    </a:cubicBezTo>
                    <a:lnTo>
                      <a:pt x="524" y="1072"/>
                    </a:lnTo>
                    <a:cubicBezTo>
                      <a:pt x="524" y="1203"/>
                      <a:pt x="548" y="1334"/>
                      <a:pt x="608" y="1453"/>
                    </a:cubicBezTo>
                    <a:lnTo>
                      <a:pt x="703" y="1620"/>
                    </a:lnTo>
                    <a:lnTo>
                      <a:pt x="703" y="1894"/>
                    </a:lnTo>
                    <a:cubicBezTo>
                      <a:pt x="703" y="2322"/>
                      <a:pt x="905" y="2703"/>
                      <a:pt x="1239" y="2941"/>
                    </a:cubicBezTo>
                    <a:lnTo>
                      <a:pt x="1239" y="3179"/>
                    </a:lnTo>
                    <a:cubicBezTo>
                      <a:pt x="1239" y="3215"/>
                      <a:pt x="1227" y="3239"/>
                      <a:pt x="1191" y="3239"/>
                    </a:cubicBezTo>
                    <a:lnTo>
                      <a:pt x="512" y="3441"/>
                    </a:lnTo>
                    <a:cubicBezTo>
                      <a:pt x="215" y="3525"/>
                      <a:pt x="0" y="3799"/>
                      <a:pt x="0" y="4108"/>
                    </a:cubicBezTo>
                    <a:lnTo>
                      <a:pt x="0" y="5132"/>
                    </a:lnTo>
                    <a:cubicBezTo>
                      <a:pt x="0" y="5227"/>
                      <a:pt x="72" y="5299"/>
                      <a:pt x="167" y="5299"/>
                    </a:cubicBezTo>
                    <a:cubicBezTo>
                      <a:pt x="250" y="5299"/>
                      <a:pt x="322" y="5227"/>
                      <a:pt x="322" y="5132"/>
                    </a:cubicBezTo>
                    <a:lnTo>
                      <a:pt x="322" y="4108"/>
                    </a:lnTo>
                    <a:cubicBezTo>
                      <a:pt x="322" y="3941"/>
                      <a:pt x="429" y="3799"/>
                      <a:pt x="596" y="3751"/>
                    </a:cubicBezTo>
                    <a:lnTo>
                      <a:pt x="1274" y="3560"/>
                    </a:lnTo>
                    <a:cubicBezTo>
                      <a:pt x="1310" y="3560"/>
                      <a:pt x="1322" y="3537"/>
                      <a:pt x="1358" y="3525"/>
                    </a:cubicBezTo>
                    <a:lnTo>
                      <a:pt x="1774" y="3941"/>
                    </a:lnTo>
                    <a:lnTo>
                      <a:pt x="1774" y="5120"/>
                    </a:lnTo>
                    <a:cubicBezTo>
                      <a:pt x="1774" y="5204"/>
                      <a:pt x="1846" y="5287"/>
                      <a:pt x="1929" y="5287"/>
                    </a:cubicBezTo>
                    <a:cubicBezTo>
                      <a:pt x="2025" y="5287"/>
                      <a:pt x="2096" y="5204"/>
                      <a:pt x="2096" y="5120"/>
                    </a:cubicBezTo>
                    <a:lnTo>
                      <a:pt x="2096" y="3941"/>
                    </a:lnTo>
                    <a:lnTo>
                      <a:pt x="2513" y="3525"/>
                    </a:lnTo>
                    <a:cubicBezTo>
                      <a:pt x="2548" y="3537"/>
                      <a:pt x="2560" y="3537"/>
                      <a:pt x="2584" y="3560"/>
                    </a:cubicBezTo>
                    <a:lnTo>
                      <a:pt x="3275" y="3751"/>
                    </a:lnTo>
                    <a:cubicBezTo>
                      <a:pt x="3441" y="3799"/>
                      <a:pt x="3537" y="3941"/>
                      <a:pt x="3537" y="4108"/>
                    </a:cubicBezTo>
                    <a:lnTo>
                      <a:pt x="3537" y="5132"/>
                    </a:lnTo>
                    <a:cubicBezTo>
                      <a:pt x="3537" y="5227"/>
                      <a:pt x="3620" y="5299"/>
                      <a:pt x="3703" y="5299"/>
                    </a:cubicBezTo>
                    <a:cubicBezTo>
                      <a:pt x="3799" y="5299"/>
                      <a:pt x="3870" y="5227"/>
                      <a:pt x="3870" y="5132"/>
                    </a:cubicBezTo>
                    <a:lnTo>
                      <a:pt x="3870" y="4108"/>
                    </a:lnTo>
                    <a:cubicBezTo>
                      <a:pt x="3870" y="3810"/>
                      <a:pt x="3668" y="3537"/>
                      <a:pt x="3370" y="3453"/>
                    </a:cubicBezTo>
                    <a:lnTo>
                      <a:pt x="2679" y="3263"/>
                    </a:lnTo>
                    <a:cubicBezTo>
                      <a:pt x="2656" y="3239"/>
                      <a:pt x="2632" y="3227"/>
                      <a:pt x="2632" y="3203"/>
                    </a:cubicBezTo>
                    <a:lnTo>
                      <a:pt x="2632" y="2977"/>
                    </a:lnTo>
                    <a:cubicBezTo>
                      <a:pt x="2691" y="2929"/>
                      <a:pt x="2739" y="2882"/>
                      <a:pt x="2798" y="2846"/>
                    </a:cubicBezTo>
                    <a:cubicBezTo>
                      <a:pt x="3037" y="2608"/>
                      <a:pt x="3168" y="2287"/>
                      <a:pt x="3168" y="1953"/>
                    </a:cubicBezTo>
                    <a:lnTo>
                      <a:pt x="3168" y="1632"/>
                    </a:lnTo>
                    <a:lnTo>
                      <a:pt x="3227" y="1501"/>
                    </a:lnTo>
                    <a:cubicBezTo>
                      <a:pt x="3310" y="1358"/>
                      <a:pt x="3346" y="1191"/>
                      <a:pt x="3346" y="1024"/>
                    </a:cubicBezTo>
                    <a:lnTo>
                      <a:pt x="3346" y="167"/>
                    </a:lnTo>
                    <a:cubicBezTo>
                      <a:pt x="3346" y="72"/>
                      <a:pt x="3275" y="1"/>
                      <a:pt x="31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880;p66">
                <a:extLst>
                  <a:ext uri="{FF2B5EF4-FFF2-40B4-BE49-F238E27FC236}">
                    <a16:creationId xmlns:a16="http://schemas.microsoft.com/office/drawing/2014/main" id="{13DEBED4-74EA-65BD-98B4-159044148215}"/>
                  </a:ext>
                </a:extLst>
              </p:cNvPr>
              <p:cNvSpPr/>
              <p:nvPr/>
            </p:nvSpPr>
            <p:spPr>
              <a:xfrm>
                <a:off x="7551754" y="2743946"/>
                <a:ext cx="10280" cy="33005"/>
              </a:xfrm>
              <a:custGeom>
                <a:avLst/>
                <a:gdLst/>
                <a:ahLst/>
                <a:cxnLst/>
                <a:rect l="l" t="t" r="r" b="b"/>
                <a:pathLst>
                  <a:path w="323" h="1037" extrusionOk="0">
                    <a:moveTo>
                      <a:pt x="168" y="1"/>
                    </a:moveTo>
                    <a:cubicBezTo>
                      <a:pt x="72" y="1"/>
                      <a:pt x="1" y="72"/>
                      <a:pt x="1" y="156"/>
                    </a:cubicBezTo>
                    <a:lnTo>
                      <a:pt x="1" y="870"/>
                    </a:lnTo>
                    <a:cubicBezTo>
                      <a:pt x="1" y="965"/>
                      <a:pt x="72" y="1037"/>
                      <a:pt x="168" y="1037"/>
                    </a:cubicBezTo>
                    <a:cubicBezTo>
                      <a:pt x="251" y="1037"/>
                      <a:pt x="322" y="965"/>
                      <a:pt x="322" y="870"/>
                    </a:cubicBezTo>
                    <a:lnTo>
                      <a:pt x="322" y="156"/>
                    </a:lnTo>
                    <a:cubicBezTo>
                      <a:pt x="322" y="72"/>
                      <a:pt x="251" y="1"/>
                      <a:pt x="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9881;p66">
                <a:extLst>
                  <a:ext uri="{FF2B5EF4-FFF2-40B4-BE49-F238E27FC236}">
                    <a16:creationId xmlns:a16="http://schemas.microsoft.com/office/drawing/2014/main" id="{6CFBEB05-1AD0-70A0-CDB6-91A8EA7BD018}"/>
                  </a:ext>
                </a:extLst>
              </p:cNvPr>
              <p:cNvSpPr/>
              <p:nvPr/>
            </p:nvSpPr>
            <p:spPr>
              <a:xfrm>
                <a:off x="7619610" y="2743946"/>
                <a:ext cx="10248" cy="33005"/>
              </a:xfrm>
              <a:custGeom>
                <a:avLst/>
                <a:gdLst/>
                <a:ahLst/>
                <a:cxnLst/>
                <a:rect l="l" t="t" r="r" b="b"/>
                <a:pathLst>
                  <a:path w="322" h="1037" extrusionOk="0">
                    <a:moveTo>
                      <a:pt x="155" y="1"/>
                    </a:moveTo>
                    <a:cubicBezTo>
                      <a:pt x="72" y="1"/>
                      <a:pt x="0" y="72"/>
                      <a:pt x="0" y="156"/>
                    </a:cubicBezTo>
                    <a:lnTo>
                      <a:pt x="0" y="870"/>
                    </a:lnTo>
                    <a:cubicBezTo>
                      <a:pt x="0" y="965"/>
                      <a:pt x="72" y="1037"/>
                      <a:pt x="155" y="1037"/>
                    </a:cubicBezTo>
                    <a:cubicBezTo>
                      <a:pt x="250" y="1037"/>
                      <a:pt x="322" y="965"/>
                      <a:pt x="322" y="870"/>
                    </a:cubicBezTo>
                    <a:lnTo>
                      <a:pt x="322" y="156"/>
                    </a:lnTo>
                    <a:cubicBezTo>
                      <a:pt x="322" y="72"/>
                      <a:pt x="250" y="1"/>
                      <a:pt x="15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9882;p66">
                <a:extLst>
                  <a:ext uri="{FF2B5EF4-FFF2-40B4-BE49-F238E27FC236}">
                    <a16:creationId xmlns:a16="http://schemas.microsoft.com/office/drawing/2014/main" id="{034C96BF-F9F3-D5C4-C494-1F1E8A2F8EA0}"/>
                  </a:ext>
                </a:extLst>
              </p:cNvPr>
              <p:cNvSpPr/>
              <p:nvPr/>
            </p:nvSpPr>
            <p:spPr>
              <a:xfrm>
                <a:off x="7773464" y="2584427"/>
                <a:ext cx="111810" cy="192525"/>
              </a:xfrm>
              <a:custGeom>
                <a:avLst/>
                <a:gdLst/>
                <a:ahLst/>
                <a:cxnLst/>
                <a:rect l="l" t="t" r="r" b="b"/>
                <a:pathLst>
                  <a:path w="3513" h="6049" extrusionOk="0">
                    <a:moveTo>
                      <a:pt x="1738" y="346"/>
                    </a:moveTo>
                    <a:cubicBezTo>
                      <a:pt x="2036" y="346"/>
                      <a:pt x="2286" y="560"/>
                      <a:pt x="2286" y="810"/>
                    </a:cubicBezTo>
                    <a:lnTo>
                      <a:pt x="2286" y="846"/>
                    </a:lnTo>
                    <a:cubicBezTo>
                      <a:pt x="2131" y="762"/>
                      <a:pt x="1929" y="739"/>
                      <a:pt x="1738" y="739"/>
                    </a:cubicBezTo>
                    <a:cubicBezTo>
                      <a:pt x="1548" y="739"/>
                      <a:pt x="1369" y="786"/>
                      <a:pt x="1191" y="846"/>
                    </a:cubicBezTo>
                    <a:lnTo>
                      <a:pt x="1191" y="810"/>
                    </a:lnTo>
                    <a:cubicBezTo>
                      <a:pt x="1203" y="560"/>
                      <a:pt x="1441" y="346"/>
                      <a:pt x="1738" y="346"/>
                    </a:cubicBezTo>
                    <a:close/>
                    <a:moveTo>
                      <a:pt x="1738" y="1048"/>
                    </a:moveTo>
                    <a:cubicBezTo>
                      <a:pt x="2334" y="1048"/>
                      <a:pt x="2822" y="1536"/>
                      <a:pt x="2822" y="2132"/>
                    </a:cubicBezTo>
                    <a:cubicBezTo>
                      <a:pt x="2822" y="2251"/>
                      <a:pt x="2810" y="2358"/>
                      <a:pt x="2762" y="2477"/>
                    </a:cubicBezTo>
                    <a:cubicBezTo>
                      <a:pt x="2286" y="2001"/>
                      <a:pt x="1453" y="1810"/>
                      <a:pt x="1429" y="1798"/>
                    </a:cubicBezTo>
                    <a:cubicBezTo>
                      <a:pt x="1415" y="1791"/>
                      <a:pt x="1400" y="1788"/>
                      <a:pt x="1385" y="1788"/>
                    </a:cubicBezTo>
                    <a:cubicBezTo>
                      <a:pt x="1347" y="1788"/>
                      <a:pt x="1308" y="1805"/>
                      <a:pt x="1274" y="1822"/>
                    </a:cubicBezTo>
                    <a:cubicBezTo>
                      <a:pt x="1238" y="1858"/>
                      <a:pt x="1215" y="1893"/>
                      <a:pt x="1215" y="1953"/>
                    </a:cubicBezTo>
                    <a:cubicBezTo>
                      <a:pt x="1215" y="1977"/>
                      <a:pt x="1203" y="2072"/>
                      <a:pt x="1084" y="2191"/>
                    </a:cubicBezTo>
                    <a:cubicBezTo>
                      <a:pt x="1024" y="2251"/>
                      <a:pt x="1024" y="2358"/>
                      <a:pt x="1084" y="2429"/>
                    </a:cubicBezTo>
                    <a:cubicBezTo>
                      <a:pt x="1111" y="2467"/>
                      <a:pt x="1148" y="2483"/>
                      <a:pt x="1188" y="2483"/>
                    </a:cubicBezTo>
                    <a:cubicBezTo>
                      <a:pt x="1234" y="2483"/>
                      <a:pt x="1283" y="2461"/>
                      <a:pt x="1322" y="2429"/>
                    </a:cubicBezTo>
                    <a:cubicBezTo>
                      <a:pt x="1405" y="2346"/>
                      <a:pt x="1465" y="2239"/>
                      <a:pt x="1500" y="2167"/>
                    </a:cubicBezTo>
                    <a:cubicBezTo>
                      <a:pt x="1786" y="2251"/>
                      <a:pt x="2358" y="2465"/>
                      <a:pt x="2631" y="2834"/>
                    </a:cubicBezTo>
                    <a:cubicBezTo>
                      <a:pt x="2560" y="3263"/>
                      <a:pt x="2191" y="3584"/>
                      <a:pt x="1738" y="3584"/>
                    </a:cubicBezTo>
                    <a:cubicBezTo>
                      <a:pt x="1274" y="3584"/>
                      <a:pt x="893" y="3239"/>
                      <a:pt x="845" y="2774"/>
                    </a:cubicBezTo>
                    <a:cubicBezTo>
                      <a:pt x="845" y="2751"/>
                      <a:pt x="834" y="2727"/>
                      <a:pt x="822" y="2703"/>
                    </a:cubicBezTo>
                    <a:cubicBezTo>
                      <a:pt x="714" y="2536"/>
                      <a:pt x="655" y="2334"/>
                      <a:pt x="655" y="2132"/>
                    </a:cubicBezTo>
                    <a:cubicBezTo>
                      <a:pt x="655" y="1536"/>
                      <a:pt x="1143" y="1048"/>
                      <a:pt x="1738" y="1048"/>
                    </a:cubicBezTo>
                    <a:close/>
                    <a:moveTo>
                      <a:pt x="2131" y="3846"/>
                    </a:moveTo>
                    <a:lnTo>
                      <a:pt x="2131" y="4025"/>
                    </a:lnTo>
                    <a:cubicBezTo>
                      <a:pt x="2131" y="4084"/>
                      <a:pt x="2143" y="4144"/>
                      <a:pt x="2167" y="4191"/>
                    </a:cubicBezTo>
                    <a:lnTo>
                      <a:pt x="1988" y="4334"/>
                    </a:lnTo>
                    <a:cubicBezTo>
                      <a:pt x="1917" y="4400"/>
                      <a:pt x="1825" y="4432"/>
                      <a:pt x="1734" y="4432"/>
                    </a:cubicBezTo>
                    <a:cubicBezTo>
                      <a:pt x="1643" y="4432"/>
                      <a:pt x="1554" y="4400"/>
                      <a:pt x="1488" y="4334"/>
                    </a:cubicBezTo>
                    <a:lnTo>
                      <a:pt x="1334" y="4191"/>
                    </a:lnTo>
                    <a:cubicBezTo>
                      <a:pt x="1369" y="4144"/>
                      <a:pt x="1381" y="4084"/>
                      <a:pt x="1381" y="4025"/>
                    </a:cubicBezTo>
                    <a:lnTo>
                      <a:pt x="1381" y="3846"/>
                    </a:lnTo>
                    <a:cubicBezTo>
                      <a:pt x="1500" y="3870"/>
                      <a:pt x="1619" y="3906"/>
                      <a:pt x="1750" y="3906"/>
                    </a:cubicBezTo>
                    <a:cubicBezTo>
                      <a:pt x="1893" y="3906"/>
                      <a:pt x="2012" y="3894"/>
                      <a:pt x="2131" y="3846"/>
                    </a:cubicBezTo>
                    <a:close/>
                    <a:moveTo>
                      <a:pt x="1750" y="0"/>
                    </a:moveTo>
                    <a:cubicBezTo>
                      <a:pt x="1274" y="0"/>
                      <a:pt x="881" y="358"/>
                      <a:pt x="881" y="798"/>
                    </a:cubicBezTo>
                    <a:cubicBezTo>
                      <a:pt x="881" y="869"/>
                      <a:pt x="893" y="929"/>
                      <a:pt x="905" y="1000"/>
                    </a:cubicBezTo>
                    <a:cubicBezTo>
                      <a:pt x="560" y="1250"/>
                      <a:pt x="345" y="1667"/>
                      <a:pt x="345" y="2132"/>
                    </a:cubicBezTo>
                    <a:cubicBezTo>
                      <a:pt x="345" y="2382"/>
                      <a:pt x="405" y="2632"/>
                      <a:pt x="536" y="2834"/>
                    </a:cubicBezTo>
                    <a:cubicBezTo>
                      <a:pt x="583" y="3191"/>
                      <a:pt x="774" y="3489"/>
                      <a:pt x="1060" y="3679"/>
                    </a:cubicBezTo>
                    <a:lnTo>
                      <a:pt x="1060" y="4025"/>
                    </a:lnTo>
                    <a:lnTo>
                      <a:pt x="1060" y="4037"/>
                    </a:lnTo>
                    <a:lnTo>
                      <a:pt x="381" y="4382"/>
                    </a:lnTo>
                    <a:cubicBezTo>
                      <a:pt x="143" y="4501"/>
                      <a:pt x="0" y="4739"/>
                      <a:pt x="0" y="5013"/>
                    </a:cubicBezTo>
                    <a:lnTo>
                      <a:pt x="0" y="5882"/>
                    </a:lnTo>
                    <a:cubicBezTo>
                      <a:pt x="0" y="5977"/>
                      <a:pt x="72" y="6049"/>
                      <a:pt x="167" y="6049"/>
                    </a:cubicBezTo>
                    <a:cubicBezTo>
                      <a:pt x="250" y="6049"/>
                      <a:pt x="322" y="5977"/>
                      <a:pt x="322" y="5882"/>
                    </a:cubicBezTo>
                    <a:lnTo>
                      <a:pt x="322" y="5013"/>
                    </a:lnTo>
                    <a:cubicBezTo>
                      <a:pt x="322" y="4870"/>
                      <a:pt x="393" y="4739"/>
                      <a:pt x="536" y="4679"/>
                    </a:cubicBezTo>
                    <a:lnTo>
                      <a:pt x="1084" y="4394"/>
                    </a:lnTo>
                    <a:lnTo>
                      <a:pt x="1274" y="4572"/>
                    </a:lnTo>
                    <a:cubicBezTo>
                      <a:pt x="1417" y="4715"/>
                      <a:pt x="1584" y="4775"/>
                      <a:pt x="1750" y="4775"/>
                    </a:cubicBezTo>
                    <a:cubicBezTo>
                      <a:pt x="1929" y="4775"/>
                      <a:pt x="2096" y="4715"/>
                      <a:pt x="2227" y="4572"/>
                    </a:cubicBezTo>
                    <a:lnTo>
                      <a:pt x="2429" y="4394"/>
                    </a:lnTo>
                    <a:lnTo>
                      <a:pt x="2977" y="4679"/>
                    </a:lnTo>
                    <a:cubicBezTo>
                      <a:pt x="3096" y="4739"/>
                      <a:pt x="3179" y="4870"/>
                      <a:pt x="3179" y="5013"/>
                    </a:cubicBezTo>
                    <a:lnTo>
                      <a:pt x="3179" y="5882"/>
                    </a:lnTo>
                    <a:cubicBezTo>
                      <a:pt x="3179" y="5977"/>
                      <a:pt x="3262" y="6049"/>
                      <a:pt x="3346" y="6049"/>
                    </a:cubicBezTo>
                    <a:cubicBezTo>
                      <a:pt x="3441" y="6049"/>
                      <a:pt x="3512" y="5977"/>
                      <a:pt x="3512" y="5882"/>
                    </a:cubicBezTo>
                    <a:lnTo>
                      <a:pt x="3512" y="5013"/>
                    </a:lnTo>
                    <a:cubicBezTo>
                      <a:pt x="3512" y="4739"/>
                      <a:pt x="3358" y="4501"/>
                      <a:pt x="3120" y="4382"/>
                    </a:cubicBezTo>
                    <a:lnTo>
                      <a:pt x="2453" y="4037"/>
                    </a:lnTo>
                    <a:lnTo>
                      <a:pt x="2453" y="4025"/>
                    </a:lnTo>
                    <a:lnTo>
                      <a:pt x="2453" y="3679"/>
                    </a:lnTo>
                    <a:cubicBezTo>
                      <a:pt x="2739" y="3489"/>
                      <a:pt x="2929" y="3191"/>
                      <a:pt x="2977" y="2834"/>
                    </a:cubicBezTo>
                    <a:cubicBezTo>
                      <a:pt x="3096" y="2632"/>
                      <a:pt x="3167" y="2370"/>
                      <a:pt x="3167" y="2132"/>
                    </a:cubicBezTo>
                    <a:cubicBezTo>
                      <a:pt x="3167" y="1667"/>
                      <a:pt x="2941" y="1262"/>
                      <a:pt x="2608" y="1000"/>
                    </a:cubicBezTo>
                    <a:cubicBezTo>
                      <a:pt x="2619" y="941"/>
                      <a:pt x="2631" y="869"/>
                      <a:pt x="2631" y="798"/>
                    </a:cubicBezTo>
                    <a:cubicBezTo>
                      <a:pt x="2631" y="369"/>
                      <a:pt x="2227" y="0"/>
                      <a:pt x="1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9883;p66">
                <a:extLst>
                  <a:ext uri="{FF2B5EF4-FFF2-40B4-BE49-F238E27FC236}">
                    <a16:creationId xmlns:a16="http://schemas.microsoft.com/office/drawing/2014/main" id="{DE5B0D78-0A11-E18A-8EBE-84A09DE783D7}"/>
                  </a:ext>
                </a:extLst>
              </p:cNvPr>
              <p:cNvSpPr/>
              <p:nvPr/>
            </p:nvSpPr>
            <p:spPr>
              <a:xfrm>
                <a:off x="7795043" y="2750789"/>
                <a:ext cx="11012" cy="26162"/>
              </a:xfrm>
              <a:custGeom>
                <a:avLst/>
                <a:gdLst/>
                <a:ahLst/>
                <a:cxnLst/>
                <a:rect l="l" t="t" r="r" b="b"/>
                <a:pathLst>
                  <a:path w="346" h="822" extrusionOk="0">
                    <a:moveTo>
                      <a:pt x="167" y="0"/>
                    </a:moveTo>
                    <a:cubicBezTo>
                      <a:pt x="84" y="0"/>
                      <a:pt x="1" y="83"/>
                      <a:pt x="1" y="167"/>
                    </a:cubicBezTo>
                    <a:lnTo>
                      <a:pt x="1" y="655"/>
                    </a:lnTo>
                    <a:cubicBezTo>
                      <a:pt x="1" y="750"/>
                      <a:pt x="84" y="822"/>
                      <a:pt x="167" y="822"/>
                    </a:cubicBezTo>
                    <a:cubicBezTo>
                      <a:pt x="263" y="822"/>
                      <a:pt x="334" y="750"/>
                      <a:pt x="334" y="655"/>
                    </a:cubicBezTo>
                    <a:lnTo>
                      <a:pt x="334" y="167"/>
                    </a:lnTo>
                    <a:cubicBezTo>
                      <a:pt x="346" y="83"/>
                      <a:pt x="275"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9884;p66">
                <a:extLst>
                  <a:ext uri="{FF2B5EF4-FFF2-40B4-BE49-F238E27FC236}">
                    <a16:creationId xmlns:a16="http://schemas.microsoft.com/office/drawing/2014/main" id="{F5DA57CB-FA9E-9505-4F1F-04251DA06276}"/>
                  </a:ext>
                </a:extLst>
              </p:cNvPr>
              <p:cNvSpPr/>
              <p:nvPr/>
            </p:nvSpPr>
            <p:spPr>
              <a:xfrm>
                <a:off x="7851887" y="2750789"/>
                <a:ext cx="10662" cy="26162"/>
              </a:xfrm>
              <a:custGeom>
                <a:avLst/>
                <a:gdLst/>
                <a:ahLst/>
                <a:cxnLst/>
                <a:rect l="l" t="t" r="r" b="b"/>
                <a:pathLst>
                  <a:path w="335" h="822" extrusionOk="0">
                    <a:moveTo>
                      <a:pt x="167" y="0"/>
                    </a:moveTo>
                    <a:cubicBezTo>
                      <a:pt x="84" y="0"/>
                      <a:pt x="1" y="83"/>
                      <a:pt x="1" y="167"/>
                    </a:cubicBezTo>
                    <a:lnTo>
                      <a:pt x="1" y="655"/>
                    </a:lnTo>
                    <a:cubicBezTo>
                      <a:pt x="1" y="750"/>
                      <a:pt x="84" y="822"/>
                      <a:pt x="167" y="822"/>
                    </a:cubicBezTo>
                    <a:cubicBezTo>
                      <a:pt x="263" y="822"/>
                      <a:pt x="334" y="750"/>
                      <a:pt x="334" y="655"/>
                    </a:cubicBezTo>
                    <a:lnTo>
                      <a:pt x="334" y="167"/>
                    </a:lnTo>
                    <a:cubicBezTo>
                      <a:pt x="334" y="83"/>
                      <a:pt x="263"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9885;p66">
                <a:extLst>
                  <a:ext uri="{FF2B5EF4-FFF2-40B4-BE49-F238E27FC236}">
                    <a16:creationId xmlns:a16="http://schemas.microsoft.com/office/drawing/2014/main" id="{1A3FBB62-B833-DBA6-44B3-5EA986B585CD}"/>
                  </a:ext>
                </a:extLst>
              </p:cNvPr>
              <p:cNvSpPr/>
              <p:nvPr/>
            </p:nvSpPr>
            <p:spPr>
              <a:xfrm>
                <a:off x="7641189" y="2595789"/>
                <a:ext cx="136826" cy="113147"/>
              </a:xfrm>
              <a:custGeom>
                <a:avLst/>
                <a:gdLst/>
                <a:ahLst/>
                <a:cxnLst/>
                <a:rect l="l" t="t" r="r" b="b"/>
                <a:pathLst>
                  <a:path w="4299" h="3555" extrusionOk="0">
                    <a:moveTo>
                      <a:pt x="2156" y="1"/>
                    </a:moveTo>
                    <a:cubicBezTo>
                      <a:pt x="2072" y="1"/>
                      <a:pt x="2001" y="84"/>
                      <a:pt x="2001" y="167"/>
                    </a:cubicBezTo>
                    <a:lnTo>
                      <a:pt x="2001" y="2048"/>
                    </a:lnTo>
                    <a:lnTo>
                      <a:pt x="108" y="3251"/>
                    </a:lnTo>
                    <a:cubicBezTo>
                      <a:pt x="37" y="3299"/>
                      <a:pt x="1" y="3406"/>
                      <a:pt x="60" y="3477"/>
                    </a:cubicBezTo>
                    <a:cubicBezTo>
                      <a:pt x="91" y="3523"/>
                      <a:pt x="147" y="3555"/>
                      <a:pt x="202" y="3555"/>
                    </a:cubicBezTo>
                    <a:cubicBezTo>
                      <a:pt x="232" y="3555"/>
                      <a:pt x="261" y="3546"/>
                      <a:pt x="287" y="3525"/>
                    </a:cubicBezTo>
                    <a:lnTo>
                      <a:pt x="2156" y="2334"/>
                    </a:lnTo>
                    <a:lnTo>
                      <a:pt x="4037" y="3525"/>
                    </a:lnTo>
                    <a:cubicBezTo>
                      <a:pt x="4061" y="3537"/>
                      <a:pt x="4097" y="3549"/>
                      <a:pt x="4120" y="3549"/>
                    </a:cubicBezTo>
                    <a:cubicBezTo>
                      <a:pt x="4180" y="3549"/>
                      <a:pt x="4228" y="3525"/>
                      <a:pt x="4263" y="3477"/>
                    </a:cubicBezTo>
                    <a:cubicBezTo>
                      <a:pt x="4299" y="3406"/>
                      <a:pt x="4287" y="3299"/>
                      <a:pt x="4216" y="3251"/>
                    </a:cubicBezTo>
                    <a:lnTo>
                      <a:pt x="2323" y="2048"/>
                    </a:lnTo>
                    <a:lnTo>
                      <a:pt x="2323" y="167"/>
                    </a:lnTo>
                    <a:cubicBezTo>
                      <a:pt x="2323" y="84"/>
                      <a:pt x="2251" y="1"/>
                      <a:pt x="215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5" name="TextBox 514">
              <a:extLst>
                <a:ext uri="{FF2B5EF4-FFF2-40B4-BE49-F238E27FC236}">
                  <a16:creationId xmlns:a16="http://schemas.microsoft.com/office/drawing/2014/main" id="{47B0F6C6-BD11-8E05-147D-32BCF33049B9}"/>
                </a:ext>
              </a:extLst>
            </p:cNvPr>
            <p:cNvSpPr txBox="1"/>
            <p:nvPr/>
          </p:nvSpPr>
          <p:spPr>
            <a:xfrm>
              <a:off x="1194095" y="1357102"/>
              <a:ext cx="1805181" cy="707886"/>
            </a:xfrm>
            <a:prstGeom prst="rect">
              <a:avLst/>
            </a:prstGeom>
            <a:noFill/>
          </p:spPr>
          <p:txBody>
            <a:bodyPr wrap="square" rtlCol="0">
              <a:spAutoFit/>
            </a:bodyPr>
            <a:lstStyle/>
            <a:p>
              <a:pPr algn="r" rtl="1"/>
              <a:r>
                <a:rPr lang="ar-SY" sz="2000" dirty="0">
                  <a:solidFill>
                    <a:schemeClr val="bg2"/>
                  </a:solidFill>
                  <a:latin typeface="Dubai Medium" panose="020B0603030403030204" pitchFamily="34" charset="-78"/>
                  <a:cs typeface="Dubai Medium" panose="020B0603030403030204" pitchFamily="34" charset="-78"/>
                </a:rPr>
                <a:t>توزيع المدير للطلبات</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2" name="Rectangle: Rounded Corners 1">
              <a:extLst>
                <a:ext uri="{FF2B5EF4-FFF2-40B4-BE49-F238E27FC236}">
                  <a16:creationId xmlns:a16="http://schemas.microsoft.com/office/drawing/2014/main" id="{285080BE-029D-AAC0-D9DD-AB3410B9D388}"/>
                </a:ext>
              </a:extLst>
            </p:cNvPr>
            <p:cNvSpPr/>
            <p:nvPr/>
          </p:nvSpPr>
          <p:spPr>
            <a:xfrm>
              <a:off x="648481" y="1346367"/>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1" name="Group 470">
            <a:extLst>
              <a:ext uri="{FF2B5EF4-FFF2-40B4-BE49-F238E27FC236}">
                <a16:creationId xmlns:a16="http://schemas.microsoft.com/office/drawing/2014/main" id="{09DCF486-411F-CE92-A41C-CD2E49538DF8}"/>
              </a:ext>
            </a:extLst>
          </p:cNvPr>
          <p:cNvGrpSpPr/>
          <p:nvPr/>
        </p:nvGrpSpPr>
        <p:grpSpPr>
          <a:xfrm>
            <a:off x="648481" y="2156341"/>
            <a:ext cx="3103807" cy="722548"/>
            <a:chOff x="648481" y="2156341"/>
            <a:chExt cx="3103807" cy="722548"/>
          </a:xfrm>
        </p:grpSpPr>
        <p:sp>
          <p:nvSpPr>
            <p:cNvPr id="450" name="Google Shape;701;p51">
              <a:extLst>
                <a:ext uri="{FF2B5EF4-FFF2-40B4-BE49-F238E27FC236}">
                  <a16:creationId xmlns:a16="http://schemas.microsoft.com/office/drawing/2014/main" id="{1D221D08-3055-E163-9910-29068641E8A3}"/>
                </a:ext>
              </a:extLst>
            </p:cNvPr>
            <p:cNvSpPr/>
            <p:nvPr/>
          </p:nvSpPr>
          <p:spPr>
            <a:xfrm>
              <a:off x="3306321" y="2327988"/>
              <a:ext cx="248400" cy="374425"/>
            </a:xfrm>
            <a:custGeom>
              <a:avLst/>
              <a:gdLst/>
              <a:ahLst/>
              <a:cxnLst/>
              <a:rect l="l" t="t" r="r" b="b"/>
              <a:pathLst>
                <a:path w="9936" h="14977" extrusionOk="0">
                  <a:moveTo>
                    <a:pt x="4820" y="445"/>
                  </a:moveTo>
                  <a:cubicBezTo>
                    <a:pt x="6466" y="445"/>
                    <a:pt x="7826" y="1701"/>
                    <a:pt x="7990" y="3305"/>
                  </a:cubicBezTo>
                  <a:cubicBezTo>
                    <a:pt x="7876" y="3159"/>
                    <a:pt x="7747" y="3050"/>
                    <a:pt x="7602" y="2976"/>
                  </a:cubicBezTo>
                  <a:cubicBezTo>
                    <a:pt x="7442" y="2896"/>
                    <a:pt x="7274" y="2862"/>
                    <a:pt x="7096" y="2862"/>
                  </a:cubicBezTo>
                  <a:cubicBezTo>
                    <a:pt x="6689" y="2862"/>
                    <a:pt x="6233" y="3038"/>
                    <a:pt x="5729" y="3232"/>
                  </a:cubicBezTo>
                  <a:cubicBezTo>
                    <a:pt x="5036" y="3499"/>
                    <a:pt x="4235" y="3807"/>
                    <a:pt x="3291" y="3807"/>
                  </a:cubicBezTo>
                  <a:cubicBezTo>
                    <a:pt x="2783" y="3807"/>
                    <a:pt x="2233" y="3718"/>
                    <a:pt x="1636" y="3485"/>
                  </a:cubicBezTo>
                  <a:cubicBezTo>
                    <a:pt x="1714" y="1795"/>
                    <a:pt x="3111" y="445"/>
                    <a:pt x="4820" y="445"/>
                  </a:cubicBezTo>
                  <a:close/>
                  <a:moveTo>
                    <a:pt x="7091" y="3307"/>
                  </a:moveTo>
                  <a:cubicBezTo>
                    <a:pt x="7205" y="3307"/>
                    <a:pt x="7309" y="3327"/>
                    <a:pt x="7401" y="3373"/>
                  </a:cubicBezTo>
                  <a:cubicBezTo>
                    <a:pt x="7651" y="3500"/>
                    <a:pt x="7849" y="3838"/>
                    <a:pt x="8008" y="4406"/>
                  </a:cubicBezTo>
                  <a:lnTo>
                    <a:pt x="8008" y="5858"/>
                  </a:lnTo>
                  <a:cubicBezTo>
                    <a:pt x="8008" y="7534"/>
                    <a:pt x="6644" y="8898"/>
                    <a:pt x="4968" y="8898"/>
                  </a:cubicBezTo>
                  <a:cubicBezTo>
                    <a:pt x="3292" y="8898"/>
                    <a:pt x="1928" y="7534"/>
                    <a:pt x="1928" y="5858"/>
                  </a:cubicBezTo>
                  <a:lnTo>
                    <a:pt x="1928" y="4055"/>
                  </a:lnTo>
                  <a:cubicBezTo>
                    <a:pt x="2410" y="4195"/>
                    <a:pt x="2863" y="4251"/>
                    <a:pt x="3288" y="4251"/>
                  </a:cubicBezTo>
                  <a:cubicBezTo>
                    <a:pt x="4321" y="4251"/>
                    <a:pt x="5187" y="3918"/>
                    <a:pt x="5889" y="3647"/>
                  </a:cubicBezTo>
                  <a:cubicBezTo>
                    <a:pt x="6368" y="3463"/>
                    <a:pt x="6772" y="3307"/>
                    <a:pt x="7091" y="3307"/>
                  </a:cubicBezTo>
                  <a:close/>
                  <a:moveTo>
                    <a:pt x="3411" y="8974"/>
                  </a:moveTo>
                  <a:cubicBezTo>
                    <a:pt x="3817" y="9178"/>
                    <a:pt x="4268" y="9304"/>
                    <a:pt x="4745" y="9335"/>
                  </a:cubicBezTo>
                  <a:lnTo>
                    <a:pt x="4745" y="9849"/>
                  </a:lnTo>
                  <a:lnTo>
                    <a:pt x="4111" y="10061"/>
                  </a:lnTo>
                  <a:lnTo>
                    <a:pt x="3411" y="9593"/>
                  </a:lnTo>
                  <a:lnTo>
                    <a:pt x="3411" y="8974"/>
                  </a:lnTo>
                  <a:close/>
                  <a:moveTo>
                    <a:pt x="6525" y="8974"/>
                  </a:moveTo>
                  <a:lnTo>
                    <a:pt x="6525" y="9593"/>
                  </a:lnTo>
                  <a:lnTo>
                    <a:pt x="5825" y="10061"/>
                  </a:lnTo>
                  <a:lnTo>
                    <a:pt x="5190" y="9849"/>
                  </a:lnTo>
                  <a:lnTo>
                    <a:pt x="5190" y="9335"/>
                  </a:lnTo>
                  <a:cubicBezTo>
                    <a:pt x="5668" y="9304"/>
                    <a:pt x="6119" y="9178"/>
                    <a:pt x="6525" y="8974"/>
                  </a:cubicBezTo>
                  <a:close/>
                  <a:moveTo>
                    <a:pt x="4968" y="10243"/>
                  </a:moveTo>
                  <a:lnTo>
                    <a:pt x="5577" y="10447"/>
                  </a:lnTo>
                  <a:lnTo>
                    <a:pt x="5400" y="10973"/>
                  </a:lnTo>
                  <a:lnTo>
                    <a:pt x="4536" y="10973"/>
                  </a:lnTo>
                  <a:lnTo>
                    <a:pt x="4360" y="10447"/>
                  </a:lnTo>
                  <a:lnTo>
                    <a:pt x="4968" y="10243"/>
                  </a:lnTo>
                  <a:close/>
                  <a:moveTo>
                    <a:pt x="5076" y="11418"/>
                  </a:moveTo>
                  <a:lnTo>
                    <a:pt x="5595" y="14532"/>
                  </a:lnTo>
                  <a:lnTo>
                    <a:pt x="4341" y="14532"/>
                  </a:lnTo>
                  <a:lnTo>
                    <a:pt x="4860" y="11418"/>
                  </a:lnTo>
                  <a:close/>
                  <a:moveTo>
                    <a:pt x="7637" y="9935"/>
                  </a:moveTo>
                  <a:cubicBezTo>
                    <a:pt x="8658" y="9935"/>
                    <a:pt x="9490" y="10767"/>
                    <a:pt x="9490" y="11788"/>
                  </a:cubicBezTo>
                  <a:lnTo>
                    <a:pt x="9490" y="14532"/>
                  </a:lnTo>
                  <a:lnTo>
                    <a:pt x="8156" y="14532"/>
                  </a:lnTo>
                  <a:lnTo>
                    <a:pt x="8156" y="12974"/>
                  </a:lnTo>
                  <a:cubicBezTo>
                    <a:pt x="8156" y="12852"/>
                    <a:pt x="8057" y="12753"/>
                    <a:pt x="7933" y="12753"/>
                  </a:cubicBezTo>
                  <a:cubicBezTo>
                    <a:pt x="7811" y="12753"/>
                    <a:pt x="7712" y="12852"/>
                    <a:pt x="7712" y="12974"/>
                  </a:cubicBezTo>
                  <a:lnTo>
                    <a:pt x="7712" y="14532"/>
                  </a:lnTo>
                  <a:lnTo>
                    <a:pt x="6046" y="14532"/>
                  </a:lnTo>
                  <a:lnTo>
                    <a:pt x="5527" y="11418"/>
                  </a:lnTo>
                  <a:lnTo>
                    <a:pt x="5563" y="11418"/>
                  </a:lnTo>
                  <a:cubicBezTo>
                    <a:pt x="5573" y="11418"/>
                    <a:pt x="5582" y="11417"/>
                    <a:pt x="5591" y="11415"/>
                  </a:cubicBezTo>
                  <a:cubicBezTo>
                    <a:pt x="5594" y="11415"/>
                    <a:pt x="5596" y="11415"/>
                    <a:pt x="5599" y="11414"/>
                  </a:cubicBezTo>
                  <a:cubicBezTo>
                    <a:pt x="5609" y="11413"/>
                    <a:pt x="5619" y="11410"/>
                    <a:pt x="5629" y="11408"/>
                  </a:cubicBezTo>
                  <a:cubicBezTo>
                    <a:pt x="5629" y="11408"/>
                    <a:pt x="5630" y="11407"/>
                    <a:pt x="5630" y="11407"/>
                  </a:cubicBezTo>
                  <a:cubicBezTo>
                    <a:pt x="5640" y="11404"/>
                    <a:pt x="5648" y="11399"/>
                    <a:pt x="5658" y="11395"/>
                  </a:cubicBezTo>
                  <a:cubicBezTo>
                    <a:pt x="5660" y="11395"/>
                    <a:pt x="5661" y="11394"/>
                    <a:pt x="5662" y="11393"/>
                  </a:cubicBezTo>
                  <a:cubicBezTo>
                    <a:pt x="5671" y="11389"/>
                    <a:pt x="5680" y="11384"/>
                    <a:pt x="5689" y="11378"/>
                  </a:cubicBezTo>
                  <a:cubicBezTo>
                    <a:pt x="5690" y="11377"/>
                    <a:pt x="5691" y="11376"/>
                    <a:pt x="5693" y="11375"/>
                  </a:cubicBezTo>
                  <a:cubicBezTo>
                    <a:pt x="5700" y="11369"/>
                    <a:pt x="5706" y="11363"/>
                    <a:pt x="5714" y="11357"/>
                  </a:cubicBezTo>
                  <a:lnTo>
                    <a:pt x="5717" y="11354"/>
                  </a:lnTo>
                  <a:cubicBezTo>
                    <a:pt x="5724" y="11347"/>
                    <a:pt x="5730" y="11339"/>
                    <a:pt x="5736" y="11332"/>
                  </a:cubicBezTo>
                  <a:cubicBezTo>
                    <a:pt x="5738" y="11330"/>
                    <a:pt x="5740" y="11328"/>
                    <a:pt x="5742" y="11326"/>
                  </a:cubicBezTo>
                  <a:cubicBezTo>
                    <a:pt x="5747" y="11318"/>
                    <a:pt x="5753" y="11309"/>
                    <a:pt x="5757" y="11300"/>
                  </a:cubicBezTo>
                  <a:cubicBezTo>
                    <a:pt x="5758" y="11299"/>
                    <a:pt x="5758" y="11298"/>
                    <a:pt x="5759" y="11297"/>
                  </a:cubicBezTo>
                  <a:cubicBezTo>
                    <a:pt x="5763" y="11287"/>
                    <a:pt x="5768" y="11278"/>
                    <a:pt x="5771" y="11268"/>
                  </a:cubicBezTo>
                  <a:cubicBezTo>
                    <a:pt x="5772" y="11268"/>
                    <a:pt x="5772" y="11267"/>
                    <a:pt x="5772" y="11266"/>
                  </a:cubicBezTo>
                  <a:lnTo>
                    <a:pt x="5774" y="11262"/>
                  </a:lnTo>
                  <a:lnTo>
                    <a:pt x="6044" y="10449"/>
                  </a:lnTo>
                  <a:lnTo>
                    <a:pt x="6815" y="9935"/>
                  </a:lnTo>
                  <a:close/>
                  <a:moveTo>
                    <a:pt x="4820" y="1"/>
                  </a:moveTo>
                  <a:cubicBezTo>
                    <a:pt x="2817" y="1"/>
                    <a:pt x="1188" y="1629"/>
                    <a:pt x="1187" y="3632"/>
                  </a:cubicBezTo>
                  <a:cubicBezTo>
                    <a:pt x="1187" y="3640"/>
                    <a:pt x="1187" y="3648"/>
                    <a:pt x="1188" y="3655"/>
                  </a:cubicBezTo>
                  <a:cubicBezTo>
                    <a:pt x="1189" y="3657"/>
                    <a:pt x="1189" y="3661"/>
                    <a:pt x="1189" y="3663"/>
                  </a:cubicBezTo>
                  <a:cubicBezTo>
                    <a:pt x="1190" y="3667"/>
                    <a:pt x="1190" y="3672"/>
                    <a:pt x="1191" y="3677"/>
                  </a:cubicBezTo>
                  <a:cubicBezTo>
                    <a:pt x="1192" y="3681"/>
                    <a:pt x="1193" y="3685"/>
                    <a:pt x="1195" y="3690"/>
                  </a:cubicBezTo>
                  <a:cubicBezTo>
                    <a:pt x="1195" y="3692"/>
                    <a:pt x="1196" y="3695"/>
                    <a:pt x="1196" y="3697"/>
                  </a:cubicBezTo>
                  <a:cubicBezTo>
                    <a:pt x="1198" y="3702"/>
                    <a:pt x="1199" y="3706"/>
                    <a:pt x="1201" y="3711"/>
                  </a:cubicBezTo>
                  <a:cubicBezTo>
                    <a:pt x="1202" y="3713"/>
                    <a:pt x="1203" y="3716"/>
                    <a:pt x="1203" y="3718"/>
                  </a:cubicBezTo>
                  <a:cubicBezTo>
                    <a:pt x="1206" y="3722"/>
                    <a:pt x="1208" y="3726"/>
                    <a:pt x="1210" y="3730"/>
                  </a:cubicBezTo>
                  <a:cubicBezTo>
                    <a:pt x="1211" y="3732"/>
                    <a:pt x="1212" y="3735"/>
                    <a:pt x="1213" y="3737"/>
                  </a:cubicBezTo>
                  <a:cubicBezTo>
                    <a:pt x="1215" y="3740"/>
                    <a:pt x="1217" y="3745"/>
                    <a:pt x="1219" y="3748"/>
                  </a:cubicBezTo>
                  <a:cubicBezTo>
                    <a:pt x="1221" y="3751"/>
                    <a:pt x="1222" y="3753"/>
                    <a:pt x="1224" y="3756"/>
                  </a:cubicBezTo>
                  <a:cubicBezTo>
                    <a:pt x="1226" y="3759"/>
                    <a:pt x="1228" y="3761"/>
                    <a:pt x="1230" y="3764"/>
                  </a:cubicBezTo>
                  <a:cubicBezTo>
                    <a:pt x="1232" y="3767"/>
                    <a:pt x="1235" y="3771"/>
                    <a:pt x="1238" y="3774"/>
                  </a:cubicBezTo>
                  <a:cubicBezTo>
                    <a:pt x="1239" y="3776"/>
                    <a:pt x="1241" y="3778"/>
                    <a:pt x="1242" y="3779"/>
                  </a:cubicBezTo>
                  <a:cubicBezTo>
                    <a:pt x="1245" y="3783"/>
                    <a:pt x="1248" y="3786"/>
                    <a:pt x="1251" y="3789"/>
                  </a:cubicBezTo>
                  <a:cubicBezTo>
                    <a:pt x="1253" y="3791"/>
                    <a:pt x="1255" y="3792"/>
                    <a:pt x="1256" y="3794"/>
                  </a:cubicBezTo>
                  <a:cubicBezTo>
                    <a:pt x="1260" y="3797"/>
                    <a:pt x="1264" y="3801"/>
                    <a:pt x="1268" y="3804"/>
                  </a:cubicBezTo>
                  <a:cubicBezTo>
                    <a:pt x="1270" y="3806"/>
                    <a:pt x="1272" y="3808"/>
                    <a:pt x="1274" y="3809"/>
                  </a:cubicBezTo>
                  <a:cubicBezTo>
                    <a:pt x="1277" y="3812"/>
                    <a:pt x="1281" y="3814"/>
                    <a:pt x="1284" y="3817"/>
                  </a:cubicBezTo>
                  <a:cubicBezTo>
                    <a:pt x="1288" y="3820"/>
                    <a:pt x="1293" y="3822"/>
                    <a:pt x="1297" y="3824"/>
                  </a:cubicBezTo>
                  <a:cubicBezTo>
                    <a:pt x="1299" y="3825"/>
                    <a:pt x="1301" y="3828"/>
                    <a:pt x="1303" y="3829"/>
                  </a:cubicBezTo>
                  <a:cubicBezTo>
                    <a:pt x="1310" y="3832"/>
                    <a:pt x="1316" y="3836"/>
                    <a:pt x="1325" y="3839"/>
                  </a:cubicBezTo>
                  <a:cubicBezTo>
                    <a:pt x="1378" y="3861"/>
                    <a:pt x="1431" y="3882"/>
                    <a:pt x="1483" y="3903"/>
                  </a:cubicBezTo>
                  <a:lnTo>
                    <a:pt x="1483" y="5858"/>
                  </a:lnTo>
                  <a:cubicBezTo>
                    <a:pt x="1483" y="7034"/>
                    <a:pt x="2070" y="8076"/>
                    <a:pt x="2966" y="8708"/>
                  </a:cubicBezTo>
                  <a:lnTo>
                    <a:pt x="2966" y="9491"/>
                  </a:lnTo>
                  <a:lnTo>
                    <a:pt x="2299" y="9491"/>
                  </a:lnTo>
                  <a:cubicBezTo>
                    <a:pt x="2079" y="9491"/>
                    <a:pt x="1861" y="9522"/>
                    <a:pt x="1651" y="9583"/>
                  </a:cubicBezTo>
                  <a:cubicBezTo>
                    <a:pt x="1534" y="9617"/>
                    <a:pt x="1466" y="9742"/>
                    <a:pt x="1500" y="9859"/>
                  </a:cubicBezTo>
                  <a:cubicBezTo>
                    <a:pt x="1528" y="9953"/>
                    <a:pt x="1616" y="10018"/>
                    <a:pt x="1714" y="10018"/>
                  </a:cubicBezTo>
                  <a:lnTo>
                    <a:pt x="1715" y="10018"/>
                  </a:lnTo>
                  <a:cubicBezTo>
                    <a:pt x="1735" y="10018"/>
                    <a:pt x="1756" y="10015"/>
                    <a:pt x="1777" y="10010"/>
                  </a:cubicBezTo>
                  <a:cubicBezTo>
                    <a:pt x="1777" y="10009"/>
                    <a:pt x="1777" y="10009"/>
                    <a:pt x="1777" y="10009"/>
                  </a:cubicBezTo>
                  <a:cubicBezTo>
                    <a:pt x="1945" y="9960"/>
                    <a:pt x="2119" y="9935"/>
                    <a:pt x="2296" y="9935"/>
                  </a:cubicBezTo>
                  <a:lnTo>
                    <a:pt x="3122" y="9935"/>
                  </a:lnTo>
                  <a:lnTo>
                    <a:pt x="3892" y="10449"/>
                  </a:lnTo>
                  <a:lnTo>
                    <a:pt x="4163" y="11262"/>
                  </a:lnTo>
                  <a:lnTo>
                    <a:pt x="4165" y="11266"/>
                  </a:lnTo>
                  <a:cubicBezTo>
                    <a:pt x="4165" y="11267"/>
                    <a:pt x="4165" y="11268"/>
                    <a:pt x="4165" y="11268"/>
                  </a:cubicBezTo>
                  <a:cubicBezTo>
                    <a:pt x="4169" y="11278"/>
                    <a:pt x="4173" y="11287"/>
                    <a:pt x="4177" y="11297"/>
                  </a:cubicBezTo>
                  <a:cubicBezTo>
                    <a:pt x="4178" y="11298"/>
                    <a:pt x="4178" y="11299"/>
                    <a:pt x="4179" y="11300"/>
                  </a:cubicBezTo>
                  <a:cubicBezTo>
                    <a:pt x="4183" y="11309"/>
                    <a:pt x="4189" y="11318"/>
                    <a:pt x="4195" y="11326"/>
                  </a:cubicBezTo>
                  <a:cubicBezTo>
                    <a:pt x="4197" y="11328"/>
                    <a:pt x="4198" y="11330"/>
                    <a:pt x="4200" y="11332"/>
                  </a:cubicBezTo>
                  <a:cubicBezTo>
                    <a:pt x="4206" y="11339"/>
                    <a:pt x="4212" y="11347"/>
                    <a:pt x="4219" y="11354"/>
                  </a:cubicBezTo>
                  <a:cubicBezTo>
                    <a:pt x="4221" y="11355"/>
                    <a:pt x="4222" y="11356"/>
                    <a:pt x="4223" y="11358"/>
                  </a:cubicBezTo>
                  <a:cubicBezTo>
                    <a:pt x="4230" y="11363"/>
                    <a:pt x="4236" y="11369"/>
                    <a:pt x="4243" y="11375"/>
                  </a:cubicBezTo>
                  <a:cubicBezTo>
                    <a:pt x="4245" y="11376"/>
                    <a:pt x="4247" y="11377"/>
                    <a:pt x="4248" y="11378"/>
                  </a:cubicBezTo>
                  <a:cubicBezTo>
                    <a:pt x="4256" y="11384"/>
                    <a:pt x="4265" y="11389"/>
                    <a:pt x="4273" y="11393"/>
                  </a:cubicBezTo>
                  <a:cubicBezTo>
                    <a:pt x="4276" y="11394"/>
                    <a:pt x="4277" y="11395"/>
                    <a:pt x="4279" y="11395"/>
                  </a:cubicBezTo>
                  <a:cubicBezTo>
                    <a:pt x="4287" y="11399"/>
                    <a:pt x="4296" y="11404"/>
                    <a:pt x="4307" y="11407"/>
                  </a:cubicBezTo>
                  <a:cubicBezTo>
                    <a:pt x="4307" y="11407"/>
                    <a:pt x="4307" y="11408"/>
                    <a:pt x="4308" y="11408"/>
                  </a:cubicBezTo>
                  <a:cubicBezTo>
                    <a:pt x="4317" y="11411"/>
                    <a:pt x="4327" y="11413"/>
                    <a:pt x="4337" y="11414"/>
                  </a:cubicBezTo>
                  <a:lnTo>
                    <a:pt x="4344" y="11416"/>
                  </a:lnTo>
                  <a:cubicBezTo>
                    <a:pt x="4353" y="11417"/>
                    <a:pt x="4364" y="11418"/>
                    <a:pt x="4373" y="11418"/>
                  </a:cubicBezTo>
                  <a:lnTo>
                    <a:pt x="4409" y="11418"/>
                  </a:lnTo>
                  <a:lnTo>
                    <a:pt x="3890" y="14532"/>
                  </a:lnTo>
                  <a:lnTo>
                    <a:pt x="2225" y="14532"/>
                  </a:lnTo>
                  <a:lnTo>
                    <a:pt x="2225" y="12974"/>
                  </a:lnTo>
                  <a:cubicBezTo>
                    <a:pt x="2225" y="12852"/>
                    <a:pt x="2125" y="12753"/>
                    <a:pt x="2003" y="12753"/>
                  </a:cubicBezTo>
                  <a:cubicBezTo>
                    <a:pt x="1879" y="12753"/>
                    <a:pt x="1780" y="12852"/>
                    <a:pt x="1780" y="12974"/>
                  </a:cubicBezTo>
                  <a:lnTo>
                    <a:pt x="1780" y="14532"/>
                  </a:lnTo>
                  <a:lnTo>
                    <a:pt x="446" y="14532"/>
                  </a:lnTo>
                  <a:lnTo>
                    <a:pt x="446" y="11788"/>
                  </a:lnTo>
                  <a:cubicBezTo>
                    <a:pt x="446" y="11515"/>
                    <a:pt x="504" y="11251"/>
                    <a:pt x="619" y="11005"/>
                  </a:cubicBezTo>
                  <a:cubicBezTo>
                    <a:pt x="729" y="10768"/>
                    <a:pt x="886" y="10561"/>
                    <a:pt x="1085" y="10388"/>
                  </a:cubicBezTo>
                  <a:cubicBezTo>
                    <a:pt x="1178" y="10308"/>
                    <a:pt x="1188" y="10167"/>
                    <a:pt x="1107" y="10074"/>
                  </a:cubicBezTo>
                  <a:cubicBezTo>
                    <a:pt x="1066" y="10025"/>
                    <a:pt x="1004" y="9997"/>
                    <a:pt x="939" y="9997"/>
                  </a:cubicBezTo>
                  <a:cubicBezTo>
                    <a:pt x="886" y="9997"/>
                    <a:pt x="834" y="10016"/>
                    <a:pt x="794" y="10052"/>
                  </a:cubicBezTo>
                  <a:cubicBezTo>
                    <a:pt x="290" y="10488"/>
                    <a:pt x="1" y="11122"/>
                    <a:pt x="1" y="11788"/>
                  </a:cubicBezTo>
                  <a:lnTo>
                    <a:pt x="1" y="11789"/>
                  </a:lnTo>
                  <a:lnTo>
                    <a:pt x="1" y="14755"/>
                  </a:lnTo>
                  <a:cubicBezTo>
                    <a:pt x="1" y="14877"/>
                    <a:pt x="100" y="14976"/>
                    <a:pt x="224" y="14976"/>
                  </a:cubicBezTo>
                  <a:lnTo>
                    <a:pt x="9713" y="14976"/>
                  </a:lnTo>
                  <a:cubicBezTo>
                    <a:pt x="9836" y="14976"/>
                    <a:pt x="9936" y="14877"/>
                    <a:pt x="9936" y="14755"/>
                  </a:cubicBezTo>
                  <a:lnTo>
                    <a:pt x="9936" y="11788"/>
                  </a:lnTo>
                  <a:cubicBezTo>
                    <a:pt x="9936" y="10521"/>
                    <a:pt x="8904" y="9491"/>
                    <a:pt x="7637" y="9491"/>
                  </a:cubicBezTo>
                  <a:lnTo>
                    <a:pt x="6970" y="9491"/>
                  </a:lnTo>
                  <a:lnTo>
                    <a:pt x="6970" y="8708"/>
                  </a:lnTo>
                  <a:cubicBezTo>
                    <a:pt x="7866" y="8077"/>
                    <a:pt x="8453" y="7034"/>
                    <a:pt x="8453" y="5858"/>
                  </a:cubicBezTo>
                  <a:lnTo>
                    <a:pt x="8453" y="3634"/>
                  </a:lnTo>
                  <a:cubicBezTo>
                    <a:pt x="8453" y="1631"/>
                    <a:pt x="6823" y="1"/>
                    <a:pt x="4820" y="1"/>
                  </a:cubicBezTo>
                  <a:close/>
                </a:path>
              </a:pathLst>
            </a:custGeom>
            <a:solidFill>
              <a:schemeClr val="bg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TextBox 515">
              <a:extLst>
                <a:ext uri="{FF2B5EF4-FFF2-40B4-BE49-F238E27FC236}">
                  <a16:creationId xmlns:a16="http://schemas.microsoft.com/office/drawing/2014/main" id="{F65B921B-38CD-D1F4-929E-C9430D16AFDC}"/>
                </a:ext>
              </a:extLst>
            </p:cNvPr>
            <p:cNvSpPr txBox="1"/>
            <p:nvPr/>
          </p:nvSpPr>
          <p:spPr>
            <a:xfrm>
              <a:off x="1194095" y="2171003"/>
              <a:ext cx="1805181" cy="707886"/>
            </a:xfrm>
            <a:prstGeom prst="rect">
              <a:avLst/>
            </a:prstGeom>
            <a:noFill/>
          </p:spPr>
          <p:txBody>
            <a:bodyPr wrap="square" rtlCol="0">
              <a:spAutoFit/>
            </a:bodyPr>
            <a:lstStyle/>
            <a:p>
              <a:pPr algn="r" rtl="1"/>
              <a:r>
                <a:rPr lang="ar-SY" sz="2000" dirty="0">
                  <a:solidFill>
                    <a:schemeClr val="bg2"/>
                  </a:solidFill>
                  <a:latin typeface="Dubai Medium" panose="020B0603030403030204" pitchFamily="34" charset="-78"/>
                  <a:cs typeface="Dubai Medium" panose="020B0603030403030204" pitchFamily="34" charset="-78"/>
                </a:rPr>
                <a:t>واجهة سهلة ومرنة للموظفين</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55" name="Rectangle: Rounded Corners 454">
              <a:extLst>
                <a:ext uri="{FF2B5EF4-FFF2-40B4-BE49-F238E27FC236}">
                  <a16:creationId xmlns:a16="http://schemas.microsoft.com/office/drawing/2014/main" id="{FD19AB4E-A3F5-9A64-03D8-1F200225212E}"/>
                </a:ext>
              </a:extLst>
            </p:cNvPr>
            <p:cNvSpPr/>
            <p:nvPr/>
          </p:nvSpPr>
          <p:spPr>
            <a:xfrm>
              <a:off x="648481" y="2156341"/>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2" name="Group 471">
            <a:extLst>
              <a:ext uri="{FF2B5EF4-FFF2-40B4-BE49-F238E27FC236}">
                <a16:creationId xmlns:a16="http://schemas.microsoft.com/office/drawing/2014/main" id="{1D1D6F16-C165-6F2F-C144-8C575DF0CFD6}"/>
              </a:ext>
            </a:extLst>
          </p:cNvPr>
          <p:cNvGrpSpPr/>
          <p:nvPr/>
        </p:nvGrpSpPr>
        <p:grpSpPr>
          <a:xfrm>
            <a:off x="648481" y="2966315"/>
            <a:ext cx="3103807" cy="726475"/>
            <a:chOff x="648481" y="2966315"/>
            <a:chExt cx="3103807" cy="726475"/>
          </a:xfrm>
        </p:grpSpPr>
        <p:grpSp>
          <p:nvGrpSpPr>
            <p:cNvPr id="4" name="Google Shape;10151;p66">
              <a:extLst>
                <a:ext uri="{FF2B5EF4-FFF2-40B4-BE49-F238E27FC236}">
                  <a16:creationId xmlns:a16="http://schemas.microsoft.com/office/drawing/2014/main" id="{86CBA144-EBA0-DFA3-22EA-AC499FF800C3}"/>
                </a:ext>
              </a:extLst>
            </p:cNvPr>
            <p:cNvGrpSpPr/>
            <p:nvPr/>
          </p:nvGrpSpPr>
          <p:grpSpPr>
            <a:xfrm>
              <a:off x="3219250" y="3177950"/>
              <a:ext cx="422542" cy="342973"/>
              <a:chOff x="2165809" y="3811059"/>
              <a:chExt cx="422542" cy="342973"/>
            </a:xfrm>
            <a:solidFill>
              <a:schemeClr val="bg2"/>
            </a:solidFill>
          </p:grpSpPr>
          <p:sp>
            <p:nvSpPr>
              <p:cNvPr id="5" name="Google Shape;10152;p66">
                <a:extLst>
                  <a:ext uri="{FF2B5EF4-FFF2-40B4-BE49-F238E27FC236}">
                    <a16:creationId xmlns:a16="http://schemas.microsoft.com/office/drawing/2014/main" id="{45E5705A-002D-55F8-6E06-354B19E291B8}"/>
                  </a:ext>
                </a:extLst>
              </p:cNvPr>
              <p:cNvSpPr/>
              <p:nvPr/>
            </p:nvSpPr>
            <p:spPr>
              <a:xfrm>
                <a:off x="2165809" y="3811059"/>
                <a:ext cx="422542" cy="342973"/>
              </a:xfrm>
              <a:custGeom>
                <a:avLst/>
                <a:gdLst/>
                <a:ahLst/>
                <a:cxnLst/>
                <a:rect l="l" t="t" r="r" b="b"/>
                <a:pathLst>
                  <a:path w="13276" h="10776" extrusionOk="0">
                    <a:moveTo>
                      <a:pt x="2084" y="382"/>
                    </a:moveTo>
                    <a:cubicBezTo>
                      <a:pt x="2084" y="382"/>
                      <a:pt x="2108" y="382"/>
                      <a:pt x="2108" y="406"/>
                    </a:cubicBezTo>
                    <a:lnTo>
                      <a:pt x="2108" y="1239"/>
                    </a:lnTo>
                    <a:cubicBezTo>
                      <a:pt x="2108" y="1239"/>
                      <a:pt x="2108" y="1251"/>
                      <a:pt x="2084" y="1251"/>
                    </a:cubicBezTo>
                    <a:lnTo>
                      <a:pt x="1667" y="1251"/>
                    </a:lnTo>
                    <a:cubicBezTo>
                      <a:pt x="1667" y="1251"/>
                      <a:pt x="1655" y="1251"/>
                      <a:pt x="1655" y="1239"/>
                    </a:cubicBezTo>
                    <a:lnTo>
                      <a:pt x="1655" y="406"/>
                    </a:lnTo>
                    <a:lnTo>
                      <a:pt x="2084" y="382"/>
                    </a:lnTo>
                    <a:close/>
                    <a:moveTo>
                      <a:pt x="11645" y="382"/>
                    </a:moveTo>
                    <a:cubicBezTo>
                      <a:pt x="11645" y="382"/>
                      <a:pt x="11657" y="382"/>
                      <a:pt x="11657" y="406"/>
                    </a:cubicBezTo>
                    <a:lnTo>
                      <a:pt x="11657" y="1239"/>
                    </a:lnTo>
                    <a:cubicBezTo>
                      <a:pt x="11657" y="1239"/>
                      <a:pt x="11657" y="1251"/>
                      <a:pt x="11645" y="1251"/>
                    </a:cubicBezTo>
                    <a:lnTo>
                      <a:pt x="11216" y="1251"/>
                    </a:lnTo>
                    <a:cubicBezTo>
                      <a:pt x="11216" y="1251"/>
                      <a:pt x="11192" y="1251"/>
                      <a:pt x="11192" y="1239"/>
                    </a:cubicBezTo>
                    <a:lnTo>
                      <a:pt x="11192" y="406"/>
                    </a:lnTo>
                    <a:lnTo>
                      <a:pt x="11216" y="406"/>
                    </a:lnTo>
                    <a:lnTo>
                      <a:pt x="11645" y="382"/>
                    </a:lnTo>
                    <a:close/>
                    <a:moveTo>
                      <a:pt x="12478" y="1215"/>
                    </a:moveTo>
                    <a:cubicBezTo>
                      <a:pt x="12716" y="1215"/>
                      <a:pt x="12907" y="1418"/>
                      <a:pt x="12907" y="1656"/>
                    </a:cubicBezTo>
                    <a:lnTo>
                      <a:pt x="12907" y="9954"/>
                    </a:lnTo>
                    <a:cubicBezTo>
                      <a:pt x="12895" y="10193"/>
                      <a:pt x="12704" y="10383"/>
                      <a:pt x="12466" y="10383"/>
                    </a:cubicBezTo>
                    <a:lnTo>
                      <a:pt x="834" y="10383"/>
                    </a:lnTo>
                    <a:cubicBezTo>
                      <a:pt x="596" y="10383"/>
                      <a:pt x="405" y="10193"/>
                      <a:pt x="405" y="9954"/>
                    </a:cubicBezTo>
                    <a:lnTo>
                      <a:pt x="405" y="1656"/>
                    </a:lnTo>
                    <a:cubicBezTo>
                      <a:pt x="405" y="1418"/>
                      <a:pt x="596" y="1215"/>
                      <a:pt x="834" y="1215"/>
                    </a:cubicBezTo>
                    <a:lnTo>
                      <a:pt x="1262" y="1215"/>
                    </a:lnTo>
                    <a:lnTo>
                      <a:pt x="1262" y="1239"/>
                    </a:lnTo>
                    <a:cubicBezTo>
                      <a:pt x="1262" y="1453"/>
                      <a:pt x="1441" y="1632"/>
                      <a:pt x="1667" y="1632"/>
                    </a:cubicBezTo>
                    <a:lnTo>
                      <a:pt x="2084" y="1632"/>
                    </a:lnTo>
                    <a:cubicBezTo>
                      <a:pt x="2310" y="1632"/>
                      <a:pt x="2489" y="1453"/>
                      <a:pt x="2489" y="1239"/>
                    </a:cubicBezTo>
                    <a:lnTo>
                      <a:pt x="2489" y="1215"/>
                    </a:lnTo>
                    <a:lnTo>
                      <a:pt x="10823" y="1215"/>
                    </a:lnTo>
                    <a:lnTo>
                      <a:pt x="10823" y="1239"/>
                    </a:lnTo>
                    <a:cubicBezTo>
                      <a:pt x="10823" y="1453"/>
                      <a:pt x="11002" y="1632"/>
                      <a:pt x="11228" y="1632"/>
                    </a:cubicBezTo>
                    <a:lnTo>
                      <a:pt x="11645" y="1632"/>
                    </a:lnTo>
                    <a:cubicBezTo>
                      <a:pt x="11859" y="1632"/>
                      <a:pt x="12038" y="1453"/>
                      <a:pt x="12038" y="1239"/>
                    </a:cubicBezTo>
                    <a:lnTo>
                      <a:pt x="12038" y="1215"/>
                    </a:lnTo>
                    <a:close/>
                    <a:moveTo>
                      <a:pt x="1655" y="1"/>
                    </a:moveTo>
                    <a:cubicBezTo>
                      <a:pt x="1429" y="1"/>
                      <a:pt x="1251" y="179"/>
                      <a:pt x="1251" y="406"/>
                    </a:cubicBezTo>
                    <a:lnTo>
                      <a:pt x="1251" y="834"/>
                    </a:lnTo>
                    <a:lnTo>
                      <a:pt x="822" y="834"/>
                    </a:lnTo>
                    <a:cubicBezTo>
                      <a:pt x="381" y="834"/>
                      <a:pt x="0" y="1203"/>
                      <a:pt x="0" y="1656"/>
                    </a:cubicBezTo>
                    <a:lnTo>
                      <a:pt x="0" y="9954"/>
                    </a:lnTo>
                    <a:cubicBezTo>
                      <a:pt x="0" y="10395"/>
                      <a:pt x="381" y="10776"/>
                      <a:pt x="822" y="10776"/>
                    </a:cubicBezTo>
                    <a:lnTo>
                      <a:pt x="12442" y="10776"/>
                    </a:lnTo>
                    <a:cubicBezTo>
                      <a:pt x="12895" y="10776"/>
                      <a:pt x="13264" y="10395"/>
                      <a:pt x="13264" y="9954"/>
                    </a:cubicBezTo>
                    <a:lnTo>
                      <a:pt x="13264" y="1656"/>
                    </a:lnTo>
                    <a:cubicBezTo>
                      <a:pt x="13276" y="1203"/>
                      <a:pt x="12907" y="834"/>
                      <a:pt x="12466" y="834"/>
                    </a:cubicBezTo>
                    <a:lnTo>
                      <a:pt x="12026" y="834"/>
                    </a:lnTo>
                    <a:lnTo>
                      <a:pt x="12026" y="406"/>
                    </a:lnTo>
                    <a:cubicBezTo>
                      <a:pt x="12026" y="179"/>
                      <a:pt x="11847" y="1"/>
                      <a:pt x="11621" y="1"/>
                    </a:cubicBezTo>
                    <a:lnTo>
                      <a:pt x="11216" y="1"/>
                    </a:lnTo>
                    <a:cubicBezTo>
                      <a:pt x="10990" y="1"/>
                      <a:pt x="10811" y="179"/>
                      <a:pt x="10811" y="406"/>
                    </a:cubicBezTo>
                    <a:lnTo>
                      <a:pt x="10811" y="834"/>
                    </a:lnTo>
                    <a:lnTo>
                      <a:pt x="2477" y="834"/>
                    </a:lnTo>
                    <a:lnTo>
                      <a:pt x="2477" y="406"/>
                    </a:lnTo>
                    <a:cubicBezTo>
                      <a:pt x="2477" y="179"/>
                      <a:pt x="2298" y="1"/>
                      <a:pt x="2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153;p66">
                <a:extLst>
                  <a:ext uri="{FF2B5EF4-FFF2-40B4-BE49-F238E27FC236}">
                    <a16:creationId xmlns:a16="http://schemas.microsoft.com/office/drawing/2014/main" id="{AF3816AA-4140-EC2A-B402-72C0626583E3}"/>
                  </a:ext>
                </a:extLst>
              </p:cNvPr>
              <p:cNvSpPr/>
              <p:nvPr/>
            </p:nvSpPr>
            <p:spPr>
              <a:xfrm>
                <a:off x="2193085" y="3877387"/>
                <a:ext cx="368753" cy="12158"/>
              </a:xfrm>
              <a:custGeom>
                <a:avLst/>
                <a:gdLst/>
                <a:ahLst/>
                <a:cxnLst/>
                <a:rect l="l" t="t" r="r" b="b"/>
                <a:pathLst>
                  <a:path w="11586" h="382" extrusionOk="0">
                    <a:moveTo>
                      <a:pt x="191" y="0"/>
                    </a:moveTo>
                    <a:cubicBezTo>
                      <a:pt x="84" y="0"/>
                      <a:pt x="1" y="84"/>
                      <a:pt x="1" y="191"/>
                    </a:cubicBezTo>
                    <a:cubicBezTo>
                      <a:pt x="1" y="298"/>
                      <a:pt x="84" y="381"/>
                      <a:pt x="191" y="381"/>
                    </a:cubicBezTo>
                    <a:lnTo>
                      <a:pt x="11395" y="381"/>
                    </a:lnTo>
                    <a:cubicBezTo>
                      <a:pt x="11502" y="381"/>
                      <a:pt x="11585" y="298"/>
                      <a:pt x="11585" y="191"/>
                    </a:cubicBezTo>
                    <a:cubicBezTo>
                      <a:pt x="11585" y="84"/>
                      <a:pt x="11502" y="0"/>
                      <a:pt x="113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0154;p66">
                <a:extLst>
                  <a:ext uri="{FF2B5EF4-FFF2-40B4-BE49-F238E27FC236}">
                    <a16:creationId xmlns:a16="http://schemas.microsoft.com/office/drawing/2014/main" id="{77C1E92E-F58C-1B2C-787F-746F8BC3AD3E}"/>
                  </a:ext>
                </a:extLst>
              </p:cNvPr>
              <p:cNvSpPr/>
              <p:nvPr/>
            </p:nvSpPr>
            <p:spPr>
              <a:xfrm>
                <a:off x="2212404" y="3930062"/>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155;p66">
                <a:extLst>
                  <a:ext uri="{FF2B5EF4-FFF2-40B4-BE49-F238E27FC236}">
                    <a16:creationId xmlns:a16="http://schemas.microsoft.com/office/drawing/2014/main" id="{B9BB272F-6C44-3653-E8C7-689048B914F0}"/>
                  </a:ext>
                </a:extLst>
              </p:cNvPr>
              <p:cNvSpPr/>
              <p:nvPr/>
            </p:nvSpPr>
            <p:spPr>
              <a:xfrm>
                <a:off x="2305245" y="3930062"/>
                <a:ext cx="51974" cy="12158"/>
              </a:xfrm>
              <a:custGeom>
                <a:avLst/>
                <a:gdLst/>
                <a:ahLst/>
                <a:cxnLst/>
                <a:rect l="l" t="t" r="r" b="b"/>
                <a:pathLst>
                  <a:path w="1633"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156;p66">
                <a:extLst>
                  <a:ext uri="{FF2B5EF4-FFF2-40B4-BE49-F238E27FC236}">
                    <a16:creationId xmlns:a16="http://schemas.microsoft.com/office/drawing/2014/main" id="{7859134C-8C87-2909-B738-E4EDCEE7A61A}"/>
                  </a:ext>
                </a:extLst>
              </p:cNvPr>
              <p:cNvSpPr/>
              <p:nvPr/>
            </p:nvSpPr>
            <p:spPr>
              <a:xfrm>
                <a:off x="2489813" y="3930062"/>
                <a:ext cx="52324" cy="12158"/>
              </a:xfrm>
              <a:custGeom>
                <a:avLst/>
                <a:gdLst/>
                <a:ahLst/>
                <a:cxnLst/>
                <a:rect l="l" t="t" r="r" b="b"/>
                <a:pathLst>
                  <a:path w="1644" h="382" extrusionOk="0">
                    <a:moveTo>
                      <a:pt x="203" y="0"/>
                    </a:moveTo>
                    <a:cubicBezTo>
                      <a:pt x="95" y="0"/>
                      <a:pt x="0" y="84"/>
                      <a:pt x="0" y="191"/>
                    </a:cubicBezTo>
                    <a:cubicBezTo>
                      <a:pt x="0" y="298"/>
                      <a:pt x="95" y="381"/>
                      <a:pt x="203" y="381"/>
                    </a:cubicBezTo>
                    <a:lnTo>
                      <a:pt x="1441" y="381"/>
                    </a:lnTo>
                    <a:cubicBezTo>
                      <a:pt x="1548" y="381"/>
                      <a:pt x="1643" y="286"/>
                      <a:pt x="1643" y="191"/>
                    </a:cubicBezTo>
                    <a:cubicBezTo>
                      <a:pt x="1643" y="84"/>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157;p66">
                <a:extLst>
                  <a:ext uri="{FF2B5EF4-FFF2-40B4-BE49-F238E27FC236}">
                    <a16:creationId xmlns:a16="http://schemas.microsoft.com/office/drawing/2014/main" id="{6F46279D-419C-5550-7FCA-B6CB08F80FC9}"/>
                  </a:ext>
                </a:extLst>
              </p:cNvPr>
              <p:cNvSpPr/>
              <p:nvPr/>
            </p:nvSpPr>
            <p:spPr>
              <a:xfrm>
                <a:off x="2212404" y="3983118"/>
                <a:ext cx="51942" cy="12158"/>
              </a:xfrm>
              <a:custGeom>
                <a:avLst/>
                <a:gdLst/>
                <a:ahLst/>
                <a:cxnLst/>
                <a:rect l="l" t="t" r="r" b="b"/>
                <a:pathLst>
                  <a:path w="1632" h="382" extrusionOk="0">
                    <a:moveTo>
                      <a:pt x="191" y="0"/>
                    </a:moveTo>
                    <a:cubicBezTo>
                      <a:pt x="84" y="0"/>
                      <a:pt x="1" y="84"/>
                      <a:pt x="1" y="191"/>
                    </a:cubicBezTo>
                    <a:cubicBezTo>
                      <a:pt x="1" y="298"/>
                      <a:pt x="84" y="381"/>
                      <a:pt x="191" y="381"/>
                    </a:cubicBezTo>
                    <a:lnTo>
                      <a:pt x="1442" y="381"/>
                    </a:lnTo>
                    <a:cubicBezTo>
                      <a:pt x="1549" y="381"/>
                      <a:pt x="1632" y="286"/>
                      <a:pt x="1632" y="191"/>
                    </a:cubicBezTo>
                    <a:cubicBezTo>
                      <a:pt x="1632" y="84"/>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158;p66">
                <a:extLst>
                  <a:ext uri="{FF2B5EF4-FFF2-40B4-BE49-F238E27FC236}">
                    <a16:creationId xmlns:a16="http://schemas.microsoft.com/office/drawing/2014/main" id="{A7C86243-6C1D-2588-8F6A-D622F5142C06}"/>
                  </a:ext>
                </a:extLst>
              </p:cNvPr>
              <p:cNvSpPr/>
              <p:nvPr/>
            </p:nvSpPr>
            <p:spPr>
              <a:xfrm>
                <a:off x="2397736" y="3983118"/>
                <a:ext cx="51942" cy="12158"/>
              </a:xfrm>
              <a:custGeom>
                <a:avLst/>
                <a:gdLst/>
                <a:ahLst/>
                <a:cxnLst/>
                <a:rect l="l" t="t" r="r" b="b"/>
                <a:pathLst>
                  <a:path w="1632" h="382" extrusionOk="0">
                    <a:moveTo>
                      <a:pt x="191" y="0"/>
                    </a:moveTo>
                    <a:cubicBezTo>
                      <a:pt x="83" y="0"/>
                      <a:pt x="0" y="84"/>
                      <a:pt x="0" y="191"/>
                    </a:cubicBezTo>
                    <a:cubicBezTo>
                      <a:pt x="0" y="298"/>
                      <a:pt x="83" y="381"/>
                      <a:pt x="191" y="381"/>
                    </a:cubicBezTo>
                    <a:lnTo>
                      <a:pt x="1441" y="381"/>
                    </a:lnTo>
                    <a:cubicBezTo>
                      <a:pt x="1548" y="381"/>
                      <a:pt x="1631" y="286"/>
                      <a:pt x="1631" y="191"/>
                    </a:cubicBezTo>
                    <a:cubicBezTo>
                      <a:pt x="1631" y="84"/>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159;p66">
                <a:extLst>
                  <a:ext uri="{FF2B5EF4-FFF2-40B4-BE49-F238E27FC236}">
                    <a16:creationId xmlns:a16="http://schemas.microsoft.com/office/drawing/2014/main" id="{08BE20EE-3713-1F04-1A5F-718DC50FA1FD}"/>
                  </a:ext>
                </a:extLst>
              </p:cNvPr>
              <p:cNvSpPr/>
              <p:nvPr/>
            </p:nvSpPr>
            <p:spPr>
              <a:xfrm>
                <a:off x="2212404" y="4036175"/>
                <a:ext cx="51942" cy="12158"/>
              </a:xfrm>
              <a:custGeom>
                <a:avLst/>
                <a:gdLst/>
                <a:ahLst/>
                <a:cxnLst/>
                <a:rect l="l" t="t" r="r" b="b"/>
                <a:pathLst>
                  <a:path w="1632"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61"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160;p66">
                <a:extLst>
                  <a:ext uri="{FF2B5EF4-FFF2-40B4-BE49-F238E27FC236}">
                    <a16:creationId xmlns:a16="http://schemas.microsoft.com/office/drawing/2014/main" id="{D0692252-F09F-8214-4234-67367AA0A781}"/>
                  </a:ext>
                </a:extLst>
              </p:cNvPr>
              <p:cNvSpPr/>
              <p:nvPr/>
            </p:nvSpPr>
            <p:spPr>
              <a:xfrm>
                <a:off x="2305245" y="4036175"/>
                <a:ext cx="51974" cy="12158"/>
              </a:xfrm>
              <a:custGeom>
                <a:avLst/>
                <a:gdLst/>
                <a:ahLst/>
                <a:cxnLst/>
                <a:rect l="l" t="t" r="r" b="b"/>
                <a:pathLst>
                  <a:path w="1633" h="382" extrusionOk="0">
                    <a:moveTo>
                      <a:pt x="191" y="0"/>
                    </a:moveTo>
                    <a:cubicBezTo>
                      <a:pt x="84" y="0"/>
                      <a:pt x="1" y="83"/>
                      <a:pt x="1" y="191"/>
                    </a:cubicBezTo>
                    <a:cubicBezTo>
                      <a:pt x="1" y="298"/>
                      <a:pt x="84" y="381"/>
                      <a:pt x="191" y="381"/>
                    </a:cubicBezTo>
                    <a:lnTo>
                      <a:pt x="1442" y="381"/>
                    </a:lnTo>
                    <a:cubicBezTo>
                      <a:pt x="1549" y="381"/>
                      <a:pt x="1632" y="298"/>
                      <a:pt x="1632" y="191"/>
                    </a:cubicBezTo>
                    <a:cubicBezTo>
                      <a:pt x="1632" y="83"/>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161;p66">
                <a:extLst>
                  <a:ext uri="{FF2B5EF4-FFF2-40B4-BE49-F238E27FC236}">
                    <a16:creationId xmlns:a16="http://schemas.microsoft.com/office/drawing/2014/main" id="{A7A07DA2-E167-9E59-0720-71F8B3220B6A}"/>
                  </a:ext>
                </a:extLst>
              </p:cNvPr>
              <p:cNvSpPr/>
              <p:nvPr/>
            </p:nvSpPr>
            <p:spPr>
              <a:xfrm>
                <a:off x="2489813" y="4036175"/>
                <a:ext cx="52324" cy="12158"/>
              </a:xfrm>
              <a:custGeom>
                <a:avLst/>
                <a:gdLst/>
                <a:ahLst/>
                <a:cxnLst/>
                <a:rect l="l" t="t" r="r" b="b"/>
                <a:pathLst>
                  <a:path w="1644" h="382" extrusionOk="0">
                    <a:moveTo>
                      <a:pt x="203" y="0"/>
                    </a:moveTo>
                    <a:cubicBezTo>
                      <a:pt x="95" y="0"/>
                      <a:pt x="0" y="83"/>
                      <a:pt x="0" y="191"/>
                    </a:cubicBezTo>
                    <a:cubicBezTo>
                      <a:pt x="0" y="298"/>
                      <a:pt x="95" y="381"/>
                      <a:pt x="203" y="381"/>
                    </a:cubicBezTo>
                    <a:lnTo>
                      <a:pt x="1441" y="381"/>
                    </a:lnTo>
                    <a:cubicBezTo>
                      <a:pt x="1548" y="381"/>
                      <a:pt x="1643" y="298"/>
                      <a:pt x="1643" y="191"/>
                    </a:cubicBezTo>
                    <a:cubicBezTo>
                      <a:pt x="1643" y="83"/>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162;p66">
                <a:extLst>
                  <a:ext uri="{FF2B5EF4-FFF2-40B4-BE49-F238E27FC236}">
                    <a16:creationId xmlns:a16="http://schemas.microsoft.com/office/drawing/2014/main" id="{FED8C705-2EB6-876C-5912-3DDD5A971833}"/>
                  </a:ext>
                </a:extLst>
              </p:cNvPr>
              <p:cNvSpPr/>
              <p:nvPr/>
            </p:nvSpPr>
            <p:spPr>
              <a:xfrm>
                <a:off x="2305245" y="4088467"/>
                <a:ext cx="51974" cy="12540"/>
              </a:xfrm>
              <a:custGeom>
                <a:avLst/>
                <a:gdLst/>
                <a:ahLst/>
                <a:cxnLst/>
                <a:rect l="l" t="t" r="r" b="b"/>
                <a:pathLst>
                  <a:path w="1633" h="394" extrusionOk="0">
                    <a:moveTo>
                      <a:pt x="191" y="0"/>
                    </a:moveTo>
                    <a:cubicBezTo>
                      <a:pt x="84" y="0"/>
                      <a:pt x="1" y="95"/>
                      <a:pt x="1" y="191"/>
                    </a:cubicBezTo>
                    <a:cubicBezTo>
                      <a:pt x="1" y="298"/>
                      <a:pt x="84" y="393"/>
                      <a:pt x="191" y="393"/>
                    </a:cubicBezTo>
                    <a:lnTo>
                      <a:pt x="1442" y="393"/>
                    </a:lnTo>
                    <a:cubicBezTo>
                      <a:pt x="1549" y="393"/>
                      <a:pt x="1632" y="298"/>
                      <a:pt x="1632" y="191"/>
                    </a:cubicBezTo>
                    <a:cubicBezTo>
                      <a:pt x="1632" y="95"/>
                      <a:pt x="1549" y="0"/>
                      <a:pt x="1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163;p66">
                <a:extLst>
                  <a:ext uri="{FF2B5EF4-FFF2-40B4-BE49-F238E27FC236}">
                    <a16:creationId xmlns:a16="http://schemas.microsoft.com/office/drawing/2014/main" id="{07FA7EB2-099A-AA8A-9F21-209DD0D6F837}"/>
                  </a:ext>
                </a:extLst>
              </p:cNvPr>
              <p:cNvSpPr/>
              <p:nvPr/>
            </p:nvSpPr>
            <p:spPr>
              <a:xfrm>
                <a:off x="2397736" y="4088467"/>
                <a:ext cx="51942" cy="12540"/>
              </a:xfrm>
              <a:custGeom>
                <a:avLst/>
                <a:gdLst/>
                <a:ahLst/>
                <a:cxnLst/>
                <a:rect l="l" t="t" r="r" b="b"/>
                <a:pathLst>
                  <a:path w="1632" h="394" extrusionOk="0">
                    <a:moveTo>
                      <a:pt x="191" y="0"/>
                    </a:moveTo>
                    <a:cubicBezTo>
                      <a:pt x="83" y="0"/>
                      <a:pt x="0" y="95"/>
                      <a:pt x="0" y="191"/>
                    </a:cubicBezTo>
                    <a:cubicBezTo>
                      <a:pt x="0" y="298"/>
                      <a:pt x="83" y="393"/>
                      <a:pt x="191" y="393"/>
                    </a:cubicBezTo>
                    <a:lnTo>
                      <a:pt x="1441" y="393"/>
                    </a:lnTo>
                    <a:cubicBezTo>
                      <a:pt x="1548" y="393"/>
                      <a:pt x="1631" y="298"/>
                      <a:pt x="1631" y="191"/>
                    </a:cubicBezTo>
                    <a:cubicBezTo>
                      <a:pt x="1631" y="95"/>
                      <a:pt x="1548"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164;p66">
                <a:extLst>
                  <a:ext uri="{FF2B5EF4-FFF2-40B4-BE49-F238E27FC236}">
                    <a16:creationId xmlns:a16="http://schemas.microsoft.com/office/drawing/2014/main" id="{AA0906BF-F61A-BF2C-BB55-D9F4BC73F6BD}"/>
                  </a:ext>
                </a:extLst>
              </p:cNvPr>
              <p:cNvSpPr/>
              <p:nvPr/>
            </p:nvSpPr>
            <p:spPr>
              <a:xfrm>
                <a:off x="2489813" y="4088467"/>
                <a:ext cx="52324" cy="12540"/>
              </a:xfrm>
              <a:custGeom>
                <a:avLst/>
                <a:gdLst/>
                <a:ahLst/>
                <a:cxnLst/>
                <a:rect l="l" t="t" r="r" b="b"/>
                <a:pathLst>
                  <a:path w="1644" h="394" extrusionOk="0">
                    <a:moveTo>
                      <a:pt x="203" y="0"/>
                    </a:moveTo>
                    <a:cubicBezTo>
                      <a:pt x="95" y="0"/>
                      <a:pt x="0" y="95"/>
                      <a:pt x="0" y="191"/>
                    </a:cubicBezTo>
                    <a:cubicBezTo>
                      <a:pt x="0" y="298"/>
                      <a:pt x="95" y="393"/>
                      <a:pt x="203" y="393"/>
                    </a:cubicBezTo>
                    <a:lnTo>
                      <a:pt x="1441" y="393"/>
                    </a:lnTo>
                    <a:cubicBezTo>
                      <a:pt x="1548" y="393"/>
                      <a:pt x="1643" y="298"/>
                      <a:pt x="1643" y="191"/>
                    </a:cubicBezTo>
                    <a:cubicBezTo>
                      <a:pt x="1643" y="95"/>
                      <a:pt x="1572" y="0"/>
                      <a:pt x="14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165;p66">
                <a:extLst>
                  <a:ext uri="{FF2B5EF4-FFF2-40B4-BE49-F238E27FC236}">
                    <a16:creationId xmlns:a16="http://schemas.microsoft.com/office/drawing/2014/main" id="{4B93329B-88C8-273B-8DFE-496A4B7AD2BE}"/>
                  </a:ext>
                </a:extLst>
              </p:cNvPr>
              <p:cNvSpPr/>
              <p:nvPr/>
            </p:nvSpPr>
            <p:spPr>
              <a:xfrm>
                <a:off x="2304863" y="3969751"/>
                <a:ext cx="53088" cy="38766"/>
              </a:xfrm>
              <a:custGeom>
                <a:avLst/>
                <a:gdLst/>
                <a:ahLst/>
                <a:cxnLst/>
                <a:rect l="l" t="t" r="r" b="b"/>
                <a:pathLst>
                  <a:path w="1668" h="1218" extrusionOk="0">
                    <a:moveTo>
                      <a:pt x="1454" y="1"/>
                    </a:moveTo>
                    <a:cubicBezTo>
                      <a:pt x="1406" y="1"/>
                      <a:pt x="1358" y="21"/>
                      <a:pt x="1323" y="63"/>
                    </a:cubicBezTo>
                    <a:lnTo>
                      <a:pt x="620" y="754"/>
                    </a:lnTo>
                    <a:lnTo>
                      <a:pt x="334" y="480"/>
                    </a:lnTo>
                    <a:cubicBezTo>
                      <a:pt x="299" y="438"/>
                      <a:pt x="251" y="417"/>
                      <a:pt x="203" y="417"/>
                    </a:cubicBezTo>
                    <a:cubicBezTo>
                      <a:pt x="156" y="417"/>
                      <a:pt x="108" y="438"/>
                      <a:pt x="72" y="480"/>
                    </a:cubicBezTo>
                    <a:cubicBezTo>
                      <a:pt x="1" y="551"/>
                      <a:pt x="1" y="670"/>
                      <a:pt x="72" y="742"/>
                    </a:cubicBezTo>
                    <a:lnTo>
                      <a:pt x="489" y="1158"/>
                    </a:lnTo>
                    <a:cubicBezTo>
                      <a:pt x="513" y="1194"/>
                      <a:pt x="572" y="1218"/>
                      <a:pt x="620" y="1218"/>
                    </a:cubicBezTo>
                    <a:cubicBezTo>
                      <a:pt x="668" y="1218"/>
                      <a:pt x="727" y="1206"/>
                      <a:pt x="751" y="1158"/>
                    </a:cubicBezTo>
                    <a:lnTo>
                      <a:pt x="1585" y="325"/>
                    </a:lnTo>
                    <a:cubicBezTo>
                      <a:pt x="1668" y="254"/>
                      <a:pt x="1668" y="134"/>
                      <a:pt x="1585" y="63"/>
                    </a:cubicBezTo>
                    <a:cubicBezTo>
                      <a:pt x="1549" y="21"/>
                      <a:pt x="1501" y="1"/>
                      <a:pt x="14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166;p66">
                <a:extLst>
                  <a:ext uri="{FF2B5EF4-FFF2-40B4-BE49-F238E27FC236}">
                    <a16:creationId xmlns:a16="http://schemas.microsoft.com/office/drawing/2014/main" id="{8D30B331-1146-16EC-10C3-CDAFF964FFB0}"/>
                  </a:ext>
                </a:extLst>
              </p:cNvPr>
              <p:cNvSpPr/>
              <p:nvPr/>
            </p:nvSpPr>
            <p:spPr>
              <a:xfrm>
                <a:off x="2489813" y="3969751"/>
                <a:ext cx="53088" cy="38766"/>
              </a:xfrm>
              <a:custGeom>
                <a:avLst/>
                <a:gdLst/>
                <a:ahLst/>
                <a:cxnLst/>
                <a:rect l="l" t="t" r="r" b="b"/>
                <a:pathLst>
                  <a:path w="1668" h="1218" extrusionOk="0">
                    <a:moveTo>
                      <a:pt x="1465" y="1"/>
                    </a:moveTo>
                    <a:cubicBezTo>
                      <a:pt x="1417" y="1"/>
                      <a:pt x="1369" y="21"/>
                      <a:pt x="1334" y="63"/>
                    </a:cubicBezTo>
                    <a:lnTo>
                      <a:pt x="631" y="754"/>
                    </a:lnTo>
                    <a:lnTo>
                      <a:pt x="346" y="480"/>
                    </a:lnTo>
                    <a:cubicBezTo>
                      <a:pt x="310" y="438"/>
                      <a:pt x="262" y="417"/>
                      <a:pt x="215" y="417"/>
                    </a:cubicBezTo>
                    <a:cubicBezTo>
                      <a:pt x="167" y="417"/>
                      <a:pt x="119" y="438"/>
                      <a:pt x="84" y="480"/>
                    </a:cubicBezTo>
                    <a:cubicBezTo>
                      <a:pt x="0" y="551"/>
                      <a:pt x="0" y="670"/>
                      <a:pt x="84" y="742"/>
                    </a:cubicBezTo>
                    <a:lnTo>
                      <a:pt x="500" y="1158"/>
                    </a:lnTo>
                    <a:cubicBezTo>
                      <a:pt x="524" y="1194"/>
                      <a:pt x="584" y="1218"/>
                      <a:pt x="631" y="1218"/>
                    </a:cubicBezTo>
                    <a:cubicBezTo>
                      <a:pt x="667" y="1218"/>
                      <a:pt x="738" y="1206"/>
                      <a:pt x="762" y="1158"/>
                    </a:cubicBezTo>
                    <a:lnTo>
                      <a:pt x="1596" y="325"/>
                    </a:lnTo>
                    <a:cubicBezTo>
                      <a:pt x="1667" y="254"/>
                      <a:pt x="1667" y="134"/>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167;p66">
                <a:extLst>
                  <a:ext uri="{FF2B5EF4-FFF2-40B4-BE49-F238E27FC236}">
                    <a16:creationId xmlns:a16="http://schemas.microsoft.com/office/drawing/2014/main" id="{7A885637-4E80-346D-25AD-56E697C502E4}"/>
                  </a:ext>
                </a:extLst>
              </p:cNvPr>
              <p:cNvSpPr/>
              <p:nvPr/>
            </p:nvSpPr>
            <p:spPr>
              <a:xfrm>
                <a:off x="2396972" y="4022807"/>
                <a:ext cx="53088" cy="38766"/>
              </a:xfrm>
              <a:custGeom>
                <a:avLst/>
                <a:gdLst/>
                <a:ahLst/>
                <a:cxnLst/>
                <a:rect l="l" t="t" r="r" b="b"/>
                <a:pathLst>
                  <a:path w="1668" h="1218" extrusionOk="0">
                    <a:moveTo>
                      <a:pt x="1465" y="0"/>
                    </a:moveTo>
                    <a:cubicBezTo>
                      <a:pt x="1417" y="0"/>
                      <a:pt x="1369" y="21"/>
                      <a:pt x="1334" y="63"/>
                    </a:cubicBezTo>
                    <a:lnTo>
                      <a:pt x="631" y="753"/>
                    </a:lnTo>
                    <a:lnTo>
                      <a:pt x="345" y="480"/>
                    </a:lnTo>
                    <a:cubicBezTo>
                      <a:pt x="310" y="438"/>
                      <a:pt x="262" y="417"/>
                      <a:pt x="215" y="417"/>
                    </a:cubicBezTo>
                    <a:cubicBezTo>
                      <a:pt x="167" y="417"/>
                      <a:pt x="119" y="438"/>
                      <a:pt x="84" y="480"/>
                    </a:cubicBezTo>
                    <a:cubicBezTo>
                      <a:pt x="0" y="551"/>
                      <a:pt x="0" y="670"/>
                      <a:pt x="84" y="742"/>
                    </a:cubicBezTo>
                    <a:lnTo>
                      <a:pt x="500" y="1158"/>
                    </a:lnTo>
                    <a:cubicBezTo>
                      <a:pt x="536" y="1206"/>
                      <a:pt x="584" y="1218"/>
                      <a:pt x="631" y="1218"/>
                    </a:cubicBezTo>
                    <a:cubicBezTo>
                      <a:pt x="667" y="1218"/>
                      <a:pt x="738" y="1206"/>
                      <a:pt x="762" y="1158"/>
                    </a:cubicBezTo>
                    <a:lnTo>
                      <a:pt x="1596" y="325"/>
                    </a:lnTo>
                    <a:cubicBezTo>
                      <a:pt x="1667" y="253"/>
                      <a:pt x="1667" y="134"/>
                      <a:pt x="1596" y="63"/>
                    </a:cubicBezTo>
                    <a:cubicBezTo>
                      <a:pt x="1560" y="21"/>
                      <a:pt x="1512" y="0"/>
                      <a:pt x="146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168;p66">
                <a:extLst>
                  <a:ext uri="{FF2B5EF4-FFF2-40B4-BE49-F238E27FC236}">
                    <a16:creationId xmlns:a16="http://schemas.microsoft.com/office/drawing/2014/main" id="{5A1B6642-2B6E-3F44-EE5B-613772C0AAF0}"/>
                  </a:ext>
                </a:extLst>
              </p:cNvPr>
              <p:cNvSpPr/>
              <p:nvPr/>
            </p:nvSpPr>
            <p:spPr>
              <a:xfrm>
                <a:off x="2212404" y="4075386"/>
                <a:ext cx="53088" cy="38861"/>
              </a:xfrm>
              <a:custGeom>
                <a:avLst/>
                <a:gdLst/>
                <a:ahLst/>
                <a:cxnLst/>
                <a:rect l="l" t="t" r="r" b="b"/>
                <a:pathLst>
                  <a:path w="1668" h="1221" extrusionOk="0">
                    <a:moveTo>
                      <a:pt x="1455" y="0"/>
                    </a:moveTo>
                    <a:cubicBezTo>
                      <a:pt x="1406" y="0"/>
                      <a:pt x="1358" y="18"/>
                      <a:pt x="1322" y="54"/>
                    </a:cubicBezTo>
                    <a:lnTo>
                      <a:pt x="620" y="756"/>
                    </a:lnTo>
                    <a:lnTo>
                      <a:pt x="346" y="471"/>
                    </a:lnTo>
                    <a:cubicBezTo>
                      <a:pt x="304" y="435"/>
                      <a:pt x="254" y="417"/>
                      <a:pt x="205" y="417"/>
                    </a:cubicBezTo>
                    <a:cubicBezTo>
                      <a:pt x="156" y="417"/>
                      <a:pt x="108" y="435"/>
                      <a:pt x="72" y="471"/>
                    </a:cubicBezTo>
                    <a:cubicBezTo>
                      <a:pt x="1" y="554"/>
                      <a:pt x="1" y="673"/>
                      <a:pt x="72" y="745"/>
                    </a:cubicBezTo>
                    <a:lnTo>
                      <a:pt x="489" y="1161"/>
                    </a:lnTo>
                    <a:cubicBezTo>
                      <a:pt x="537" y="1197"/>
                      <a:pt x="584" y="1221"/>
                      <a:pt x="620" y="1221"/>
                    </a:cubicBezTo>
                    <a:cubicBezTo>
                      <a:pt x="668" y="1221"/>
                      <a:pt x="727" y="1197"/>
                      <a:pt x="763" y="1161"/>
                    </a:cubicBezTo>
                    <a:lnTo>
                      <a:pt x="1596" y="328"/>
                    </a:lnTo>
                    <a:cubicBezTo>
                      <a:pt x="1668" y="268"/>
                      <a:pt x="1668" y="137"/>
                      <a:pt x="1596" y="54"/>
                    </a:cubicBezTo>
                    <a:cubicBezTo>
                      <a:pt x="1555" y="18"/>
                      <a:pt x="1504" y="0"/>
                      <a:pt x="14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169;p66">
                <a:extLst>
                  <a:ext uri="{FF2B5EF4-FFF2-40B4-BE49-F238E27FC236}">
                    <a16:creationId xmlns:a16="http://schemas.microsoft.com/office/drawing/2014/main" id="{67BB0D88-22F5-5ED5-9681-5C00DCFEF869}"/>
                  </a:ext>
                </a:extLst>
              </p:cNvPr>
              <p:cNvSpPr/>
              <p:nvPr/>
            </p:nvSpPr>
            <p:spPr>
              <a:xfrm>
                <a:off x="2396972" y="3916694"/>
                <a:ext cx="53088" cy="38798"/>
              </a:xfrm>
              <a:custGeom>
                <a:avLst/>
                <a:gdLst/>
                <a:ahLst/>
                <a:cxnLst/>
                <a:rect l="l" t="t" r="r" b="b"/>
                <a:pathLst>
                  <a:path w="1668" h="1219" extrusionOk="0">
                    <a:moveTo>
                      <a:pt x="1465" y="1"/>
                    </a:moveTo>
                    <a:cubicBezTo>
                      <a:pt x="1417" y="1"/>
                      <a:pt x="1369" y="21"/>
                      <a:pt x="1334" y="63"/>
                    </a:cubicBezTo>
                    <a:lnTo>
                      <a:pt x="631" y="754"/>
                    </a:lnTo>
                    <a:lnTo>
                      <a:pt x="345" y="480"/>
                    </a:lnTo>
                    <a:cubicBezTo>
                      <a:pt x="310" y="438"/>
                      <a:pt x="262" y="417"/>
                      <a:pt x="215" y="417"/>
                    </a:cubicBezTo>
                    <a:cubicBezTo>
                      <a:pt x="167" y="417"/>
                      <a:pt x="119" y="438"/>
                      <a:pt x="84" y="480"/>
                    </a:cubicBezTo>
                    <a:cubicBezTo>
                      <a:pt x="0" y="551"/>
                      <a:pt x="0" y="670"/>
                      <a:pt x="84" y="742"/>
                    </a:cubicBezTo>
                    <a:lnTo>
                      <a:pt x="500" y="1159"/>
                    </a:lnTo>
                    <a:cubicBezTo>
                      <a:pt x="536" y="1206"/>
                      <a:pt x="584" y="1218"/>
                      <a:pt x="631" y="1218"/>
                    </a:cubicBezTo>
                    <a:cubicBezTo>
                      <a:pt x="667" y="1218"/>
                      <a:pt x="738" y="1206"/>
                      <a:pt x="762" y="1159"/>
                    </a:cubicBezTo>
                    <a:lnTo>
                      <a:pt x="1596" y="325"/>
                    </a:lnTo>
                    <a:cubicBezTo>
                      <a:pt x="1667" y="266"/>
                      <a:pt x="1667" y="135"/>
                      <a:pt x="1596" y="63"/>
                    </a:cubicBezTo>
                    <a:cubicBezTo>
                      <a:pt x="1560" y="21"/>
                      <a:pt x="1512" y="1"/>
                      <a:pt x="14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TextBox 516">
              <a:extLst>
                <a:ext uri="{FF2B5EF4-FFF2-40B4-BE49-F238E27FC236}">
                  <a16:creationId xmlns:a16="http://schemas.microsoft.com/office/drawing/2014/main" id="{E5F14F54-D8C3-2C2A-9129-4C9136586E7B}"/>
                </a:ext>
              </a:extLst>
            </p:cNvPr>
            <p:cNvSpPr txBox="1"/>
            <p:nvPr/>
          </p:nvSpPr>
          <p:spPr>
            <a:xfrm>
              <a:off x="1194095" y="2984904"/>
              <a:ext cx="1805181" cy="707886"/>
            </a:xfrm>
            <a:prstGeom prst="rect">
              <a:avLst/>
            </a:prstGeom>
            <a:noFill/>
          </p:spPr>
          <p:txBody>
            <a:bodyPr wrap="square" rtlCol="0">
              <a:spAutoFit/>
            </a:bodyPr>
            <a:lstStyle/>
            <a:p>
              <a:pPr algn="r" rtl="1"/>
              <a:r>
                <a:rPr lang="ar-SY" sz="2000" dirty="0">
                  <a:solidFill>
                    <a:schemeClr val="bg2"/>
                  </a:solidFill>
                  <a:latin typeface="Dubai Medium" panose="020B0603030403030204" pitchFamily="34" charset="-78"/>
                  <a:cs typeface="Dubai Medium" panose="020B0603030403030204" pitchFamily="34" charset="-78"/>
                </a:rPr>
                <a:t>جداول للمواعيد وروزنامة</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56" name="Rectangle: Rounded Corners 455">
              <a:extLst>
                <a:ext uri="{FF2B5EF4-FFF2-40B4-BE49-F238E27FC236}">
                  <a16:creationId xmlns:a16="http://schemas.microsoft.com/office/drawing/2014/main" id="{843EF5C5-D33B-03EA-2370-941A2B6592EF}"/>
                </a:ext>
              </a:extLst>
            </p:cNvPr>
            <p:cNvSpPr/>
            <p:nvPr/>
          </p:nvSpPr>
          <p:spPr>
            <a:xfrm>
              <a:off x="648481" y="2966315"/>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3" name="Group 472">
            <a:extLst>
              <a:ext uri="{FF2B5EF4-FFF2-40B4-BE49-F238E27FC236}">
                <a16:creationId xmlns:a16="http://schemas.microsoft.com/office/drawing/2014/main" id="{EE0E45C2-4092-C964-AAE3-60317370DB03}"/>
              </a:ext>
            </a:extLst>
          </p:cNvPr>
          <p:cNvGrpSpPr/>
          <p:nvPr/>
        </p:nvGrpSpPr>
        <p:grpSpPr>
          <a:xfrm>
            <a:off x="648481" y="3776288"/>
            <a:ext cx="3103807" cy="730402"/>
            <a:chOff x="648481" y="3776288"/>
            <a:chExt cx="3103807" cy="730402"/>
          </a:xfrm>
        </p:grpSpPr>
        <p:grpSp>
          <p:nvGrpSpPr>
            <p:cNvPr id="23" name="Google Shape;9931;p66">
              <a:extLst>
                <a:ext uri="{FF2B5EF4-FFF2-40B4-BE49-F238E27FC236}">
                  <a16:creationId xmlns:a16="http://schemas.microsoft.com/office/drawing/2014/main" id="{F562FA27-5624-D208-E35C-2189C6BF69C8}"/>
                </a:ext>
              </a:extLst>
            </p:cNvPr>
            <p:cNvGrpSpPr/>
            <p:nvPr/>
          </p:nvGrpSpPr>
          <p:grpSpPr>
            <a:xfrm>
              <a:off x="3252972" y="3996460"/>
              <a:ext cx="355099" cy="355481"/>
              <a:chOff x="3539102" y="2427549"/>
              <a:chExt cx="355099" cy="355481"/>
            </a:xfrm>
            <a:solidFill>
              <a:schemeClr val="bg2"/>
            </a:solidFill>
          </p:grpSpPr>
          <p:sp>
            <p:nvSpPr>
              <p:cNvPr id="24" name="Google Shape;9932;p66">
                <a:extLst>
                  <a:ext uri="{FF2B5EF4-FFF2-40B4-BE49-F238E27FC236}">
                    <a16:creationId xmlns:a16="http://schemas.microsoft.com/office/drawing/2014/main" id="{5D3FB1E1-7D55-1CF5-4EEF-5F70DE3B9939}"/>
                  </a:ext>
                </a:extLst>
              </p:cNvPr>
              <p:cNvSpPr/>
              <p:nvPr/>
            </p:nvSpPr>
            <p:spPr>
              <a:xfrm>
                <a:off x="3539102" y="2561320"/>
                <a:ext cx="355099" cy="221710"/>
              </a:xfrm>
              <a:custGeom>
                <a:avLst/>
                <a:gdLst/>
                <a:ahLst/>
                <a:cxnLst/>
                <a:rect l="l" t="t" r="r" b="b"/>
                <a:pathLst>
                  <a:path w="11157" h="6966" extrusionOk="0">
                    <a:moveTo>
                      <a:pt x="2953" y="3131"/>
                    </a:moveTo>
                    <a:lnTo>
                      <a:pt x="2953" y="6644"/>
                    </a:lnTo>
                    <a:lnTo>
                      <a:pt x="1537" y="6644"/>
                    </a:lnTo>
                    <a:lnTo>
                      <a:pt x="1537" y="3131"/>
                    </a:lnTo>
                    <a:close/>
                    <a:moveTo>
                      <a:pt x="6263" y="2250"/>
                    </a:moveTo>
                    <a:lnTo>
                      <a:pt x="6263" y="6644"/>
                    </a:lnTo>
                    <a:lnTo>
                      <a:pt x="4858" y="6644"/>
                    </a:lnTo>
                    <a:lnTo>
                      <a:pt x="4858" y="2250"/>
                    </a:lnTo>
                    <a:close/>
                    <a:moveTo>
                      <a:pt x="9585" y="333"/>
                    </a:moveTo>
                    <a:lnTo>
                      <a:pt x="9585" y="6644"/>
                    </a:lnTo>
                    <a:lnTo>
                      <a:pt x="8168" y="6644"/>
                    </a:lnTo>
                    <a:lnTo>
                      <a:pt x="8168" y="333"/>
                    </a:lnTo>
                    <a:close/>
                    <a:moveTo>
                      <a:pt x="8025" y="0"/>
                    </a:moveTo>
                    <a:cubicBezTo>
                      <a:pt x="7930" y="0"/>
                      <a:pt x="7859" y="83"/>
                      <a:pt x="7859" y="167"/>
                    </a:cubicBezTo>
                    <a:lnTo>
                      <a:pt x="7859" y="6644"/>
                    </a:lnTo>
                    <a:lnTo>
                      <a:pt x="6609" y="6644"/>
                    </a:lnTo>
                    <a:lnTo>
                      <a:pt x="6609" y="2084"/>
                    </a:lnTo>
                    <a:cubicBezTo>
                      <a:pt x="6609" y="2000"/>
                      <a:pt x="6537" y="1917"/>
                      <a:pt x="6442" y="1917"/>
                    </a:cubicBezTo>
                    <a:lnTo>
                      <a:pt x="4704" y="1917"/>
                    </a:lnTo>
                    <a:cubicBezTo>
                      <a:pt x="4608" y="1917"/>
                      <a:pt x="4537" y="2000"/>
                      <a:pt x="4537" y="2084"/>
                    </a:cubicBezTo>
                    <a:lnTo>
                      <a:pt x="4537" y="6644"/>
                    </a:lnTo>
                    <a:lnTo>
                      <a:pt x="3287" y="6644"/>
                    </a:lnTo>
                    <a:lnTo>
                      <a:pt x="3287" y="2965"/>
                    </a:lnTo>
                    <a:cubicBezTo>
                      <a:pt x="3287" y="2881"/>
                      <a:pt x="3215" y="2798"/>
                      <a:pt x="3120" y="2798"/>
                    </a:cubicBezTo>
                    <a:lnTo>
                      <a:pt x="1382" y="2798"/>
                    </a:lnTo>
                    <a:cubicBezTo>
                      <a:pt x="1298" y="2798"/>
                      <a:pt x="1215" y="2881"/>
                      <a:pt x="1215" y="2965"/>
                    </a:cubicBezTo>
                    <a:lnTo>
                      <a:pt x="1215" y="6644"/>
                    </a:lnTo>
                    <a:lnTo>
                      <a:pt x="167" y="6644"/>
                    </a:lnTo>
                    <a:cubicBezTo>
                      <a:pt x="72" y="6644"/>
                      <a:pt x="1" y="6715"/>
                      <a:pt x="1" y="6810"/>
                    </a:cubicBezTo>
                    <a:cubicBezTo>
                      <a:pt x="1" y="6894"/>
                      <a:pt x="72" y="6965"/>
                      <a:pt x="167" y="6965"/>
                    </a:cubicBezTo>
                    <a:lnTo>
                      <a:pt x="11002" y="6965"/>
                    </a:lnTo>
                    <a:cubicBezTo>
                      <a:pt x="11085" y="6965"/>
                      <a:pt x="11157" y="6894"/>
                      <a:pt x="11157" y="6810"/>
                    </a:cubicBezTo>
                    <a:cubicBezTo>
                      <a:pt x="11145" y="6715"/>
                      <a:pt x="11073" y="6644"/>
                      <a:pt x="10990" y="6644"/>
                    </a:cubicBezTo>
                    <a:lnTo>
                      <a:pt x="9930" y="6644"/>
                    </a:lnTo>
                    <a:lnTo>
                      <a:pt x="9930" y="167"/>
                    </a:lnTo>
                    <a:cubicBezTo>
                      <a:pt x="9930" y="83"/>
                      <a:pt x="9859" y="0"/>
                      <a:pt x="97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933;p66">
                <a:extLst>
                  <a:ext uri="{FF2B5EF4-FFF2-40B4-BE49-F238E27FC236}">
                    <a16:creationId xmlns:a16="http://schemas.microsoft.com/office/drawing/2014/main" id="{488F8D17-0E67-72C0-0BEA-24E164C0BA09}"/>
                  </a:ext>
                </a:extLst>
              </p:cNvPr>
              <p:cNvSpPr/>
              <p:nvPr/>
            </p:nvSpPr>
            <p:spPr>
              <a:xfrm>
                <a:off x="3544417" y="2427549"/>
                <a:ext cx="339568" cy="205415"/>
              </a:xfrm>
              <a:custGeom>
                <a:avLst/>
                <a:gdLst/>
                <a:ahLst/>
                <a:cxnLst/>
                <a:rect l="l" t="t" r="r" b="b"/>
                <a:pathLst>
                  <a:path w="10669" h="6454" extrusionOk="0">
                    <a:moveTo>
                      <a:pt x="10157" y="0"/>
                    </a:moveTo>
                    <a:cubicBezTo>
                      <a:pt x="10125" y="0"/>
                      <a:pt x="10093" y="4"/>
                      <a:pt x="10061" y="12"/>
                    </a:cubicBezTo>
                    <a:lnTo>
                      <a:pt x="8656" y="191"/>
                    </a:lnTo>
                    <a:cubicBezTo>
                      <a:pt x="8382" y="214"/>
                      <a:pt x="8180" y="488"/>
                      <a:pt x="8216" y="762"/>
                    </a:cubicBezTo>
                    <a:cubicBezTo>
                      <a:pt x="8238" y="1032"/>
                      <a:pt x="8483" y="1217"/>
                      <a:pt x="8751" y="1217"/>
                    </a:cubicBezTo>
                    <a:cubicBezTo>
                      <a:pt x="8767" y="1217"/>
                      <a:pt x="8783" y="1216"/>
                      <a:pt x="8799" y="1215"/>
                    </a:cubicBezTo>
                    <a:lnTo>
                      <a:pt x="8906" y="1203"/>
                    </a:lnTo>
                    <a:lnTo>
                      <a:pt x="8906" y="1203"/>
                    </a:lnTo>
                    <a:cubicBezTo>
                      <a:pt x="7204" y="3191"/>
                      <a:pt x="5156" y="4215"/>
                      <a:pt x="3715" y="4727"/>
                    </a:cubicBezTo>
                    <a:cubicBezTo>
                      <a:pt x="1917" y="5370"/>
                      <a:pt x="524" y="5429"/>
                      <a:pt x="500" y="5429"/>
                    </a:cubicBezTo>
                    <a:cubicBezTo>
                      <a:pt x="227" y="5441"/>
                      <a:pt x="0" y="5679"/>
                      <a:pt x="12" y="5965"/>
                    </a:cubicBezTo>
                    <a:cubicBezTo>
                      <a:pt x="24" y="6239"/>
                      <a:pt x="250" y="6453"/>
                      <a:pt x="524" y="6453"/>
                    </a:cubicBezTo>
                    <a:lnTo>
                      <a:pt x="536" y="6453"/>
                    </a:lnTo>
                    <a:cubicBezTo>
                      <a:pt x="596" y="6453"/>
                      <a:pt x="2084" y="6394"/>
                      <a:pt x="4037" y="5703"/>
                    </a:cubicBezTo>
                    <a:cubicBezTo>
                      <a:pt x="5132" y="5322"/>
                      <a:pt x="6156" y="4798"/>
                      <a:pt x="7096" y="4167"/>
                    </a:cubicBezTo>
                    <a:cubicBezTo>
                      <a:pt x="7168" y="4120"/>
                      <a:pt x="7192" y="4013"/>
                      <a:pt x="7144" y="3941"/>
                    </a:cubicBezTo>
                    <a:cubicBezTo>
                      <a:pt x="7113" y="3895"/>
                      <a:pt x="7058" y="3869"/>
                      <a:pt x="7003" y="3869"/>
                    </a:cubicBezTo>
                    <a:cubicBezTo>
                      <a:pt x="6973" y="3869"/>
                      <a:pt x="6943" y="3877"/>
                      <a:pt x="6918" y="3893"/>
                    </a:cubicBezTo>
                    <a:cubicBezTo>
                      <a:pt x="5989" y="4513"/>
                      <a:pt x="5001" y="5025"/>
                      <a:pt x="3929" y="5394"/>
                    </a:cubicBezTo>
                    <a:cubicBezTo>
                      <a:pt x="2024" y="6084"/>
                      <a:pt x="596" y="6120"/>
                      <a:pt x="536" y="6120"/>
                    </a:cubicBezTo>
                    <a:cubicBezTo>
                      <a:pt x="429" y="6120"/>
                      <a:pt x="358" y="6049"/>
                      <a:pt x="358" y="5953"/>
                    </a:cubicBezTo>
                    <a:cubicBezTo>
                      <a:pt x="358" y="5846"/>
                      <a:pt x="429" y="5751"/>
                      <a:pt x="536" y="5751"/>
                    </a:cubicBezTo>
                    <a:cubicBezTo>
                      <a:pt x="548" y="5751"/>
                      <a:pt x="1989" y="5691"/>
                      <a:pt x="3834" y="5036"/>
                    </a:cubicBezTo>
                    <a:cubicBezTo>
                      <a:pt x="5406" y="4489"/>
                      <a:pt x="7632" y="3346"/>
                      <a:pt x="9454" y="1084"/>
                    </a:cubicBezTo>
                    <a:cubicBezTo>
                      <a:pt x="9534" y="969"/>
                      <a:pt x="9459" y="809"/>
                      <a:pt x="9315" y="809"/>
                    </a:cubicBezTo>
                    <a:cubicBezTo>
                      <a:pt x="9310" y="809"/>
                      <a:pt x="9304" y="809"/>
                      <a:pt x="9299" y="810"/>
                    </a:cubicBezTo>
                    <a:lnTo>
                      <a:pt x="8775" y="869"/>
                    </a:lnTo>
                    <a:cubicBezTo>
                      <a:pt x="8768" y="870"/>
                      <a:pt x="8761" y="871"/>
                      <a:pt x="8754" y="871"/>
                    </a:cubicBezTo>
                    <a:cubicBezTo>
                      <a:pt x="8676" y="871"/>
                      <a:pt x="8595" y="815"/>
                      <a:pt x="8573" y="738"/>
                    </a:cubicBezTo>
                    <a:cubicBezTo>
                      <a:pt x="8537" y="631"/>
                      <a:pt x="8620" y="512"/>
                      <a:pt x="8740" y="500"/>
                    </a:cubicBezTo>
                    <a:lnTo>
                      <a:pt x="10133" y="322"/>
                    </a:lnTo>
                    <a:cubicBezTo>
                      <a:pt x="10139" y="321"/>
                      <a:pt x="10146" y="320"/>
                      <a:pt x="10153" y="320"/>
                    </a:cubicBezTo>
                    <a:cubicBezTo>
                      <a:pt x="10253" y="320"/>
                      <a:pt x="10347" y="400"/>
                      <a:pt x="10347" y="500"/>
                    </a:cubicBezTo>
                    <a:lnTo>
                      <a:pt x="10347" y="1893"/>
                    </a:lnTo>
                    <a:cubicBezTo>
                      <a:pt x="10347" y="2000"/>
                      <a:pt x="10252" y="2072"/>
                      <a:pt x="10168" y="2072"/>
                    </a:cubicBezTo>
                    <a:cubicBezTo>
                      <a:pt x="10073" y="2072"/>
                      <a:pt x="9990" y="1988"/>
                      <a:pt x="9990" y="1893"/>
                    </a:cubicBezTo>
                    <a:lnTo>
                      <a:pt x="9990" y="1477"/>
                    </a:lnTo>
                    <a:cubicBezTo>
                      <a:pt x="9990" y="1417"/>
                      <a:pt x="9942" y="1346"/>
                      <a:pt x="9883" y="1334"/>
                    </a:cubicBezTo>
                    <a:cubicBezTo>
                      <a:pt x="9866" y="1324"/>
                      <a:pt x="9848" y="1319"/>
                      <a:pt x="9830" y="1319"/>
                    </a:cubicBezTo>
                    <a:cubicBezTo>
                      <a:pt x="9784" y="1319"/>
                      <a:pt x="9738" y="1347"/>
                      <a:pt x="9704" y="1381"/>
                    </a:cubicBezTo>
                    <a:cubicBezTo>
                      <a:pt x="9085" y="2119"/>
                      <a:pt x="8394" y="2810"/>
                      <a:pt x="7632" y="3382"/>
                    </a:cubicBezTo>
                    <a:cubicBezTo>
                      <a:pt x="7561" y="3441"/>
                      <a:pt x="7537" y="3548"/>
                      <a:pt x="7597" y="3608"/>
                    </a:cubicBezTo>
                    <a:cubicBezTo>
                      <a:pt x="7635" y="3646"/>
                      <a:pt x="7692" y="3674"/>
                      <a:pt x="7744" y="3674"/>
                    </a:cubicBezTo>
                    <a:cubicBezTo>
                      <a:pt x="7773" y="3674"/>
                      <a:pt x="7801" y="3665"/>
                      <a:pt x="7823" y="3643"/>
                    </a:cubicBezTo>
                    <a:cubicBezTo>
                      <a:pt x="8489" y="3131"/>
                      <a:pt x="9109" y="2548"/>
                      <a:pt x="9656" y="1917"/>
                    </a:cubicBezTo>
                    <a:cubicBezTo>
                      <a:pt x="9668" y="2179"/>
                      <a:pt x="9894" y="2405"/>
                      <a:pt x="10156" y="2405"/>
                    </a:cubicBezTo>
                    <a:cubicBezTo>
                      <a:pt x="10442" y="2405"/>
                      <a:pt x="10668" y="2179"/>
                      <a:pt x="10668" y="1893"/>
                    </a:cubicBezTo>
                    <a:lnTo>
                      <a:pt x="10668" y="500"/>
                    </a:lnTo>
                    <a:cubicBezTo>
                      <a:pt x="10621" y="369"/>
                      <a:pt x="10561" y="238"/>
                      <a:pt x="10466" y="131"/>
                    </a:cubicBezTo>
                    <a:cubicBezTo>
                      <a:pt x="10382" y="48"/>
                      <a:pt x="10270" y="0"/>
                      <a:pt x="1015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8" name="TextBox 517">
              <a:extLst>
                <a:ext uri="{FF2B5EF4-FFF2-40B4-BE49-F238E27FC236}">
                  <a16:creationId xmlns:a16="http://schemas.microsoft.com/office/drawing/2014/main" id="{8717D49F-386A-F81D-BF03-A4869EEEA59C}"/>
                </a:ext>
              </a:extLst>
            </p:cNvPr>
            <p:cNvSpPr txBox="1"/>
            <p:nvPr/>
          </p:nvSpPr>
          <p:spPr>
            <a:xfrm>
              <a:off x="923827" y="3798804"/>
              <a:ext cx="2075449" cy="707886"/>
            </a:xfrm>
            <a:prstGeom prst="rect">
              <a:avLst/>
            </a:prstGeom>
            <a:noFill/>
          </p:spPr>
          <p:txBody>
            <a:bodyPr wrap="square" rtlCol="0">
              <a:spAutoFit/>
            </a:bodyPr>
            <a:lstStyle/>
            <a:p>
              <a:pPr algn="r" rtl="1"/>
              <a:r>
                <a:rPr lang="ar-SY" sz="2000" dirty="0">
                  <a:solidFill>
                    <a:schemeClr val="bg2"/>
                  </a:solidFill>
                  <a:latin typeface="Dubai Medium" panose="020B0603030403030204" pitchFamily="34" charset="-78"/>
                  <a:cs typeface="Dubai Medium" panose="020B0603030403030204" pitchFamily="34" charset="-78"/>
                </a:rPr>
                <a:t>إحصائيات خاصة بالموظفين والمدراء</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57" name="Rectangle: Rounded Corners 456">
              <a:extLst>
                <a:ext uri="{FF2B5EF4-FFF2-40B4-BE49-F238E27FC236}">
                  <a16:creationId xmlns:a16="http://schemas.microsoft.com/office/drawing/2014/main" id="{C71CF378-DD40-C720-C2D5-489ED175591F}"/>
                </a:ext>
              </a:extLst>
            </p:cNvPr>
            <p:cNvSpPr/>
            <p:nvPr/>
          </p:nvSpPr>
          <p:spPr>
            <a:xfrm>
              <a:off x="648481" y="3776288"/>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6" name="Group 465">
            <a:extLst>
              <a:ext uri="{FF2B5EF4-FFF2-40B4-BE49-F238E27FC236}">
                <a16:creationId xmlns:a16="http://schemas.microsoft.com/office/drawing/2014/main" id="{1EFE8FF3-422A-63A7-04AE-847B43770CAD}"/>
              </a:ext>
            </a:extLst>
          </p:cNvPr>
          <p:cNvGrpSpPr/>
          <p:nvPr/>
        </p:nvGrpSpPr>
        <p:grpSpPr>
          <a:xfrm>
            <a:off x="5391712" y="1344696"/>
            <a:ext cx="3103807" cy="720292"/>
            <a:chOff x="5391712" y="1344696"/>
            <a:chExt cx="3103807" cy="720292"/>
          </a:xfrm>
        </p:grpSpPr>
        <p:grpSp>
          <p:nvGrpSpPr>
            <p:cNvPr id="26" name="Google Shape;852;p51">
              <a:extLst>
                <a:ext uri="{FF2B5EF4-FFF2-40B4-BE49-F238E27FC236}">
                  <a16:creationId xmlns:a16="http://schemas.microsoft.com/office/drawing/2014/main" id="{2BCB9977-37C7-EE79-CA63-FE2444BDF1F4}"/>
                </a:ext>
              </a:extLst>
            </p:cNvPr>
            <p:cNvGrpSpPr/>
            <p:nvPr/>
          </p:nvGrpSpPr>
          <p:grpSpPr>
            <a:xfrm>
              <a:off x="5491356" y="1482947"/>
              <a:ext cx="352125" cy="374425"/>
              <a:chOff x="1432725" y="3319550"/>
              <a:chExt cx="352125" cy="374425"/>
            </a:xfrm>
            <a:solidFill>
              <a:schemeClr val="bg2"/>
            </a:solidFill>
          </p:grpSpPr>
          <p:sp>
            <p:nvSpPr>
              <p:cNvPr id="27" name="Google Shape;853;p51">
                <a:extLst>
                  <a:ext uri="{FF2B5EF4-FFF2-40B4-BE49-F238E27FC236}">
                    <a16:creationId xmlns:a16="http://schemas.microsoft.com/office/drawing/2014/main" id="{5ABE600E-7CCE-A1EF-679F-E5EB1F0D62C1}"/>
                  </a:ext>
                </a:extLst>
              </p:cNvPr>
              <p:cNvSpPr/>
              <p:nvPr/>
            </p:nvSpPr>
            <p:spPr>
              <a:xfrm>
                <a:off x="1432725" y="3342225"/>
                <a:ext cx="260950" cy="351750"/>
              </a:xfrm>
              <a:custGeom>
                <a:avLst/>
                <a:gdLst/>
                <a:ahLst/>
                <a:cxnLst/>
                <a:rect l="l" t="t" r="r" b="b"/>
                <a:pathLst>
                  <a:path w="10438" h="14070" extrusionOk="0">
                    <a:moveTo>
                      <a:pt x="227" y="1"/>
                    </a:moveTo>
                    <a:cubicBezTo>
                      <a:pt x="102" y="1"/>
                      <a:pt x="0" y="102"/>
                      <a:pt x="0" y="228"/>
                    </a:cubicBezTo>
                    <a:lnTo>
                      <a:pt x="0" y="13842"/>
                    </a:lnTo>
                    <a:cubicBezTo>
                      <a:pt x="0" y="13943"/>
                      <a:pt x="66" y="14028"/>
                      <a:pt x="156" y="14057"/>
                    </a:cubicBezTo>
                    <a:cubicBezTo>
                      <a:pt x="157" y="14058"/>
                      <a:pt x="158" y="14058"/>
                      <a:pt x="159" y="14059"/>
                    </a:cubicBezTo>
                    <a:cubicBezTo>
                      <a:pt x="163" y="14060"/>
                      <a:pt x="167" y="14061"/>
                      <a:pt x="171" y="14062"/>
                    </a:cubicBezTo>
                    <a:cubicBezTo>
                      <a:pt x="174" y="14062"/>
                      <a:pt x="178" y="14063"/>
                      <a:pt x="181" y="14064"/>
                    </a:cubicBezTo>
                    <a:cubicBezTo>
                      <a:pt x="193" y="14066"/>
                      <a:pt x="206" y="14068"/>
                      <a:pt x="218" y="14068"/>
                    </a:cubicBezTo>
                    <a:cubicBezTo>
                      <a:pt x="221" y="14068"/>
                      <a:pt x="224" y="14069"/>
                      <a:pt x="226" y="14069"/>
                    </a:cubicBezTo>
                    <a:lnTo>
                      <a:pt x="10211" y="14069"/>
                    </a:lnTo>
                    <a:cubicBezTo>
                      <a:pt x="10336" y="14069"/>
                      <a:pt x="10438" y="13968"/>
                      <a:pt x="10438" y="13842"/>
                    </a:cubicBezTo>
                    <a:cubicBezTo>
                      <a:pt x="10438" y="13718"/>
                      <a:pt x="10336" y="13616"/>
                      <a:pt x="10211" y="13616"/>
                    </a:cubicBezTo>
                    <a:lnTo>
                      <a:pt x="453" y="13615"/>
                    </a:lnTo>
                    <a:lnTo>
                      <a:pt x="453" y="228"/>
                    </a:lnTo>
                    <a:cubicBezTo>
                      <a:pt x="453" y="102"/>
                      <a:pt x="352" y="1"/>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54;p51">
                <a:extLst>
                  <a:ext uri="{FF2B5EF4-FFF2-40B4-BE49-F238E27FC236}">
                    <a16:creationId xmlns:a16="http://schemas.microsoft.com/office/drawing/2014/main" id="{68FBC55B-B04D-7CF5-6B92-473A64231459}"/>
                  </a:ext>
                </a:extLst>
              </p:cNvPr>
              <p:cNvSpPr/>
              <p:nvPr/>
            </p:nvSpPr>
            <p:spPr>
              <a:xfrm>
                <a:off x="1455400" y="3319550"/>
                <a:ext cx="260975" cy="351700"/>
              </a:xfrm>
              <a:custGeom>
                <a:avLst/>
                <a:gdLst/>
                <a:ahLst/>
                <a:cxnLst/>
                <a:rect l="l" t="t" r="r" b="b"/>
                <a:pathLst>
                  <a:path w="10439" h="14068" extrusionOk="0">
                    <a:moveTo>
                      <a:pt x="8623" y="775"/>
                    </a:moveTo>
                    <a:lnTo>
                      <a:pt x="9664" y="1816"/>
                    </a:lnTo>
                    <a:lnTo>
                      <a:pt x="8623" y="1816"/>
                    </a:lnTo>
                    <a:lnTo>
                      <a:pt x="8623" y="775"/>
                    </a:lnTo>
                    <a:close/>
                    <a:moveTo>
                      <a:pt x="228" y="0"/>
                    </a:moveTo>
                    <a:cubicBezTo>
                      <a:pt x="167" y="0"/>
                      <a:pt x="109" y="24"/>
                      <a:pt x="67" y="67"/>
                    </a:cubicBezTo>
                    <a:cubicBezTo>
                      <a:pt x="24" y="108"/>
                      <a:pt x="0" y="167"/>
                      <a:pt x="0" y="226"/>
                    </a:cubicBezTo>
                    <a:lnTo>
                      <a:pt x="0" y="11571"/>
                    </a:lnTo>
                    <a:cubicBezTo>
                      <a:pt x="0" y="11697"/>
                      <a:pt x="102" y="11798"/>
                      <a:pt x="228" y="11798"/>
                    </a:cubicBezTo>
                    <a:cubicBezTo>
                      <a:pt x="353" y="11798"/>
                      <a:pt x="455" y="11697"/>
                      <a:pt x="455" y="11571"/>
                    </a:cubicBezTo>
                    <a:lnTo>
                      <a:pt x="455" y="453"/>
                    </a:lnTo>
                    <a:lnTo>
                      <a:pt x="8170" y="453"/>
                    </a:lnTo>
                    <a:lnTo>
                      <a:pt x="8170" y="2042"/>
                    </a:lnTo>
                    <a:cubicBezTo>
                      <a:pt x="8170" y="2167"/>
                      <a:pt x="8271" y="2269"/>
                      <a:pt x="8396" y="2269"/>
                    </a:cubicBezTo>
                    <a:lnTo>
                      <a:pt x="9984" y="2269"/>
                    </a:lnTo>
                    <a:lnTo>
                      <a:pt x="9984" y="13614"/>
                    </a:lnTo>
                    <a:lnTo>
                      <a:pt x="455" y="13614"/>
                    </a:lnTo>
                    <a:lnTo>
                      <a:pt x="455" y="12480"/>
                    </a:lnTo>
                    <a:cubicBezTo>
                      <a:pt x="455" y="12354"/>
                      <a:pt x="353" y="12253"/>
                      <a:pt x="228" y="12253"/>
                    </a:cubicBezTo>
                    <a:cubicBezTo>
                      <a:pt x="102" y="12253"/>
                      <a:pt x="0" y="12354"/>
                      <a:pt x="0" y="12480"/>
                    </a:cubicBezTo>
                    <a:lnTo>
                      <a:pt x="0" y="13841"/>
                    </a:lnTo>
                    <a:cubicBezTo>
                      <a:pt x="0" y="13901"/>
                      <a:pt x="24" y="13959"/>
                      <a:pt x="67" y="14002"/>
                    </a:cubicBezTo>
                    <a:cubicBezTo>
                      <a:pt x="109" y="14044"/>
                      <a:pt x="167" y="14068"/>
                      <a:pt x="228" y="14068"/>
                    </a:cubicBezTo>
                    <a:lnTo>
                      <a:pt x="10211" y="14068"/>
                    </a:lnTo>
                    <a:cubicBezTo>
                      <a:pt x="10271" y="14068"/>
                      <a:pt x="10329" y="14043"/>
                      <a:pt x="10372" y="14002"/>
                    </a:cubicBezTo>
                    <a:cubicBezTo>
                      <a:pt x="10414" y="13959"/>
                      <a:pt x="10438" y="13901"/>
                      <a:pt x="10438" y="13841"/>
                    </a:cubicBezTo>
                    <a:lnTo>
                      <a:pt x="10438" y="2045"/>
                    </a:lnTo>
                    <a:lnTo>
                      <a:pt x="10438" y="2042"/>
                    </a:lnTo>
                    <a:cubicBezTo>
                      <a:pt x="10438" y="2013"/>
                      <a:pt x="10432" y="1984"/>
                      <a:pt x="10422" y="1958"/>
                    </a:cubicBezTo>
                    <a:cubicBezTo>
                      <a:pt x="10422" y="1957"/>
                      <a:pt x="10420" y="1956"/>
                      <a:pt x="10420" y="1955"/>
                    </a:cubicBezTo>
                    <a:cubicBezTo>
                      <a:pt x="10418" y="1950"/>
                      <a:pt x="10416" y="1944"/>
                      <a:pt x="10413" y="1939"/>
                    </a:cubicBezTo>
                    <a:cubicBezTo>
                      <a:pt x="10412" y="1938"/>
                      <a:pt x="10412" y="1936"/>
                      <a:pt x="10411" y="1935"/>
                    </a:cubicBezTo>
                    <a:cubicBezTo>
                      <a:pt x="10408" y="1930"/>
                      <a:pt x="10406" y="1926"/>
                      <a:pt x="10403" y="1921"/>
                    </a:cubicBezTo>
                    <a:cubicBezTo>
                      <a:pt x="10402" y="1919"/>
                      <a:pt x="10401" y="1917"/>
                      <a:pt x="10400" y="1916"/>
                    </a:cubicBezTo>
                    <a:cubicBezTo>
                      <a:pt x="10391" y="1903"/>
                      <a:pt x="10381" y="1892"/>
                      <a:pt x="10371" y="1881"/>
                    </a:cubicBezTo>
                    <a:lnTo>
                      <a:pt x="8557" y="68"/>
                    </a:lnTo>
                    <a:cubicBezTo>
                      <a:pt x="8521" y="31"/>
                      <a:pt x="8472" y="7"/>
                      <a:pt x="8418" y="1"/>
                    </a:cubicBezTo>
                    <a:cubicBezTo>
                      <a:pt x="8411" y="0"/>
                      <a:pt x="8404" y="0"/>
                      <a:pt x="83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55;p51">
                <a:extLst>
                  <a:ext uri="{FF2B5EF4-FFF2-40B4-BE49-F238E27FC236}">
                    <a16:creationId xmlns:a16="http://schemas.microsoft.com/office/drawing/2014/main" id="{A2B73CC3-C900-F345-A0E4-F08F0D29C006}"/>
                  </a:ext>
                </a:extLst>
              </p:cNvPr>
              <p:cNvSpPr/>
              <p:nvPr/>
            </p:nvSpPr>
            <p:spPr>
              <a:xfrm>
                <a:off x="1734900" y="3387625"/>
                <a:ext cx="49950" cy="268525"/>
              </a:xfrm>
              <a:custGeom>
                <a:avLst/>
                <a:gdLst/>
                <a:ahLst/>
                <a:cxnLst/>
                <a:rect l="l" t="t" r="r" b="b"/>
                <a:pathLst>
                  <a:path w="1998" h="10741" extrusionOk="0">
                    <a:moveTo>
                      <a:pt x="998" y="454"/>
                    </a:moveTo>
                    <a:cubicBezTo>
                      <a:pt x="1290" y="454"/>
                      <a:pt x="1524" y="688"/>
                      <a:pt x="1527" y="976"/>
                    </a:cubicBezTo>
                    <a:cubicBezTo>
                      <a:pt x="1527" y="979"/>
                      <a:pt x="1527" y="981"/>
                      <a:pt x="1527" y="984"/>
                    </a:cubicBezTo>
                    <a:lnTo>
                      <a:pt x="1527" y="8168"/>
                    </a:lnTo>
                    <a:lnTo>
                      <a:pt x="469" y="8168"/>
                    </a:lnTo>
                    <a:lnTo>
                      <a:pt x="469" y="983"/>
                    </a:lnTo>
                    <a:cubicBezTo>
                      <a:pt x="469" y="692"/>
                      <a:pt x="707" y="454"/>
                      <a:pt x="998" y="454"/>
                    </a:cubicBezTo>
                    <a:close/>
                    <a:moveTo>
                      <a:pt x="1143" y="8622"/>
                    </a:moveTo>
                    <a:lnTo>
                      <a:pt x="1497" y="9565"/>
                    </a:lnTo>
                    <a:lnTo>
                      <a:pt x="999" y="10159"/>
                    </a:lnTo>
                    <a:lnTo>
                      <a:pt x="500" y="9562"/>
                    </a:lnTo>
                    <a:lnTo>
                      <a:pt x="853" y="8622"/>
                    </a:lnTo>
                    <a:close/>
                    <a:moveTo>
                      <a:pt x="998" y="0"/>
                    </a:moveTo>
                    <a:cubicBezTo>
                      <a:pt x="456" y="0"/>
                      <a:pt x="15" y="442"/>
                      <a:pt x="15" y="984"/>
                    </a:cubicBezTo>
                    <a:lnTo>
                      <a:pt x="15" y="8395"/>
                    </a:lnTo>
                    <a:cubicBezTo>
                      <a:pt x="15" y="8521"/>
                      <a:pt x="117" y="8622"/>
                      <a:pt x="242" y="8622"/>
                    </a:cubicBezTo>
                    <a:lnTo>
                      <a:pt x="369" y="8622"/>
                    </a:lnTo>
                    <a:lnTo>
                      <a:pt x="30" y="9526"/>
                    </a:lnTo>
                    <a:cubicBezTo>
                      <a:pt x="0" y="9602"/>
                      <a:pt x="15" y="9688"/>
                      <a:pt x="68" y="9751"/>
                    </a:cubicBezTo>
                    <a:lnTo>
                      <a:pt x="825" y="10659"/>
                    </a:lnTo>
                    <a:cubicBezTo>
                      <a:pt x="867" y="10710"/>
                      <a:pt x="932" y="10741"/>
                      <a:pt x="999" y="10741"/>
                    </a:cubicBezTo>
                    <a:cubicBezTo>
                      <a:pt x="1066" y="10741"/>
                      <a:pt x="1130" y="10710"/>
                      <a:pt x="1173" y="10659"/>
                    </a:cubicBezTo>
                    <a:lnTo>
                      <a:pt x="1930" y="9755"/>
                    </a:lnTo>
                    <a:cubicBezTo>
                      <a:pt x="1982" y="9692"/>
                      <a:pt x="1997" y="9606"/>
                      <a:pt x="1968" y="9530"/>
                    </a:cubicBezTo>
                    <a:lnTo>
                      <a:pt x="1628" y="8622"/>
                    </a:lnTo>
                    <a:lnTo>
                      <a:pt x="1754" y="8622"/>
                    </a:lnTo>
                    <a:cubicBezTo>
                      <a:pt x="1879" y="8622"/>
                      <a:pt x="1981" y="8521"/>
                      <a:pt x="1981" y="8395"/>
                    </a:cubicBezTo>
                    <a:lnTo>
                      <a:pt x="1981" y="999"/>
                    </a:lnTo>
                    <a:cubicBezTo>
                      <a:pt x="1981" y="993"/>
                      <a:pt x="1982" y="988"/>
                      <a:pt x="1982" y="984"/>
                    </a:cubicBezTo>
                    <a:cubicBezTo>
                      <a:pt x="1982" y="442"/>
                      <a:pt x="1540" y="0"/>
                      <a:pt x="9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56;p51">
                <a:extLst>
                  <a:ext uri="{FF2B5EF4-FFF2-40B4-BE49-F238E27FC236}">
                    <a16:creationId xmlns:a16="http://schemas.microsoft.com/office/drawing/2014/main" id="{234613CC-A0C3-8437-E024-77C1B7426AA4}"/>
                  </a:ext>
                </a:extLst>
              </p:cNvPr>
              <p:cNvSpPr/>
              <p:nvPr/>
            </p:nvSpPr>
            <p:spPr>
              <a:xfrm>
                <a:off x="1500775" y="350107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57;p51">
                <a:extLst>
                  <a:ext uri="{FF2B5EF4-FFF2-40B4-BE49-F238E27FC236}">
                    <a16:creationId xmlns:a16="http://schemas.microsoft.com/office/drawing/2014/main" id="{2A8303E9-C0D0-2551-6579-8C35ADF63204}"/>
                  </a:ext>
                </a:extLst>
              </p:cNvPr>
              <p:cNvSpPr/>
              <p:nvPr/>
            </p:nvSpPr>
            <p:spPr>
              <a:xfrm>
                <a:off x="1500775" y="347082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58;p51">
                <a:extLst>
                  <a:ext uri="{FF2B5EF4-FFF2-40B4-BE49-F238E27FC236}">
                    <a16:creationId xmlns:a16="http://schemas.microsoft.com/office/drawing/2014/main" id="{9FFD635A-FF8D-57EA-978C-8BEB96269643}"/>
                  </a:ext>
                </a:extLst>
              </p:cNvPr>
              <p:cNvSpPr/>
              <p:nvPr/>
            </p:nvSpPr>
            <p:spPr>
              <a:xfrm>
                <a:off x="1500775" y="3531325"/>
                <a:ext cx="170200" cy="11375"/>
              </a:xfrm>
              <a:custGeom>
                <a:avLst/>
                <a:gdLst/>
                <a:ahLst/>
                <a:cxnLst/>
                <a:rect l="l" t="t" r="r" b="b"/>
                <a:pathLst>
                  <a:path w="6808" h="455" extrusionOk="0">
                    <a:moveTo>
                      <a:pt x="228" y="0"/>
                    </a:moveTo>
                    <a:cubicBezTo>
                      <a:pt x="103" y="0"/>
                      <a:pt x="1" y="102"/>
                      <a:pt x="1" y="227"/>
                    </a:cubicBezTo>
                    <a:cubicBezTo>
                      <a:pt x="1" y="353"/>
                      <a:pt x="103" y="454"/>
                      <a:pt x="228" y="454"/>
                    </a:cubicBezTo>
                    <a:lnTo>
                      <a:pt x="6581" y="454"/>
                    </a:lnTo>
                    <a:cubicBezTo>
                      <a:pt x="6706" y="454"/>
                      <a:pt x="6808" y="353"/>
                      <a:pt x="6808" y="227"/>
                    </a:cubicBezTo>
                    <a:cubicBezTo>
                      <a:pt x="6808" y="102"/>
                      <a:pt x="6706" y="0"/>
                      <a:pt x="658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59;p51">
                <a:extLst>
                  <a:ext uri="{FF2B5EF4-FFF2-40B4-BE49-F238E27FC236}">
                    <a16:creationId xmlns:a16="http://schemas.microsoft.com/office/drawing/2014/main" id="{D93AC958-ED1D-971A-5C9B-B49D09E99F57}"/>
                  </a:ext>
                </a:extLst>
              </p:cNvPr>
              <p:cNvSpPr/>
              <p:nvPr/>
            </p:nvSpPr>
            <p:spPr>
              <a:xfrm>
                <a:off x="1500775" y="3561600"/>
                <a:ext cx="79450" cy="11350"/>
              </a:xfrm>
              <a:custGeom>
                <a:avLst/>
                <a:gdLst/>
                <a:ahLst/>
                <a:cxnLst/>
                <a:rect l="l" t="t" r="r" b="b"/>
                <a:pathLst>
                  <a:path w="3178" h="454" extrusionOk="0">
                    <a:moveTo>
                      <a:pt x="228" y="0"/>
                    </a:moveTo>
                    <a:cubicBezTo>
                      <a:pt x="103" y="0"/>
                      <a:pt x="1" y="102"/>
                      <a:pt x="1" y="226"/>
                    </a:cubicBezTo>
                    <a:cubicBezTo>
                      <a:pt x="1" y="352"/>
                      <a:pt x="103" y="453"/>
                      <a:pt x="228" y="453"/>
                    </a:cubicBezTo>
                    <a:lnTo>
                      <a:pt x="2951" y="453"/>
                    </a:lnTo>
                    <a:cubicBezTo>
                      <a:pt x="3076" y="453"/>
                      <a:pt x="3178" y="352"/>
                      <a:pt x="3178" y="226"/>
                    </a:cubicBezTo>
                    <a:cubicBezTo>
                      <a:pt x="3178" y="102"/>
                      <a:pt x="3076" y="0"/>
                      <a:pt x="29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60;p51">
                <a:extLst>
                  <a:ext uri="{FF2B5EF4-FFF2-40B4-BE49-F238E27FC236}">
                    <a16:creationId xmlns:a16="http://schemas.microsoft.com/office/drawing/2014/main" id="{E9F62C75-D358-839F-1AB2-9DEF7BDA4704}"/>
                  </a:ext>
                </a:extLst>
              </p:cNvPr>
              <p:cNvSpPr/>
              <p:nvPr/>
            </p:nvSpPr>
            <p:spPr>
              <a:xfrm>
                <a:off x="1599100" y="3599400"/>
                <a:ext cx="71875" cy="41650"/>
              </a:xfrm>
              <a:custGeom>
                <a:avLst/>
                <a:gdLst/>
                <a:ahLst/>
                <a:cxnLst/>
                <a:rect l="l" t="t" r="r" b="b"/>
                <a:pathLst>
                  <a:path w="2875" h="1666" extrusionOk="0">
                    <a:moveTo>
                      <a:pt x="2043" y="0"/>
                    </a:moveTo>
                    <a:cubicBezTo>
                      <a:pt x="1942" y="0"/>
                      <a:pt x="1849" y="69"/>
                      <a:pt x="1823" y="172"/>
                    </a:cubicBezTo>
                    <a:lnTo>
                      <a:pt x="1714" y="605"/>
                    </a:lnTo>
                    <a:lnTo>
                      <a:pt x="1579" y="605"/>
                    </a:lnTo>
                    <a:lnTo>
                      <a:pt x="1338" y="126"/>
                    </a:lnTo>
                    <a:cubicBezTo>
                      <a:pt x="1337" y="123"/>
                      <a:pt x="1336" y="121"/>
                      <a:pt x="1335" y="119"/>
                    </a:cubicBezTo>
                    <a:cubicBezTo>
                      <a:pt x="1333" y="116"/>
                      <a:pt x="1331" y="112"/>
                      <a:pt x="1329" y="109"/>
                    </a:cubicBezTo>
                    <a:cubicBezTo>
                      <a:pt x="1327" y="106"/>
                      <a:pt x="1325" y="103"/>
                      <a:pt x="1323" y="99"/>
                    </a:cubicBezTo>
                    <a:cubicBezTo>
                      <a:pt x="1320" y="96"/>
                      <a:pt x="1318" y="93"/>
                      <a:pt x="1316" y="90"/>
                    </a:cubicBezTo>
                    <a:cubicBezTo>
                      <a:pt x="1313" y="87"/>
                      <a:pt x="1311" y="84"/>
                      <a:pt x="1308" y="81"/>
                    </a:cubicBezTo>
                    <a:cubicBezTo>
                      <a:pt x="1306" y="79"/>
                      <a:pt x="1304" y="76"/>
                      <a:pt x="1302" y="74"/>
                    </a:cubicBezTo>
                    <a:cubicBezTo>
                      <a:pt x="1300" y="70"/>
                      <a:pt x="1297" y="67"/>
                      <a:pt x="1294" y="65"/>
                    </a:cubicBezTo>
                    <a:cubicBezTo>
                      <a:pt x="1291" y="62"/>
                      <a:pt x="1288" y="60"/>
                      <a:pt x="1286" y="58"/>
                    </a:cubicBezTo>
                    <a:cubicBezTo>
                      <a:pt x="1283" y="55"/>
                      <a:pt x="1280" y="53"/>
                      <a:pt x="1277" y="51"/>
                    </a:cubicBezTo>
                    <a:cubicBezTo>
                      <a:pt x="1275" y="49"/>
                      <a:pt x="1272" y="47"/>
                      <a:pt x="1269" y="43"/>
                    </a:cubicBezTo>
                    <a:cubicBezTo>
                      <a:pt x="1266" y="41"/>
                      <a:pt x="1262" y="40"/>
                      <a:pt x="1260" y="38"/>
                    </a:cubicBezTo>
                    <a:cubicBezTo>
                      <a:pt x="1256" y="36"/>
                      <a:pt x="1253" y="34"/>
                      <a:pt x="1250" y="32"/>
                    </a:cubicBezTo>
                    <a:cubicBezTo>
                      <a:pt x="1247" y="30"/>
                      <a:pt x="1244" y="28"/>
                      <a:pt x="1241" y="27"/>
                    </a:cubicBezTo>
                    <a:cubicBezTo>
                      <a:pt x="1238" y="25"/>
                      <a:pt x="1234" y="23"/>
                      <a:pt x="1230" y="22"/>
                    </a:cubicBezTo>
                    <a:cubicBezTo>
                      <a:pt x="1227" y="20"/>
                      <a:pt x="1224" y="19"/>
                      <a:pt x="1220" y="18"/>
                    </a:cubicBezTo>
                    <a:cubicBezTo>
                      <a:pt x="1217" y="15"/>
                      <a:pt x="1214" y="14"/>
                      <a:pt x="1210" y="13"/>
                    </a:cubicBezTo>
                    <a:cubicBezTo>
                      <a:pt x="1206" y="11"/>
                      <a:pt x="1202" y="10"/>
                      <a:pt x="1198" y="9"/>
                    </a:cubicBezTo>
                    <a:cubicBezTo>
                      <a:pt x="1195" y="9"/>
                      <a:pt x="1193" y="8"/>
                      <a:pt x="1191" y="7"/>
                    </a:cubicBezTo>
                    <a:lnTo>
                      <a:pt x="1189" y="7"/>
                    </a:lnTo>
                    <a:cubicBezTo>
                      <a:pt x="1185" y="6"/>
                      <a:pt x="1179" y="5"/>
                      <a:pt x="1175" y="4"/>
                    </a:cubicBezTo>
                    <a:cubicBezTo>
                      <a:pt x="1172" y="4"/>
                      <a:pt x="1169" y="3"/>
                      <a:pt x="1166" y="3"/>
                    </a:cubicBezTo>
                    <a:cubicBezTo>
                      <a:pt x="1162" y="2"/>
                      <a:pt x="1159" y="2"/>
                      <a:pt x="1155" y="2"/>
                    </a:cubicBezTo>
                    <a:cubicBezTo>
                      <a:pt x="1150" y="1"/>
                      <a:pt x="1147" y="1"/>
                      <a:pt x="1144" y="1"/>
                    </a:cubicBezTo>
                    <a:lnTo>
                      <a:pt x="1121" y="1"/>
                    </a:lnTo>
                    <a:cubicBezTo>
                      <a:pt x="1118" y="1"/>
                      <a:pt x="1116" y="1"/>
                      <a:pt x="1113" y="2"/>
                    </a:cubicBezTo>
                    <a:cubicBezTo>
                      <a:pt x="1109" y="2"/>
                      <a:pt x="1104" y="2"/>
                      <a:pt x="1100" y="3"/>
                    </a:cubicBezTo>
                    <a:cubicBezTo>
                      <a:pt x="1097" y="4"/>
                      <a:pt x="1094" y="4"/>
                      <a:pt x="1092" y="5"/>
                    </a:cubicBezTo>
                    <a:cubicBezTo>
                      <a:pt x="1087" y="6"/>
                      <a:pt x="1082" y="6"/>
                      <a:pt x="1078" y="8"/>
                    </a:cubicBezTo>
                    <a:cubicBezTo>
                      <a:pt x="1076" y="8"/>
                      <a:pt x="1073" y="9"/>
                      <a:pt x="1071" y="10"/>
                    </a:cubicBezTo>
                    <a:cubicBezTo>
                      <a:pt x="1066" y="11"/>
                      <a:pt x="1061" y="13"/>
                      <a:pt x="1056" y="14"/>
                    </a:cubicBezTo>
                    <a:cubicBezTo>
                      <a:pt x="1054" y="15"/>
                      <a:pt x="1052" y="17"/>
                      <a:pt x="1049" y="18"/>
                    </a:cubicBezTo>
                    <a:cubicBezTo>
                      <a:pt x="1045" y="20"/>
                      <a:pt x="1041" y="22"/>
                      <a:pt x="1036" y="24"/>
                    </a:cubicBezTo>
                    <a:cubicBezTo>
                      <a:pt x="1035" y="24"/>
                      <a:pt x="1034" y="24"/>
                      <a:pt x="1034" y="25"/>
                    </a:cubicBezTo>
                    <a:cubicBezTo>
                      <a:pt x="1032" y="26"/>
                      <a:pt x="1030" y="27"/>
                      <a:pt x="1028" y="28"/>
                    </a:cubicBezTo>
                    <a:cubicBezTo>
                      <a:pt x="1024" y="30"/>
                      <a:pt x="1020" y="32"/>
                      <a:pt x="1017" y="34"/>
                    </a:cubicBezTo>
                    <a:cubicBezTo>
                      <a:pt x="1014" y="36"/>
                      <a:pt x="1010" y="38"/>
                      <a:pt x="1007" y="40"/>
                    </a:cubicBezTo>
                    <a:cubicBezTo>
                      <a:pt x="1004" y="42"/>
                      <a:pt x="1001" y="45"/>
                      <a:pt x="998" y="47"/>
                    </a:cubicBezTo>
                    <a:cubicBezTo>
                      <a:pt x="995" y="50"/>
                      <a:pt x="992" y="52"/>
                      <a:pt x="989" y="55"/>
                    </a:cubicBezTo>
                    <a:cubicBezTo>
                      <a:pt x="987" y="57"/>
                      <a:pt x="983" y="59"/>
                      <a:pt x="981" y="61"/>
                    </a:cubicBezTo>
                    <a:cubicBezTo>
                      <a:pt x="978" y="63"/>
                      <a:pt x="976" y="66"/>
                      <a:pt x="973" y="69"/>
                    </a:cubicBezTo>
                    <a:cubicBezTo>
                      <a:pt x="970" y="71"/>
                      <a:pt x="968" y="75"/>
                      <a:pt x="966" y="77"/>
                    </a:cubicBezTo>
                    <a:cubicBezTo>
                      <a:pt x="964" y="80"/>
                      <a:pt x="961" y="83"/>
                      <a:pt x="959" y="85"/>
                    </a:cubicBezTo>
                    <a:cubicBezTo>
                      <a:pt x="957" y="88"/>
                      <a:pt x="954" y="91"/>
                      <a:pt x="952" y="94"/>
                    </a:cubicBezTo>
                    <a:cubicBezTo>
                      <a:pt x="950" y="97"/>
                      <a:pt x="948" y="99"/>
                      <a:pt x="946" y="103"/>
                    </a:cubicBezTo>
                    <a:cubicBezTo>
                      <a:pt x="944" y="106"/>
                      <a:pt x="942" y="109"/>
                      <a:pt x="940" y="113"/>
                    </a:cubicBezTo>
                    <a:cubicBezTo>
                      <a:pt x="938" y="116"/>
                      <a:pt x="937" y="119"/>
                      <a:pt x="935" y="121"/>
                    </a:cubicBezTo>
                    <a:cubicBezTo>
                      <a:pt x="933" y="125"/>
                      <a:pt x="932" y="128"/>
                      <a:pt x="930" y="133"/>
                    </a:cubicBezTo>
                    <a:cubicBezTo>
                      <a:pt x="928" y="136"/>
                      <a:pt x="926" y="139"/>
                      <a:pt x="925" y="142"/>
                    </a:cubicBezTo>
                    <a:cubicBezTo>
                      <a:pt x="924" y="146"/>
                      <a:pt x="922" y="149"/>
                      <a:pt x="921" y="152"/>
                    </a:cubicBezTo>
                    <a:cubicBezTo>
                      <a:pt x="920" y="156"/>
                      <a:pt x="919" y="161"/>
                      <a:pt x="918" y="165"/>
                    </a:cubicBezTo>
                    <a:cubicBezTo>
                      <a:pt x="917" y="167"/>
                      <a:pt x="916" y="170"/>
                      <a:pt x="915" y="172"/>
                    </a:cubicBezTo>
                    <a:lnTo>
                      <a:pt x="807" y="605"/>
                    </a:lnTo>
                    <a:lnTo>
                      <a:pt x="228" y="605"/>
                    </a:lnTo>
                    <a:cubicBezTo>
                      <a:pt x="102" y="605"/>
                      <a:pt x="1" y="707"/>
                      <a:pt x="1" y="832"/>
                    </a:cubicBezTo>
                    <a:cubicBezTo>
                      <a:pt x="1" y="958"/>
                      <a:pt x="102" y="1060"/>
                      <a:pt x="228" y="1060"/>
                    </a:cubicBezTo>
                    <a:lnTo>
                      <a:pt x="693" y="1060"/>
                    </a:lnTo>
                    <a:lnTo>
                      <a:pt x="613" y="1382"/>
                    </a:lnTo>
                    <a:cubicBezTo>
                      <a:pt x="582" y="1504"/>
                      <a:pt x="657" y="1628"/>
                      <a:pt x="778" y="1658"/>
                    </a:cubicBezTo>
                    <a:cubicBezTo>
                      <a:pt x="797" y="1662"/>
                      <a:pt x="816" y="1665"/>
                      <a:pt x="833" y="1665"/>
                    </a:cubicBezTo>
                    <a:cubicBezTo>
                      <a:pt x="935" y="1665"/>
                      <a:pt x="1027" y="1596"/>
                      <a:pt x="1053" y="1493"/>
                    </a:cubicBezTo>
                    <a:lnTo>
                      <a:pt x="1162" y="1060"/>
                    </a:lnTo>
                    <a:lnTo>
                      <a:pt x="1298" y="1060"/>
                    </a:lnTo>
                    <a:lnTo>
                      <a:pt x="1538" y="1539"/>
                    </a:lnTo>
                    <a:cubicBezTo>
                      <a:pt x="1538" y="1541"/>
                      <a:pt x="1539" y="1541"/>
                      <a:pt x="1539" y="1543"/>
                    </a:cubicBezTo>
                    <a:cubicBezTo>
                      <a:pt x="1543" y="1550"/>
                      <a:pt x="1548" y="1556"/>
                      <a:pt x="1552" y="1563"/>
                    </a:cubicBezTo>
                    <a:cubicBezTo>
                      <a:pt x="1554" y="1566"/>
                      <a:pt x="1555" y="1568"/>
                      <a:pt x="1556" y="1570"/>
                    </a:cubicBezTo>
                    <a:cubicBezTo>
                      <a:pt x="1561" y="1577"/>
                      <a:pt x="1567" y="1584"/>
                      <a:pt x="1573" y="1590"/>
                    </a:cubicBezTo>
                    <a:cubicBezTo>
                      <a:pt x="1574" y="1592"/>
                      <a:pt x="1577" y="1595"/>
                      <a:pt x="1578" y="1596"/>
                    </a:cubicBezTo>
                    <a:cubicBezTo>
                      <a:pt x="1583" y="1601"/>
                      <a:pt x="1589" y="1606"/>
                      <a:pt x="1594" y="1611"/>
                    </a:cubicBezTo>
                    <a:cubicBezTo>
                      <a:pt x="1596" y="1612"/>
                      <a:pt x="1598" y="1614"/>
                      <a:pt x="1600" y="1615"/>
                    </a:cubicBezTo>
                    <a:cubicBezTo>
                      <a:pt x="1615" y="1627"/>
                      <a:pt x="1630" y="1637"/>
                      <a:pt x="1648" y="1644"/>
                    </a:cubicBezTo>
                    <a:cubicBezTo>
                      <a:pt x="1650" y="1645"/>
                      <a:pt x="1652" y="1646"/>
                      <a:pt x="1654" y="1647"/>
                    </a:cubicBezTo>
                    <a:cubicBezTo>
                      <a:pt x="1662" y="1651"/>
                      <a:pt x="1668" y="1653"/>
                      <a:pt x="1675" y="1655"/>
                    </a:cubicBezTo>
                    <a:cubicBezTo>
                      <a:pt x="1677" y="1656"/>
                      <a:pt x="1679" y="1656"/>
                      <a:pt x="1682" y="1657"/>
                    </a:cubicBezTo>
                    <a:cubicBezTo>
                      <a:pt x="1683" y="1657"/>
                      <a:pt x="1684" y="1658"/>
                      <a:pt x="1685" y="1658"/>
                    </a:cubicBezTo>
                    <a:cubicBezTo>
                      <a:pt x="1691" y="1659"/>
                      <a:pt x="1696" y="1660"/>
                      <a:pt x="1701" y="1661"/>
                    </a:cubicBezTo>
                    <a:cubicBezTo>
                      <a:pt x="1705" y="1661"/>
                      <a:pt x="1708" y="1662"/>
                      <a:pt x="1711" y="1663"/>
                    </a:cubicBezTo>
                    <a:cubicBezTo>
                      <a:pt x="1722" y="1664"/>
                      <a:pt x="1731" y="1665"/>
                      <a:pt x="1741" y="1665"/>
                    </a:cubicBezTo>
                    <a:cubicBezTo>
                      <a:pt x="1752" y="1665"/>
                      <a:pt x="1763" y="1663"/>
                      <a:pt x="1775" y="1662"/>
                    </a:cubicBezTo>
                    <a:cubicBezTo>
                      <a:pt x="1777" y="1661"/>
                      <a:pt x="1780" y="1661"/>
                      <a:pt x="1783" y="1660"/>
                    </a:cubicBezTo>
                    <a:cubicBezTo>
                      <a:pt x="1792" y="1659"/>
                      <a:pt x="1802" y="1657"/>
                      <a:pt x="1810" y="1654"/>
                    </a:cubicBezTo>
                    <a:cubicBezTo>
                      <a:pt x="1812" y="1653"/>
                      <a:pt x="1814" y="1653"/>
                      <a:pt x="1816" y="1652"/>
                    </a:cubicBezTo>
                    <a:cubicBezTo>
                      <a:pt x="1824" y="1648"/>
                      <a:pt x="1834" y="1645"/>
                      <a:pt x="1842" y="1640"/>
                    </a:cubicBezTo>
                    <a:cubicBezTo>
                      <a:pt x="1844" y="1640"/>
                      <a:pt x="1845" y="1639"/>
                      <a:pt x="1846" y="1638"/>
                    </a:cubicBezTo>
                    <a:cubicBezTo>
                      <a:pt x="1848" y="1637"/>
                      <a:pt x="1850" y="1636"/>
                      <a:pt x="1851" y="1635"/>
                    </a:cubicBezTo>
                    <a:cubicBezTo>
                      <a:pt x="1861" y="1630"/>
                      <a:pt x="1870" y="1625"/>
                      <a:pt x="1878" y="1618"/>
                    </a:cubicBezTo>
                    <a:cubicBezTo>
                      <a:pt x="1878" y="1617"/>
                      <a:pt x="1879" y="1617"/>
                      <a:pt x="1879" y="1617"/>
                    </a:cubicBezTo>
                    <a:cubicBezTo>
                      <a:pt x="1889" y="1610"/>
                      <a:pt x="1897" y="1603"/>
                      <a:pt x="1904" y="1595"/>
                    </a:cubicBezTo>
                    <a:cubicBezTo>
                      <a:pt x="1906" y="1594"/>
                      <a:pt x="1907" y="1591"/>
                      <a:pt x="1908" y="1590"/>
                    </a:cubicBezTo>
                    <a:cubicBezTo>
                      <a:pt x="1916" y="1582"/>
                      <a:pt x="1923" y="1574"/>
                      <a:pt x="1929" y="1564"/>
                    </a:cubicBezTo>
                    <a:cubicBezTo>
                      <a:pt x="1929" y="1563"/>
                      <a:pt x="1931" y="1561"/>
                      <a:pt x="1932" y="1560"/>
                    </a:cubicBezTo>
                    <a:cubicBezTo>
                      <a:pt x="1937" y="1550"/>
                      <a:pt x="1944" y="1541"/>
                      <a:pt x="1948" y="1530"/>
                    </a:cubicBezTo>
                    <a:cubicBezTo>
                      <a:pt x="1948" y="1530"/>
                      <a:pt x="1949" y="1529"/>
                      <a:pt x="1949" y="1529"/>
                    </a:cubicBezTo>
                    <a:cubicBezTo>
                      <a:pt x="1953" y="1518"/>
                      <a:pt x="1957" y="1507"/>
                      <a:pt x="1960" y="1496"/>
                    </a:cubicBezTo>
                    <a:cubicBezTo>
                      <a:pt x="1960" y="1495"/>
                      <a:pt x="1961" y="1494"/>
                      <a:pt x="1961" y="1493"/>
                    </a:cubicBezTo>
                    <a:lnTo>
                      <a:pt x="2069" y="1060"/>
                    </a:lnTo>
                    <a:lnTo>
                      <a:pt x="2649" y="1060"/>
                    </a:lnTo>
                    <a:cubicBezTo>
                      <a:pt x="2773" y="1060"/>
                      <a:pt x="2875" y="958"/>
                      <a:pt x="2875" y="832"/>
                    </a:cubicBezTo>
                    <a:cubicBezTo>
                      <a:pt x="2875" y="707"/>
                      <a:pt x="2773" y="605"/>
                      <a:pt x="2649" y="605"/>
                    </a:cubicBezTo>
                    <a:lnTo>
                      <a:pt x="2182" y="605"/>
                    </a:lnTo>
                    <a:lnTo>
                      <a:pt x="2263" y="282"/>
                    </a:lnTo>
                    <a:cubicBezTo>
                      <a:pt x="2294" y="161"/>
                      <a:pt x="2219" y="37"/>
                      <a:pt x="2098" y="7"/>
                    </a:cubicBezTo>
                    <a:cubicBezTo>
                      <a:pt x="2080" y="3"/>
                      <a:pt x="2061" y="0"/>
                      <a:pt x="204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61;p51">
                <a:extLst>
                  <a:ext uri="{FF2B5EF4-FFF2-40B4-BE49-F238E27FC236}">
                    <a16:creationId xmlns:a16="http://schemas.microsoft.com/office/drawing/2014/main" id="{B2E8F625-1AB8-DA7A-329B-CE46E22828ED}"/>
                  </a:ext>
                </a:extLst>
              </p:cNvPr>
              <p:cNvSpPr/>
              <p:nvPr/>
            </p:nvSpPr>
            <p:spPr>
              <a:xfrm>
                <a:off x="1500775" y="3357375"/>
                <a:ext cx="56775" cy="79425"/>
              </a:xfrm>
              <a:custGeom>
                <a:avLst/>
                <a:gdLst/>
                <a:ahLst/>
                <a:cxnLst/>
                <a:rect l="l" t="t" r="r" b="b"/>
                <a:pathLst>
                  <a:path w="2271" h="3177" extrusionOk="0">
                    <a:moveTo>
                      <a:pt x="1135" y="453"/>
                    </a:moveTo>
                    <a:cubicBezTo>
                      <a:pt x="1511" y="453"/>
                      <a:pt x="1816" y="759"/>
                      <a:pt x="1816" y="1134"/>
                    </a:cubicBezTo>
                    <a:cubicBezTo>
                      <a:pt x="1816" y="1510"/>
                      <a:pt x="1511" y="1816"/>
                      <a:pt x="1135" y="1816"/>
                    </a:cubicBezTo>
                    <a:cubicBezTo>
                      <a:pt x="760" y="1816"/>
                      <a:pt x="455" y="1510"/>
                      <a:pt x="455" y="1134"/>
                    </a:cubicBezTo>
                    <a:cubicBezTo>
                      <a:pt x="455" y="759"/>
                      <a:pt x="760" y="453"/>
                      <a:pt x="1135" y="453"/>
                    </a:cubicBezTo>
                    <a:close/>
                    <a:moveTo>
                      <a:pt x="1816" y="2042"/>
                    </a:moveTo>
                    <a:lnTo>
                      <a:pt x="1816" y="2043"/>
                    </a:lnTo>
                    <a:cubicBezTo>
                      <a:pt x="1816" y="2418"/>
                      <a:pt x="1511" y="2723"/>
                      <a:pt x="1135" y="2723"/>
                    </a:cubicBezTo>
                    <a:cubicBezTo>
                      <a:pt x="760" y="2723"/>
                      <a:pt x="455" y="2418"/>
                      <a:pt x="455" y="2043"/>
                    </a:cubicBezTo>
                    <a:lnTo>
                      <a:pt x="455" y="2042"/>
                    </a:lnTo>
                    <a:cubicBezTo>
                      <a:pt x="645" y="2185"/>
                      <a:pt x="880" y="2269"/>
                      <a:pt x="1135" y="2269"/>
                    </a:cubicBezTo>
                    <a:cubicBezTo>
                      <a:pt x="1390" y="2269"/>
                      <a:pt x="1627" y="2185"/>
                      <a:pt x="1816" y="2042"/>
                    </a:cubicBezTo>
                    <a:close/>
                    <a:moveTo>
                      <a:pt x="1135" y="0"/>
                    </a:moveTo>
                    <a:cubicBezTo>
                      <a:pt x="510" y="0"/>
                      <a:pt x="1" y="509"/>
                      <a:pt x="1" y="1134"/>
                    </a:cubicBezTo>
                    <a:lnTo>
                      <a:pt x="1" y="2043"/>
                    </a:lnTo>
                    <a:cubicBezTo>
                      <a:pt x="1" y="2668"/>
                      <a:pt x="510" y="3177"/>
                      <a:pt x="1135" y="3177"/>
                    </a:cubicBezTo>
                    <a:cubicBezTo>
                      <a:pt x="1761" y="3177"/>
                      <a:pt x="2271" y="2668"/>
                      <a:pt x="2271" y="2043"/>
                    </a:cubicBezTo>
                    <a:lnTo>
                      <a:pt x="2271" y="1134"/>
                    </a:lnTo>
                    <a:cubicBezTo>
                      <a:pt x="2271" y="509"/>
                      <a:pt x="1761" y="0"/>
                      <a:pt x="11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62;p51">
                <a:extLst>
                  <a:ext uri="{FF2B5EF4-FFF2-40B4-BE49-F238E27FC236}">
                    <a16:creationId xmlns:a16="http://schemas.microsoft.com/office/drawing/2014/main" id="{92A4226E-9C0B-436E-DCAA-51F303726182}"/>
                  </a:ext>
                </a:extLst>
              </p:cNvPr>
              <p:cNvSpPr/>
              <p:nvPr/>
            </p:nvSpPr>
            <p:spPr>
              <a:xfrm>
                <a:off x="1523475" y="3376250"/>
                <a:ext cx="11375" cy="18950"/>
              </a:xfrm>
              <a:custGeom>
                <a:avLst/>
                <a:gdLst/>
                <a:ahLst/>
                <a:cxnLst/>
                <a:rect l="l" t="t" r="r" b="b"/>
                <a:pathLst>
                  <a:path w="455" h="758" extrusionOk="0">
                    <a:moveTo>
                      <a:pt x="227" y="1"/>
                    </a:moveTo>
                    <a:cubicBezTo>
                      <a:pt x="102" y="1"/>
                      <a:pt x="0" y="103"/>
                      <a:pt x="0" y="228"/>
                    </a:cubicBezTo>
                    <a:lnTo>
                      <a:pt x="0" y="531"/>
                    </a:lnTo>
                    <a:cubicBezTo>
                      <a:pt x="0" y="656"/>
                      <a:pt x="102" y="758"/>
                      <a:pt x="227" y="758"/>
                    </a:cubicBezTo>
                    <a:cubicBezTo>
                      <a:pt x="353" y="758"/>
                      <a:pt x="454" y="656"/>
                      <a:pt x="454" y="531"/>
                    </a:cubicBezTo>
                    <a:lnTo>
                      <a:pt x="454" y="228"/>
                    </a:lnTo>
                    <a:cubicBezTo>
                      <a:pt x="454" y="103"/>
                      <a:pt x="353" y="1"/>
                      <a:pt x="2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TextBox 450">
              <a:extLst>
                <a:ext uri="{FF2B5EF4-FFF2-40B4-BE49-F238E27FC236}">
                  <a16:creationId xmlns:a16="http://schemas.microsoft.com/office/drawing/2014/main" id="{66DD28AC-57CF-5E49-3191-3E70877BFA0F}"/>
                </a:ext>
              </a:extLst>
            </p:cNvPr>
            <p:cNvSpPr txBox="1"/>
            <p:nvPr/>
          </p:nvSpPr>
          <p:spPr>
            <a:xfrm>
              <a:off x="6046808" y="1357102"/>
              <a:ext cx="1805181" cy="707886"/>
            </a:xfrm>
            <a:prstGeom prst="rect">
              <a:avLst/>
            </a:prstGeom>
            <a:noFill/>
          </p:spPr>
          <p:txBody>
            <a:bodyPr wrap="square" rtlCol="0">
              <a:spAutoFit/>
            </a:bodyPr>
            <a:lstStyle/>
            <a:p>
              <a:pPr rtl="1"/>
              <a:r>
                <a:rPr lang="ar-SY" sz="2000" dirty="0">
                  <a:solidFill>
                    <a:schemeClr val="bg2"/>
                  </a:solidFill>
                  <a:latin typeface="Dubai Medium" panose="020B0603030403030204" pitchFamily="34" charset="-78"/>
                  <a:cs typeface="Dubai Medium" panose="020B0603030403030204" pitchFamily="34" charset="-78"/>
                </a:rPr>
                <a:t>التقديم على طلب ومتابعة حالته</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58" name="Rectangle: Rounded Corners 457">
              <a:extLst>
                <a:ext uri="{FF2B5EF4-FFF2-40B4-BE49-F238E27FC236}">
                  <a16:creationId xmlns:a16="http://schemas.microsoft.com/office/drawing/2014/main" id="{7E73A752-B2F2-89C4-5E85-C26A68668BD1}"/>
                </a:ext>
              </a:extLst>
            </p:cNvPr>
            <p:cNvSpPr/>
            <p:nvPr/>
          </p:nvSpPr>
          <p:spPr>
            <a:xfrm>
              <a:off x="5391712" y="1344696"/>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7" name="Group 466">
            <a:extLst>
              <a:ext uri="{FF2B5EF4-FFF2-40B4-BE49-F238E27FC236}">
                <a16:creationId xmlns:a16="http://schemas.microsoft.com/office/drawing/2014/main" id="{FAD6FE08-862E-BD6F-CF4A-97E46EF2FAB4}"/>
              </a:ext>
            </a:extLst>
          </p:cNvPr>
          <p:cNvGrpSpPr/>
          <p:nvPr/>
        </p:nvGrpSpPr>
        <p:grpSpPr>
          <a:xfrm>
            <a:off x="5391712" y="2154670"/>
            <a:ext cx="3103807" cy="724219"/>
            <a:chOff x="5391712" y="2154670"/>
            <a:chExt cx="3103807" cy="724219"/>
          </a:xfrm>
        </p:grpSpPr>
        <p:grpSp>
          <p:nvGrpSpPr>
            <p:cNvPr id="42" name="Google Shape;12073;p70">
              <a:extLst>
                <a:ext uri="{FF2B5EF4-FFF2-40B4-BE49-F238E27FC236}">
                  <a16:creationId xmlns:a16="http://schemas.microsoft.com/office/drawing/2014/main" id="{C2EE10D2-78C2-6BD8-4127-5469459010BA}"/>
                </a:ext>
              </a:extLst>
            </p:cNvPr>
            <p:cNvGrpSpPr/>
            <p:nvPr/>
          </p:nvGrpSpPr>
          <p:grpSpPr>
            <a:xfrm>
              <a:off x="5511260" y="2326191"/>
              <a:ext cx="312316" cy="368400"/>
              <a:chOff x="859265" y="3348175"/>
              <a:chExt cx="312316" cy="368400"/>
            </a:xfrm>
            <a:solidFill>
              <a:schemeClr val="bg2"/>
            </a:solidFill>
          </p:grpSpPr>
          <p:sp>
            <p:nvSpPr>
              <p:cNvPr id="43" name="Google Shape;12074;p70">
                <a:extLst>
                  <a:ext uri="{FF2B5EF4-FFF2-40B4-BE49-F238E27FC236}">
                    <a16:creationId xmlns:a16="http://schemas.microsoft.com/office/drawing/2014/main" id="{DC731B77-51D6-AA3B-1935-3C92ACDACAA2}"/>
                  </a:ext>
                </a:extLst>
              </p:cNvPr>
              <p:cNvSpPr/>
              <p:nvPr/>
            </p:nvSpPr>
            <p:spPr>
              <a:xfrm>
                <a:off x="968792" y="3507102"/>
                <a:ext cx="92498" cy="30589"/>
              </a:xfrm>
              <a:custGeom>
                <a:avLst/>
                <a:gdLst/>
                <a:ahLst/>
                <a:cxnLst/>
                <a:rect l="l" t="t" r="r" b="b"/>
                <a:pathLst>
                  <a:path w="2906" h="961" extrusionOk="0">
                    <a:moveTo>
                      <a:pt x="1169" y="1"/>
                    </a:moveTo>
                    <a:cubicBezTo>
                      <a:pt x="820" y="1"/>
                      <a:pt x="503" y="37"/>
                      <a:pt x="298" y="68"/>
                    </a:cubicBezTo>
                    <a:cubicBezTo>
                      <a:pt x="119" y="104"/>
                      <a:pt x="0" y="247"/>
                      <a:pt x="0" y="413"/>
                    </a:cubicBezTo>
                    <a:lnTo>
                      <a:pt x="0" y="794"/>
                    </a:lnTo>
                    <a:cubicBezTo>
                      <a:pt x="0" y="890"/>
                      <a:pt x="72" y="961"/>
                      <a:pt x="167" y="961"/>
                    </a:cubicBezTo>
                    <a:cubicBezTo>
                      <a:pt x="250" y="961"/>
                      <a:pt x="322" y="890"/>
                      <a:pt x="322" y="794"/>
                    </a:cubicBezTo>
                    <a:lnTo>
                      <a:pt x="322" y="413"/>
                    </a:lnTo>
                    <a:cubicBezTo>
                      <a:pt x="322" y="413"/>
                      <a:pt x="322" y="401"/>
                      <a:pt x="346" y="401"/>
                    </a:cubicBezTo>
                    <a:cubicBezTo>
                      <a:pt x="513" y="373"/>
                      <a:pt x="820" y="331"/>
                      <a:pt x="1157" y="331"/>
                    </a:cubicBezTo>
                    <a:cubicBezTo>
                      <a:pt x="1250" y="331"/>
                      <a:pt x="1345" y="334"/>
                      <a:pt x="1441" y="342"/>
                    </a:cubicBezTo>
                    <a:cubicBezTo>
                      <a:pt x="1977" y="366"/>
                      <a:pt x="2346" y="497"/>
                      <a:pt x="2572" y="735"/>
                    </a:cubicBezTo>
                    <a:cubicBezTo>
                      <a:pt x="2602" y="764"/>
                      <a:pt x="2646" y="779"/>
                      <a:pt x="2691" y="779"/>
                    </a:cubicBezTo>
                    <a:cubicBezTo>
                      <a:pt x="2736" y="779"/>
                      <a:pt x="2780" y="764"/>
                      <a:pt x="2810" y="735"/>
                    </a:cubicBezTo>
                    <a:cubicBezTo>
                      <a:pt x="2905" y="675"/>
                      <a:pt x="2905" y="556"/>
                      <a:pt x="2834" y="497"/>
                    </a:cubicBezTo>
                    <a:cubicBezTo>
                      <a:pt x="2432" y="102"/>
                      <a:pt x="1754" y="1"/>
                      <a:pt x="1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2075;p70">
                <a:extLst>
                  <a:ext uri="{FF2B5EF4-FFF2-40B4-BE49-F238E27FC236}">
                    <a16:creationId xmlns:a16="http://schemas.microsoft.com/office/drawing/2014/main" id="{31931C49-F7C3-5B4F-4EDB-AF81470BF62E}"/>
                  </a:ext>
                </a:extLst>
              </p:cNvPr>
              <p:cNvSpPr/>
              <p:nvPr/>
            </p:nvSpPr>
            <p:spPr>
              <a:xfrm>
                <a:off x="911562" y="3458466"/>
                <a:ext cx="206577" cy="258109"/>
              </a:xfrm>
              <a:custGeom>
                <a:avLst/>
                <a:gdLst/>
                <a:ahLst/>
                <a:cxnLst/>
                <a:rect l="l" t="t" r="r" b="b"/>
                <a:pathLst>
                  <a:path w="6490" h="8109" extrusionOk="0">
                    <a:moveTo>
                      <a:pt x="5061" y="322"/>
                    </a:moveTo>
                    <a:lnTo>
                      <a:pt x="5061" y="1953"/>
                    </a:lnTo>
                    <a:cubicBezTo>
                      <a:pt x="5061" y="2203"/>
                      <a:pt x="5001" y="2441"/>
                      <a:pt x="4894" y="2668"/>
                    </a:cubicBezTo>
                    <a:cubicBezTo>
                      <a:pt x="4882" y="2703"/>
                      <a:pt x="4882" y="2715"/>
                      <a:pt x="4882" y="2739"/>
                    </a:cubicBezTo>
                    <a:lnTo>
                      <a:pt x="4882" y="3215"/>
                    </a:lnTo>
                    <a:cubicBezTo>
                      <a:pt x="4882" y="3680"/>
                      <a:pt x="4703" y="4096"/>
                      <a:pt x="4358" y="4430"/>
                    </a:cubicBezTo>
                    <a:cubicBezTo>
                      <a:pt x="4044" y="4712"/>
                      <a:pt x="3660" y="4875"/>
                      <a:pt x="3244" y="4875"/>
                    </a:cubicBezTo>
                    <a:cubicBezTo>
                      <a:pt x="3203" y="4875"/>
                      <a:pt x="3161" y="4873"/>
                      <a:pt x="3120" y="4870"/>
                    </a:cubicBezTo>
                    <a:cubicBezTo>
                      <a:pt x="2275" y="4823"/>
                      <a:pt x="1596" y="4072"/>
                      <a:pt x="1596" y="3180"/>
                    </a:cubicBezTo>
                    <a:lnTo>
                      <a:pt x="1596" y="2763"/>
                    </a:lnTo>
                    <a:cubicBezTo>
                      <a:pt x="1596" y="2727"/>
                      <a:pt x="1596" y="2715"/>
                      <a:pt x="1572" y="2679"/>
                    </a:cubicBezTo>
                    <a:cubicBezTo>
                      <a:pt x="1477" y="2465"/>
                      <a:pt x="1417" y="2227"/>
                      <a:pt x="1417" y="1965"/>
                    </a:cubicBezTo>
                    <a:lnTo>
                      <a:pt x="1417" y="1596"/>
                    </a:lnTo>
                    <a:cubicBezTo>
                      <a:pt x="1417" y="894"/>
                      <a:pt x="1989" y="322"/>
                      <a:pt x="2691" y="322"/>
                    </a:cubicBezTo>
                    <a:close/>
                    <a:moveTo>
                      <a:pt x="4168" y="4989"/>
                    </a:moveTo>
                    <a:lnTo>
                      <a:pt x="4168" y="5299"/>
                    </a:lnTo>
                    <a:lnTo>
                      <a:pt x="3239" y="5930"/>
                    </a:lnTo>
                    <a:lnTo>
                      <a:pt x="2322" y="5299"/>
                    </a:lnTo>
                    <a:lnTo>
                      <a:pt x="2322" y="4989"/>
                    </a:lnTo>
                    <a:cubicBezTo>
                      <a:pt x="2560" y="5120"/>
                      <a:pt x="2822" y="5204"/>
                      <a:pt x="3108" y="5215"/>
                    </a:cubicBezTo>
                    <a:lnTo>
                      <a:pt x="3239" y="5215"/>
                    </a:lnTo>
                    <a:cubicBezTo>
                      <a:pt x="3572" y="5215"/>
                      <a:pt x="3882" y="5144"/>
                      <a:pt x="4168" y="4989"/>
                    </a:cubicBezTo>
                    <a:close/>
                    <a:moveTo>
                      <a:pt x="2191" y="5620"/>
                    </a:moveTo>
                    <a:lnTo>
                      <a:pt x="2989" y="6168"/>
                    </a:lnTo>
                    <a:lnTo>
                      <a:pt x="2560" y="6585"/>
                    </a:lnTo>
                    <a:lnTo>
                      <a:pt x="2548" y="6585"/>
                    </a:lnTo>
                    <a:lnTo>
                      <a:pt x="2024" y="5799"/>
                    </a:lnTo>
                    <a:lnTo>
                      <a:pt x="2191" y="5620"/>
                    </a:lnTo>
                    <a:close/>
                    <a:moveTo>
                      <a:pt x="4299" y="5596"/>
                    </a:moveTo>
                    <a:lnTo>
                      <a:pt x="4465" y="5775"/>
                    </a:lnTo>
                    <a:lnTo>
                      <a:pt x="3941" y="6585"/>
                    </a:lnTo>
                    <a:lnTo>
                      <a:pt x="3929" y="6585"/>
                    </a:lnTo>
                    <a:lnTo>
                      <a:pt x="3501" y="6156"/>
                    </a:lnTo>
                    <a:lnTo>
                      <a:pt x="4299" y="5596"/>
                    </a:lnTo>
                    <a:close/>
                    <a:moveTo>
                      <a:pt x="2703" y="1"/>
                    </a:moveTo>
                    <a:cubicBezTo>
                      <a:pt x="1810" y="1"/>
                      <a:pt x="1084" y="727"/>
                      <a:pt x="1084" y="1620"/>
                    </a:cubicBezTo>
                    <a:lnTo>
                      <a:pt x="1084" y="1977"/>
                    </a:lnTo>
                    <a:cubicBezTo>
                      <a:pt x="1084" y="2263"/>
                      <a:pt x="1143" y="2548"/>
                      <a:pt x="1262" y="2799"/>
                    </a:cubicBezTo>
                    <a:lnTo>
                      <a:pt x="1262" y="3191"/>
                    </a:lnTo>
                    <a:cubicBezTo>
                      <a:pt x="1262" y="3822"/>
                      <a:pt x="1548" y="4394"/>
                      <a:pt x="1989" y="4763"/>
                    </a:cubicBezTo>
                    <a:lnTo>
                      <a:pt x="1989" y="5335"/>
                    </a:lnTo>
                    <a:lnTo>
                      <a:pt x="1679" y="5656"/>
                    </a:lnTo>
                    <a:cubicBezTo>
                      <a:pt x="1655" y="5692"/>
                      <a:pt x="1632" y="5751"/>
                      <a:pt x="1632" y="5787"/>
                    </a:cubicBezTo>
                    <a:lnTo>
                      <a:pt x="596" y="6168"/>
                    </a:lnTo>
                    <a:cubicBezTo>
                      <a:pt x="239" y="6299"/>
                      <a:pt x="0" y="6620"/>
                      <a:pt x="0" y="7013"/>
                    </a:cubicBezTo>
                    <a:lnTo>
                      <a:pt x="0" y="7954"/>
                    </a:lnTo>
                    <a:cubicBezTo>
                      <a:pt x="0" y="8037"/>
                      <a:pt x="72" y="8109"/>
                      <a:pt x="155" y="8109"/>
                    </a:cubicBezTo>
                    <a:cubicBezTo>
                      <a:pt x="250" y="8109"/>
                      <a:pt x="322" y="8037"/>
                      <a:pt x="322" y="7954"/>
                    </a:cubicBezTo>
                    <a:lnTo>
                      <a:pt x="322" y="7013"/>
                    </a:lnTo>
                    <a:cubicBezTo>
                      <a:pt x="322" y="6775"/>
                      <a:pt x="477" y="6561"/>
                      <a:pt x="691" y="6489"/>
                    </a:cubicBezTo>
                    <a:lnTo>
                      <a:pt x="1798" y="6085"/>
                    </a:lnTo>
                    <a:lnTo>
                      <a:pt x="2263" y="6775"/>
                    </a:lnTo>
                    <a:cubicBezTo>
                      <a:pt x="2322" y="6859"/>
                      <a:pt x="2405" y="6918"/>
                      <a:pt x="2513" y="6918"/>
                    </a:cubicBezTo>
                    <a:lnTo>
                      <a:pt x="2536" y="6918"/>
                    </a:lnTo>
                    <a:cubicBezTo>
                      <a:pt x="2632" y="6918"/>
                      <a:pt x="2715" y="6894"/>
                      <a:pt x="2798" y="6823"/>
                    </a:cubicBezTo>
                    <a:lnTo>
                      <a:pt x="3072" y="6537"/>
                    </a:lnTo>
                    <a:lnTo>
                      <a:pt x="3072" y="7930"/>
                    </a:lnTo>
                    <a:cubicBezTo>
                      <a:pt x="3072" y="8025"/>
                      <a:pt x="3156" y="8097"/>
                      <a:pt x="3239" y="8097"/>
                    </a:cubicBezTo>
                    <a:cubicBezTo>
                      <a:pt x="3334" y="8097"/>
                      <a:pt x="3406" y="8025"/>
                      <a:pt x="3406" y="7930"/>
                    </a:cubicBezTo>
                    <a:lnTo>
                      <a:pt x="3406" y="6537"/>
                    </a:lnTo>
                    <a:lnTo>
                      <a:pt x="3691" y="6823"/>
                    </a:lnTo>
                    <a:cubicBezTo>
                      <a:pt x="3751" y="6882"/>
                      <a:pt x="3834" y="6918"/>
                      <a:pt x="3941" y="6918"/>
                    </a:cubicBezTo>
                    <a:lnTo>
                      <a:pt x="3965" y="6918"/>
                    </a:lnTo>
                    <a:cubicBezTo>
                      <a:pt x="4072" y="6906"/>
                      <a:pt x="4168" y="6859"/>
                      <a:pt x="4227" y="6775"/>
                    </a:cubicBezTo>
                    <a:lnTo>
                      <a:pt x="4680" y="6085"/>
                    </a:lnTo>
                    <a:lnTo>
                      <a:pt x="5787" y="6489"/>
                    </a:lnTo>
                    <a:cubicBezTo>
                      <a:pt x="6013" y="6561"/>
                      <a:pt x="6156" y="6775"/>
                      <a:pt x="6156" y="7013"/>
                    </a:cubicBezTo>
                    <a:lnTo>
                      <a:pt x="6156" y="7954"/>
                    </a:lnTo>
                    <a:cubicBezTo>
                      <a:pt x="6156" y="8037"/>
                      <a:pt x="6227" y="8109"/>
                      <a:pt x="6323" y="8109"/>
                    </a:cubicBezTo>
                    <a:cubicBezTo>
                      <a:pt x="6406" y="8109"/>
                      <a:pt x="6489" y="8037"/>
                      <a:pt x="6489" y="7954"/>
                    </a:cubicBezTo>
                    <a:lnTo>
                      <a:pt x="6489" y="7013"/>
                    </a:lnTo>
                    <a:cubicBezTo>
                      <a:pt x="6489" y="6632"/>
                      <a:pt x="6251" y="6299"/>
                      <a:pt x="5906" y="6168"/>
                    </a:cubicBezTo>
                    <a:lnTo>
                      <a:pt x="4870" y="5799"/>
                    </a:lnTo>
                    <a:cubicBezTo>
                      <a:pt x="4870" y="5751"/>
                      <a:pt x="4846" y="5704"/>
                      <a:pt x="4822" y="5656"/>
                    </a:cubicBezTo>
                    <a:lnTo>
                      <a:pt x="4513" y="5335"/>
                    </a:lnTo>
                    <a:lnTo>
                      <a:pt x="4513" y="4787"/>
                    </a:lnTo>
                    <a:cubicBezTo>
                      <a:pt x="4537" y="4751"/>
                      <a:pt x="4572" y="4727"/>
                      <a:pt x="4608" y="4692"/>
                    </a:cubicBezTo>
                    <a:cubicBezTo>
                      <a:pt x="5013" y="4323"/>
                      <a:pt x="5239" y="3787"/>
                      <a:pt x="5239" y="3251"/>
                    </a:cubicBezTo>
                    <a:lnTo>
                      <a:pt x="5239" y="2799"/>
                    </a:lnTo>
                    <a:cubicBezTo>
                      <a:pt x="5358" y="2537"/>
                      <a:pt x="5418" y="2263"/>
                      <a:pt x="5418" y="1977"/>
                    </a:cubicBezTo>
                    <a:lnTo>
                      <a:pt x="5418" y="167"/>
                    </a:lnTo>
                    <a:cubicBezTo>
                      <a:pt x="5418" y="72"/>
                      <a:pt x="5334" y="1"/>
                      <a:pt x="525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2076;p70">
                <a:extLst>
                  <a:ext uri="{FF2B5EF4-FFF2-40B4-BE49-F238E27FC236}">
                    <a16:creationId xmlns:a16="http://schemas.microsoft.com/office/drawing/2014/main" id="{C9427753-0F2D-ABCD-59D8-6F401406F5E9}"/>
                  </a:ext>
                </a:extLst>
              </p:cNvPr>
              <p:cNvSpPr/>
              <p:nvPr/>
            </p:nvSpPr>
            <p:spPr>
              <a:xfrm>
                <a:off x="946034" y="3694580"/>
                <a:ext cx="10663" cy="21613"/>
              </a:xfrm>
              <a:custGeom>
                <a:avLst/>
                <a:gdLst/>
                <a:ahLst/>
                <a:cxnLst/>
                <a:rect l="l" t="t" r="r" b="b"/>
                <a:pathLst>
                  <a:path w="335" h="679" extrusionOk="0">
                    <a:moveTo>
                      <a:pt x="168" y="0"/>
                    </a:moveTo>
                    <a:cubicBezTo>
                      <a:pt x="72" y="0"/>
                      <a:pt x="1" y="72"/>
                      <a:pt x="1" y="167"/>
                    </a:cubicBezTo>
                    <a:lnTo>
                      <a:pt x="1" y="524"/>
                    </a:lnTo>
                    <a:cubicBezTo>
                      <a:pt x="1" y="607"/>
                      <a:pt x="72" y="679"/>
                      <a:pt x="168" y="679"/>
                    </a:cubicBezTo>
                    <a:cubicBezTo>
                      <a:pt x="251" y="679"/>
                      <a:pt x="334" y="607"/>
                      <a:pt x="334" y="524"/>
                    </a:cubicBezTo>
                    <a:lnTo>
                      <a:pt x="334" y="167"/>
                    </a:lnTo>
                    <a:cubicBezTo>
                      <a:pt x="334" y="72"/>
                      <a:pt x="251" y="0"/>
                      <a:pt x="1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2077;p70">
                <a:extLst>
                  <a:ext uri="{FF2B5EF4-FFF2-40B4-BE49-F238E27FC236}">
                    <a16:creationId xmlns:a16="http://schemas.microsoft.com/office/drawing/2014/main" id="{CF56F51D-CC85-46D9-2B5A-831B7B61672B}"/>
                  </a:ext>
                </a:extLst>
              </p:cNvPr>
              <p:cNvSpPr/>
              <p:nvPr/>
            </p:nvSpPr>
            <p:spPr>
              <a:xfrm>
                <a:off x="1073004" y="3694580"/>
                <a:ext cx="10631" cy="21613"/>
              </a:xfrm>
              <a:custGeom>
                <a:avLst/>
                <a:gdLst/>
                <a:ahLst/>
                <a:cxnLst/>
                <a:rect l="l" t="t" r="r" b="b"/>
                <a:pathLst>
                  <a:path w="334" h="679" extrusionOk="0">
                    <a:moveTo>
                      <a:pt x="167" y="0"/>
                    </a:moveTo>
                    <a:cubicBezTo>
                      <a:pt x="72" y="0"/>
                      <a:pt x="0" y="72"/>
                      <a:pt x="0" y="167"/>
                    </a:cubicBezTo>
                    <a:lnTo>
                      <a:pt x="0" y="524"/>
                    </a:lnTo>
                    <a:cubicBezTo>
                      <a:pt x="0" y="607"/>
                      <a:pt x="72" y="679"/>
                      <a:pt x="167" y="679"/>
                    </a:cubicBezTo>
                    <a:cubicBezTo>
                      <a:pt x="251" y="679"/>
                      <a:pt x="334" y="607"/>
                      <a:pt x="334" y="524"/>
                    </a:cubicBezTo>
                    <a:lnTo>
                      <a:pt x="334" y="167"/>
                    </a:lnTo>
                    <a:cubicBezTo>
                      <a:pt x="334" y="72"/>
                      <a:pt x="251"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2078;p70">
                <a:extLst>
                  <a:ext uri="{FF2B5EF4-FFF2-40B4-BE49-F238E27FC236}">
                    <a16:creationId xmlns:a16="http://schemas.microsoft.com/office/drawing/2014/main" id="{4A76E5FE-0826-BD65-6E30-1C1D37A355C8}"/>
                  </a:ext>
                </a:extLst>
              </p:cNvPr>
              <p:cNvSpPr/>
              <p:nvPr/>
            </p:nvSpPr>
            <p:spPr>
              <a:xfrm>
                <a:off x="859265" y="3348175"/>
                <a:ext cx="312316" cy="293759"/>
              </a:xfrm>
              <a:custGeom>
                <a:avLst/>
                <a:gdLst/>
                <a:ahLst/>
                <a:cxnLst/>
                <a:rect l="l" t="t" r="r" b="b"/>
                <a:pathLst>
                  <a:path w="9812" h="9229" extrusionOk="0">
                    <a:moveTo>
                      <a:pt x="3275" y="632"/>
                    </a:moveTo>
                    <a:cubicBezTo>
                      <a:pt x="3025" y="846"/>
                      <a:pt x="2786" y="1120"/>
                      <a:pt x="2560" y="1441"/>
                    </a:cubicBezTo>
                    <a:cubicBezTo>
                      <a:pt x="2417" y="1680"/>
                      <a:pt x="2286" y="1918"/>
                      <a:pt x="2179" y="2180"/>
                    </a:cubicBezTo>
                    <a:lnTo>
                      <a:pt x="1239" y="2180"/>
                    </a:lnTo>
                    <a:cubicBezTo>
                      <a:pt x="1762" y="1489"/>
                      <a:pt x="2453" y="941"/>
                      <a:pt x="3275" y="632"/>
                    </a:cubicBezTo>
                    <a:close/>
                    <a:moveTo>
                      <a:pt x="4703" y="346"/>
                    </a:moveTo>
                    <a:lnTo>
                      <a:pt x="4703" y="2180"/>
                    </a:lnTo>
                    <a:lnTo>
                      <a:pt x="2536" y="2180"/>
                    </a:lnTo>
                    <a:cubicBezTo>
                      <a:pt x="3036" y="1132"/>
                      <a:pt x="3810" y="429"/>
                      <a:pt x="4703" y="346"/>
                    </a:cubicBezTo>
                    <a:close/>
                    <a:moveTo>
                      <a:pt x="5049" y="346"/>
                    </a:moveTo>
                    <a:cubicBezTo>
                      <a:pt x="5942" y="418"/>
                      <a:pt x="6715" y="1120"/>
                      <a:pt x="7227" y="2180"/>
                    </a:cubicBezTo>
                    <a:lnTo>
                      <a:pt x="5049" y="2180"/>
                    </a:lnTo>
                    <a:lnTo>
                      <a:pt x="5049" y="346"/>
                    </a:lnTo>
                    <a:close/>
                    <a:moveTo>
                      <a:pt x="6489" y="644"/>
                    </a:moveTo>
                    <a:lnTo>
                      <a:pt x="6489" y="644"/>
                    </a:lnTo>
                    <a:cubicBezTo>
                      <a:pt x="7311" y="953"/>
                      <a:pt x="8013" y="1489"/>
                      <a:pt x="8525" y="2192"/>
                    </a:cubicBezTo>
                    <a:lnTo>
                      <a:pt x="7597" y="2192"/>
                    </a:lnTo>
                    <a:cubicBezTo>
                      <a:pt x="7477" y="1918"/>
                      <a:pt x="7358" y="1680"/>
                      <a:pt x="7204" y="1453"/>
                    </a:cubicBezTo>
                    <a:cubicBezTo>
                      <a:pt x="7001" y="1132"/>
                      <a:pt x="6763" y="858"/>
                      <a:pt x="6489" y="644"/>
                    </a:cubicBezTo>
                    <a:close/>
                    <a:moveTo>
                      <a:pt x="2024" y="2513"/>
                    </a:moveTo>
                    <a:cubicBezTo>
                      <a:pt x="1786" y="3192"/>
                      <a:pt x="1655" y="3930"/>
                      <a:pt x="1632" y="4716"/>
                    </a:cubicBezTo>
                    <a:lnTo>
                      <a:pt x="334" y="4716"/>
                    </a:lnTo>
                    <a:cubicBezTo>
                      <a:pt x="358" y="3918"/>
                      <a:pt x="596" y="3168"/>
                      <a:pt x="1000" y="2513"/>
                    </a:cubicBezTo>
                    <a:close/>
                    <a:moveTo>
                      <a:pt x="8751" y="2513"/>
                    </a:moveTo>
                    <a:cubicBezTo>
                      <a:pt x="9156" y="3156"/>
                      <a:pt x="9394" y="3918"/>
                      <a:pt x="9430" y="4716"/>
                    </a:cubicBezTo>
                    <a:lnTo>
                      <a:pt x="8132" y="4716"/>
                    </a:lnTo>
                    <a:cubicBezTo>
                      <a:pt x="8120" y="3930"/>
                      <a:pt x="7978" y="3192"/>
                      <a:pt x="7728" y="2513"/>
                    </a:cubicBezTo>
                    <a:close/>
                    <a:moveTo>
                      <a:pt x="9430" y="5049"/>
                    </a:moveTo>
                    <a:cubicBezTo>
                      <a:pt x="9394" y="5811"/>
                      <a:pt x="9192" y="6549"/>
                      <a:pt x="8799" y="7192"/>
                    </a:cubicBezTo>
                    <a:cubicBezTo>
                      <a:pt x="8787" y="7204"/>
                      <a:pt x="8775" y="7228"/>
                      <a:pt x="8751" y="7252"/>
                    </a:cubicBezTo>
                    <a:lnTo>
                      <a:pt x="7728" y="7252"/>
                    </a:lnTo>
                    <a:cubicBezTo>
                      <a:pt x="7739" y="7204"/>
                      <a:pt x="7763" y="7156"/>
                      <a:pt x="7775" y="7097"/>
                    </a:cubicBezTo>
                    <a:cubicBezTo>
                      <a:pt x="8001" y="6466"/>
                      <a:pt x="8120" y="5775"/>
                      <a:pt x="8132" y="5049"/>
                    </a:cubicBezTo>
                    <a:close/>
                    <a:moveTo>
                      <a:pt x="1632" y="5061"/>
                    </a:moveTo>
                    <a:cubicBezTo>
                      <a:pt x="1655" y="5775"/>
                      <a:pt x="1762" y="6466"/>
                      <a:pt x="1989" y="7121"/>
                    </a:cubicBezTo>
                    <a:cubicBezTo>
                      <a:pt x="2001" y="7156"/>
                      <a:pt x="2013" y="7216"/>
                      <a:pt x="2024" y="7264"/>
                    </a:cubicBezTo>
                    <a:lnTo>
                      <a:pt x="989" y="7264"/>
                    </a:lnTo>
                    <a:cubicBezTo>
                      <a:pt x="584" y="6609"/>
                      <a:pt x="358" y="5847"/>
                      <a:pt x="334" y="5061"/>
                    </a:cubicBezTo>
                    <a:close/>
                    <a:moveTo>
                      <a:pt x="4882" y="1"/>
                    </a:moveTo>
                    <a:cubicBezTo>
                      <a:pt x="3572" y="1"/>
                      <a:pt x="2358" y="513"/>
                      <a:pt x="1429" y="1430"/>
                    </a:cubicBezTo>
                    <a:cubicBezTo>
                      <a:pt x="512" y="2358"/>
                      <a:pt x="0" y="3573"/>
                      <a:pt x="0" y="4882"/>
                    </a:cubicBezTo>
                    <a:cubicBezTo>
                      <a:pt x="0" y="6716"/>
                      <a:pt x="1012" y="8371"/>
                      <a:pt x="2644" y="9216"/>
                    </a:cubicBezTo>
                    <a:cubicBezTo>
                      <a:pt x="2667" y="9228"/>
                      <a:pt x="2679" y="9228"/>
                      <a:pt x="2715" y="9228"/>
                    </a:cubicBezTo>
                    <a:cubicBezTo>
                      <a:pt x="2775" y="9228"/>
                      <a:pt x="2834" y="9204"/>
                      <a:pt x="2858" y="9145"/>
                    </a:cubicBezTo>
                    <a:cubicBezTo>
                      <a:pt x="2905" y="9050"/>
                      <a:pt x="2882" y="8966"/>
                      <a:pt x="2786" y="8919"/>
                    </a:cubicBezTo>
                    <a:cubicBezTo>
                      <a:pt x="2167" y="8585"/>
                      <a:pt x="1643" y="8133"/>
                      <a:pt x="1239" y="7597"/>
                    </a:cubicBezTo>
                    <a:lnTo>
                      <a:pt x="2179" y="7597"/>
                    </a:lnTo>
                    <a:cubicBezTo>
                      <a:pt x="2382" y="8049"/>
                      <a:pt x="2644" y="8466"/>
                      <a:pt x="2941" y="8800"/>
                    </a:cubicBezTo>
                    <a:cubicBezTo>
                      <a:pt x="2972" y="8837"/>
                      <a:pt x="3013" y="8855"/>
                      <a:pt x="3057" y="8855"/>
                    </a:cubicBezTo>
                    <a:cubicBezTo>
                      <a:pt x="3097" y="8855"/>
                      <a:pt x="3140" y="8840"/>
                      <a:pt x="3179" y="8811"/>
                    </a:cubicBezTo>
                    <a:cubicBezTo>
                      <a:pt x="3251" y="8752"/>
                      <a:pt x="3251" y="8645"/>
                      <a:pt x="3191" y="8573"/>
                    </a:cubicBezTo>
                    <a:cubicBezTo>
                      <a:pt x="2941" y="8288"/>
                      <a:pt x="2727" y="7966"/>
                      <a:pt x="2548" y="7597"/>
                    </a:cubicBezTo>
                    <a:cubicBezTo>
                      <a:pt x="2644" y="7573"/>
                      <a:pt x="2703" y="7514"/>
                      <a:pt x="2703" y="7430"/>
                    </a:cubicBezTo>
                    <a:cubicBezTo>
                      <a:pt x="2703" y="7335"/>
                      <a:pt x="2620" y="7264"/>
                      <a:pt x="2536" y="7264"/>
                    </a:cubicBezTo>
                    <a:lnTo>
                      <a:pt x="2417" y="7264"/>
                    </a:lnTo>
                    <a:cubicBezTo>
                      <a:pt x="2167" y="6609"/>
                      <a:pt x="2001" y="5847"/>
                      <a:pt x="1977" y="5061"/>
                    </a:cubicBezTo>
                    <a:lnTo>
                      <a:pt x="2179" y="5061"/>
                    </a:lnTo>
                    <a:cubicBezTo>
                      <a:pt x="2263" y="5061"/>
                      <a:pt x="2346" y="4990"/>
                      <a:pt x="2346" y="4894"/>
                    </a:cubicBezTo>
                    <a:cubicBezTo>
                      <a:pt x="2346" y="4811"/>
                      <a:pt x="2263" y="4740"/>
                      <a:pt x="2179" y="4740"/>
                    </a:cubicBezTo>
                    <a:lnTo>
                      <a:pt x="1977" y="4740"/>
                    </a:lnTo>
                    <a:cubicBezTo>
                      <a:pt x="2001" y="3930"/>
                      <a:pt x="2155" y="3192"/>
                      <a:pt x="2417" y="2537"/>
                    </a:cubicBezTo>
                    <a:lnTo>
                      <a:pt x="4739" y="2537"/>
                    </a:lnTo>
                    <a:lnTo>
                      <a:pt x="4739" y="2906"/>
                    </a:lnTo>
                    <a:cubicBezTo>
                      <a:pt x="4739" y="2989"/>
                      <a:pt x="4810" y="3073"/>
                      <a:pt x="4894" y="3073"/>
                    </a:cubicBezTo>
                    <a:cubicBezTo>
                      <a:pt x="4989" y="3073"/>
                      <a:pt x="5061" y="2989"/>
                      <a:pt x="5061" y="2906"/>
                    </a:cubicBezTo>
                    <a:lnTo>
                      <a:pt x="5061" y="2537"/>
                    </a:lnTo>
                    <a:lnTo>
                      <a:pt x="7382" y="2537"/>
                    </a:lnTo>
                    <a:cubicBezTo>
                      <a:pt x="7632" y="3168"/>
                      <a:pt x="7787" y="3930"/>
                      <a:pt x="7811" y="4740"/>
                    </a:cubicBezTo>
                    <a:lnTo>
                      <a:pt x="7620" y="4740"/>
                    </a:lnTo>
                    <a:cubicBezTo>
                      <a:pt x="7537" y="4740"/>
                      <a:pt x="7454" y="4811"/>
                      <a:pt x="7454" y="4894"/>
                    </a:cubicBezTo>
                    <a:cubicBezTo>
                      <a:pt x="7454" y="4990"/>
                      <a:pt x="7537" y="5061"/>
                      <a:pt x="7620" y="5061"/>
                    </a:cubicBezTo>
                    <a:lnTo>
                      <a:pt x="7811" y="5061"/>
                    </a:lnTo>
                    <a:cubicBezTo>
                      <a:pt x="7799" y="5847"/>
                      <a:pt x="7656" y="6609"/>
                      <a:pt x="7382" y="7264"/>
                    </a:cubicBezTo>
                    <a:lnTo>
                      <a:pt x="7263" y="7264"/>
                    </a:lnTo>
                    <a:cubicBezTo>
                      <a:pt x="7180" y="7264"/>
                      <a:pt x="7096" y="7335"/>
                      <a:pt x="7096" y="7430"/>
                    </a:cubicBezTo>
                    <a:cubicBezTo>
                      <a:pt x="7096" y="7514"/>
                      <a:pt x="7156" y="7597"/>
                      <a:pt x="7251" y="7597"/>
                    </a:cubicBezTo>
                    <a:cubicBezTo>
                      <a:pt x="7073" y="7966"/>
                      <a:pt x="6846" y="8311"/>
                      <a:pt x="6608" y="8573"/>
                    </a:cubicBezTo>
                    <a:cubicBezTo>
                      <a:pt x="6549" y="8645"/>
                      <a:pt x="6549" y="8752"/>
                      <a:pt x="6620" y="8811"/>
                    </a:cubicBezTo>
                    <a:cubicBezTo>
                      <a:pt x="6656" y="8847"/>
                      <a:pt x="6704" y="8859"/>
                      <a:pt x="6739" y="8859"/>
                    </a:cubicBezTo>
                    <a:cubicBezTo>
                      <a:pt x="6787" y="8859"/>
                      <a:pt x="6835" y="8847"/>
                      <a:pt x="6882" y="8800"/>
                    </a:cubicBezTo>
                    <a:cubicBezTo>
                      <a:pt x="7180" y="8466"/>
                      <a:pt x="7442" y="8049"/>
                      <a:pt x="7632" y="7597"/>
                    </a:cubicBezTo>
                    <a:lnTo>
                      <a:pt x="8573" y="7597"/>
                    </a:lnTo>
                    <a:cubicBezTo>
                      <a:pt x="8204" y="8085"/>
                      <a:pt x="7739" y="8514"/>
                      <a:pt x="7192" y="8823"/>
                    </a:cubicBezTo>
                    <a:cubicBezTo>
                      <a:pt x="7120" y="8871"/>
                      <a:pt x="7085" y="8978"/>
                      <a:pt x="7132" y="9061"/>
                    </a:cubicBezTo>
                    <a:cubicBezTo>
                      <a:pt x="7163" y="9116"/>
                      <a:pt x="7215" y="9145"/>
                      <a:pt x="7274" y="9145"/>
                    </a:cubicBezTo>
                    <a:cubicBezTo>
                      <a:pt x="7305" y="9145"/>
                      <a:pt x="7338" y="9137"/>
                      <a:pt x="7370" y="9121"/>
                    </a:cubicBezTo>
                    <a:cubicBezTo>
                      <a:pt x="8097" y="8704"/>
                      <a:pt x="8704" y="8097"/>
                      <a:pt x="9144" y="7371"/>
                    </a:cubicBezTo>
                    <a:cubicBezTo>
                      <a:pt x="9585" y="6621"/>
                      <a:pt x="9811" y="5763"/>
                      <a:pt x="9811" y="4894"/>
                    </a:cubicBezTo>
                    <a:cubicBezTo>
                      <a:pt x="9763" y="3585"/>
                      <a:pt x="9263" y="2346"/>
                      <a:pt x="8335" y="1430"/>
                    </a:cubicBezTo>
                    <a:cubicBezTo>
                      <a:pt x="7418" y="513"/>
                      <a:pt x="6192" y="1"/>
                      <a:pt x="48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 name="TextBox 451">
              <a:extLst>
                <a:ext uri="{FF2B5EF4-FFF2-40B4-BE49-F238E27FC236}">
                  <a16:creationId xmlns:a16="http://schemas.microsoft.com/office/drawing/2014/main" id="{06452495-49B5-A58B-E77F-D6C05E17EFC5}"/>
                </a:ext>
              </a:extLst>
            </p:cNvPr>
            <p:cNvSpPr txBox="1"/>
            <p:nvPr/>
          </p:nvSpPr>
          <p:spPr>
            <a:xfrm>
              <a:off x="6046808" y="2171003"/>
              <a:ext cx="2209836" cy="707886"/>
            </a:xfrm>
            <a:prstGeom prst="rect">
              <a:avLst/>
            </a:prstGeom>
            <a:noFill/>
          </p:spPr>
          <p:txBody>
            <a:bodyPr wrap="square" rtlCol="0">
              <a:spAutoFit/>
            </a:bodyPr>
            <a:lstStyle/>
            <a:p>
              <a:pPr rtl="1"/>
              <a:r>
                <a:rPr lang="ar-SY" sz="2000" dirty="0">
                  <a:solidFill>
                    <a:schemeClr val="bg2"/>
                  </a:solidFill>
                  <a:latin typeface="Dubai Medium" panose="020B0603030403030204" pitchFamily="34" charset="-78"/>
                  <a:cs typeface="Dubai Medium" panose="020B0603030403030204" pitchFamily="34" charset="-78"/>
                </a:rPr>
                <a:t>تصفح الطلبات العامة ومتابعة المهمة منها</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59" name="Rectangle: Rounded Corners 458">
              <a:extLst>
                <a:ext uri="{FF2B5EF4-FFF2-40B4-BE49-F238E27FC236}">
                  <a16:creationId xmlns:a16="http://schemas.microsoft.com/office/drawing/2014/main" id="{ACE43AA3-609D-B1D8-9150-3D1B2FF19CF0}"/>
                </a:ext>
              </a:extLst>
            </p:cNvPr>
            <p:cNvSpPr/>
            <p:nvPr/>
          </p:nvSpPr>
          <p:spPr>
            <a:xfrm>
              <a:off x="5391712" y="2154670"/>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8" name="Group 467">
            <a:extLst>
              <a:ext uri="{FF2B5EF4-FFF2-40B4-BE49-F238E27FC236}">
                <a16:creationId xmlns:a16="http://schemas.microsoft.com/office/drawing/2014/main" id="{1D2EF81F-FED5-428F-11C3-5AE569C1651B}"/>
              </a:ext>
            </a:extLst>
          </p:cNvPr>
          <p:cNvGrpSpPr/>
          <p:nvPr/>
        </p:nvGrpSpPr>
        <p:grpSpPr>
          <a:xfrm>
            <a:off x="5391712" y="2964644"/>
            <a:ext cx="3103807" cy="728146"/>
            <a:chOff x="5391712" y="2964644"/>
            <a:chExt cx="3103807" cy="728146"/>
          </a:xfrm>
        </p:grpSpPr>
        <p:grpSp>
          <p:nvGrpSpPr>
            <p:cNvPr id="37" name="Google Shape;11992;p69">
              <a:extLst>
                <a:ext uri="{FF2B5EF4-FFF2-40B4-BE49-F238E27FC236}">
                  <a16:creationId xmlns:a16="http://schemas.microsoft.com/office/drawing/2014/main" id="{4467E7B6-AA40-7DBB-EFDE-9EA33EC2275B}"/>
                </a:ext>
              </a:extLst>
            </p:cNvPr>
            <p:cNvGrpSpPr/>
            <p:nvPr/>
          </p:nvGrpSpPr>
          <p:grpSpPr>
            <a:xfrm>
              <a:off x="5488890" y="3163410"/>
              <a:ext cx="357056" cy="357408"/>
              <a:chOff x="7158637" y="3353074"/>
              <a:chExt cx="357056" cy="357408"/>
            </a:xfrm>
            <a:solidFill>
              <a:schemeClr val="bg2"/>
            </a:solidFill>
          </p:grpSpPr>
          <p:sp>
            <p:nvSpPr>
              <p:cNvPr id="38" name="Google Shape;11993;p69">
                <a:extLst>
                  <a:ext uri="{FF2B5EF4-FFF2-40B4-BE49-F238E27FC236}">
                    <a16:creationId xmlns:a16="http://schemas.microsoft.com/office/drawing/2014/main" id="{F0B26DFF-152E-3956-8241-5627380540E3}"/>
                  </a:ext>
                </a:extLst>
              </p:cNvPr>
              <p:cNvSpPr/>
              <p:nvPr/>
            </p:nvSpPr>
            <p:spPr>
              <a:xfrm>
                <a:off x="7158637" y="3353074"/>
                <a:ext cx="357056" cy="357408"/>
              </a:xfrm>
              <a:custGeom>
                <a:avLst/>
                <a:gdLst/>
                <a:ahLst/>
                <a:cxnLst/>
                <a:rect l="l" t="t" r="r" b="b"/>
                <a:pathLst>
                  <a:path w="11158" h="11169" extrusionOk="0">
                    <a:moveTo>
                      <a:pt x="7157" y="2489"/>
                    </a:moveTo>
                    <a:cubicBezTo>
                      <a:pt x="7192" y="2489"/>
                      <a:pt x="7204" y="2501"/>
                      <a:pt x="7204" y="2501"/>
                    </a:cubicBezTo>
                    <a:cubicBezTo>
                      <a:pt x="7216" y="2513"/>
                      <a:pt x="7228" y="2537"/>
                      <a:pt x="7228" y="2560"/>
                    </a:cubicBezTo>
                    <a:cubicBezTo>
                      <a:pt x="7228" y="2608"/>
                      <a:pt x="7204" y="2632"/>
                      <a:pt x="7157" y="2656"/>
                    </a:cubicBezTo>
                    <a:lnTo>
                      <a:pt x="6776" y="2691"/>
                    </a:lnTo>
                    <a:lnTo>
                      <a:pt x="6788" y="2656"/>
                    </a:lnTo>
                    <a:cubicBezTo>
                      <a:pt x="6811" y="2596"/>
                      <a:pt x="6859" y="2548"/>
                      <a:pt x="6919" y="2537"/>
                    </a:cubicBezTo>
                    <a:lnTo>
                      <a:pt x="7145" y="2489"/>
                    </a:lnTo>
                    <a:close/>
                    <a:moveTo>
                      <a:pt x="5192" y="2632"/>
                    </a:moveTo>
                    <a:cubicBezTo>
                      <a:pt x="5014" y="3084"/>
                      <a:pt x="5014" y="3108"/>
                      <a:pt x="5014" y="3144"/>
                    </a:cubicBezTo>
                    <a:cubicBezTo>
                      <a:pt x="5002" y="3227"/>
                      <a:pt x="5073" y="3310"/>
                      <a:pt x="5168" y="3310"/>
                    </a:cubicBezTo>
                    <a:cubicBezTo>
                      <a:pt x="5240" y="3310"/>
                      <a:pt x="5311" y="3251"/>
                      <a:pt x="5323" y="3168"/>
                    </a:cubicBezTo>
                    <a:cubicBezTo>
                      <a:pt x="5335" y="3132"/>
                      <a:pt x="5395" y="2989"/>
                      <a:pt x="5466" y="2810"/>
                    </a:cubicBezTo>
                    <a:lnTo>
                      <a:pt x="5549" y="2953"/>
                    </a:lnTo>
                    <a:cubicBezTo>
                      <a:pt x="5641" y="3100"/>
                      <a:pt x="5803" y="3176"/>
                      <a:pt x="5966" y="3176"/>
                    </a:cubicBezTo>
                    <a:cubicBezTo>
                      <a:pt x="6014" y="3176"/>
                      <a:pt x="6062" y="3169"/>
                      <a:pt x="6109" y="3156"/>
                    </a:cubicBezTo>
                    <a:lnTo>
                      <a:pt x="6347" y="3096"/>
                    </a:lnTo>
                    <a:cubicBezTo>
                      <a:pt x="6347" y="3156"/>
                      <a:pt x="6383" y="3215"/>
                      <a:pt x="6442" y="3251"/>
                    </a:cubicBezTo>
                    <a:lnTo>
                      <a:pt x="6811" y="3441"/>
                    </a:lnTo>
                    <a:lnTo>
                      <a:pt x="6788" y="3489"/>
                    </a:lnTo>
                    <a:lnTo>
                      <a:pt x="5264" y="3489"/>
                    </a:lnTo>
                    <a:lnTo>
                      <a:pt x="4049" y="3013"/>
                    </a:lnTo>
                    <a:lnTo>
                      <a:pt x="4299" y="2667"/>
                    </a:lnTo>
                    <a:lnTo>
                      <a:pt x="5192" y="2632"/>
                    </a:lnTo>
                    <a:close/>
                    <a:moveTo>
                      <a:pt x="382" y="6442"/>
                    </a:moveTo>
                    <a:lnTo>
                      <a:pt x="1001" y="7025"/>
                    </a:lnTo>
                    <a:cubicBezTo>
                      <a:pt x="1037" y="7073"/>
                      <a:pt x="1061" y="7132"/>
                      <a:pt x="1061" y="7192"/>
                    </a:cubicBezTo>
                    <a:lnTo>
                      <a:pt x="953" y="8085"/>
                    </a:lnTo>
                    <a:cubicBezTo>
                      <a:pt x="668" y="7573"/>
                      <a:pt x="489" y="7025"/>
                      <a:pt x="382" y="6442"/>
                    </a:cubicBezTo>
                    <a:close/>
                    <a:moveTo>
                      <a:pt x="5537" y="310"/>
                    </a:moveTo>
                    <a:cubicBezTo>
                      <a:pt x="6930" y="310"/>
                      <a:pt x="8228" y="870"/>
                      <a:pt x="9228" y="1846"/>
                    </a:cubicBezTo>
                    <a:cubicBezTo>
                      <a:pt x="10193" y="2810"/>
                      <a:pt x="10729" y="4084"/>
                      <a:pt x="10752" y="5430"/>
                    </a:cubicBezTo>
                    <a:cubicBezTo>
                      <a:pt x="10717" y="5418"/>
                      <a:pt x="10669" y="5394"/>
                      <a:pt x="10657" y="5346"/>
                    </a:cubicBezTo>
                    <a:lnTo>
                      <a:pt x="10419" y="4894"/>
                    </a:lnTo>
                    <a:cubicBezTo>
                      <a:pt x="10386" y="4845"/>
                      <a:pt x="10325" y="4818"/>
                      <a:pt x="10267" y="4818"/>
                    </a:cubicBezTo>
                    <a:cubicBezTo>
                      <a:pt x="10240" y="4818"/>
                      <a:pt x="10215" y="4823"/>
                      <a:pt x="10193" y="4834"/>
                    </a:cubicBezTo>
                    <a:cubicBezTo>
                      <a:pt x="10181" y="4894"/>
                      <a:pt x="10145" y="4989"/>
                      <a:pt x="10193" y="5073"/>
                    </a:cubicBezTo>
                    <a:lnTo>
                      <a:pt x="10431" y="5525"/>
                    </a:lnTo>
                    <a:cubicBezTo>
                      <a:pt x="10490" y="5644"/>
                      <a:pt x="10598" y="5727"/>
                      <a:pt x="10729" y="5763"/>
                    </a:cubicBezTo>
                    <a:lnTo>
                      <a:pt x="10824" y="5787"/>
                    </a:lnTo>
                    <a:cubicBezTo>
                      <a:pt x="10752" y="7120"/>
                      <a:pt x="10228" y="8347"/>
                      <a:pt x="9288" y="9287"/>
                    </a:cubicBezTo>
                    <a:cubicBezTo>
                      <a:pt x="8288" y="10287"/>
                      <a:pt x="6978" y="10823"/>
                      <a:pt x="5561" y="10823"/>
                    </a:cubicBezTo>
                    <a:cubicBezTo>
                      <a:pt x="4168" y="10823"/>
                      <a:pt x="2847" y="10276"/>
                      <a:pt x="1846" y="9287"/>
                    </a:cubicBezTo>
                    <a:cubicBezTo>
                      <a:pt x="1608" y="9049"/>
                      <a:pt x="1394" y="8799"/>
                      <a:pt x="1215" y="8525"/>
                    </a:cubicBezTo>
                    <a:lnTo>
                      <a:pt x="1370" y="7216"/>
                    </a:lnTo>
                    <a:cubicBezTo>
                      <a:pt x="1382" y="7061"/>
                      <a:pt x="1323" y="6906"/>
                      <a:pt x="1215" y="6787"/>
                    </a:cubicBezTo>
                    <a:lnTo>
                      <a:pt x="322" y="5930"/>
                    </a:lnTo>
                    <a:cubicBezTo>
                      <a:pt x="311" y="5811"/>
                      <a:pt x="311" y="5692"/>
                      <a:pt x="311" y="5573"/>
                    </a:cubicBezTo>
                    <a:cubicBezTo>
                      <a:pt x="311" y="4168"/>
                      <a:pt x="858" y="2846"/>
                      <a:pt x="1846" y="1846"/>
                    </a:cubicBezTo>
                    <a:cubicBezTo>
                      <a:pt x="2466" y="1227"/>
                      <a:pt x="3216" y="774"/>
                      <a:pt x="4037" y="536"/>
                    </a:cubicBezTo>
                    <a:lnTo>
                      <a:pt x="4037" y="536"/>
                    </a:lnTo>
                    <a:lnTo>
                      <a:pt x="3930" y="822"/>
                    </a:lnTo>
                    <a:cubicBezTo>
                      <a:pt x="3894" y="905"/>
                      <a:pt x="3942" y="1001"/>
                      <a:pt x="4013" y="1024"/>
                    </a:cubicBezTo>
                    <a:cubicBezTo>
                      <a:pt x="4025" y="1024"/>
                      <a:pt x="4061" y="1048"/>
                      <a:pt x="4073" y="1048"/>
                    </a:cubicBezTo>
                    <a:cubicBezTo>
                      <a:pt x="4132" y="1048"/>
                      <a:pt x="4216" y="1001"/>
                      <a:pt x="4228" y="941"/>
                    </a:cubicBezTo>
                    <a:lnTo>
                      <a:pt x="4418" y="453"/>
                    </a:lnTo>
                    <a:cubicBezTo>
                      <a:pt x="4692" y="393"/>
                      <a:pt x="4966" y="346"/>
                      <a:pt x="5252" y="334"/>
                    </a:cubicBezTo>
                    <a:lnTo>
                      <a:pt x="5252" y="334"/>
                    </a:lnTo>
                    <a:lnTo>
                      <a:pt x="5025" y="1227"/>
                    </a:lnTo>
                    <a:lnTo>
                      <a:pt x="4966" y="1239"/>
                    </a:lnTo>
                    <a:lnTo>
                      <a:pt x="4073" y="1239"/>
                    </a:lnTo>
                    <a:cubicBezTo>
                      <a:pt x="3906" y="1239"/>
                      <a:pt x="3763" y="1358"/>
                      <a:pt x="3728" y="1536"/>
                    </a:cubicBezTo>
                    <a:lnTo>
                      <a:pt x="3656" y="2120"/>
                    </a:lnTo>
                    <a:lnTo>
                      <a:pt x="3251" y="2132"/>
                    </a:lnTo>
                    <a:cubicBezTo>
                      <a:pt x="3073" y="2144"/>
                      <a:pt x="2942" y="2275"/>
                      <a:pt x="2930" y="2453"/>
                    </a:cubicBezTo>
                    <a:lnTo>
                      <a:pt x="2918" y="2918"/>
                    </a:lnTo>
                    <a:cubicBezTo>
                      <a:pt x="2918" y="3025"/>
                      <a:pt x="2942" y="3108"/>
                      <a:pt x="3013" y="3168"/>
                    </a:cubicBezTo>
                    <a:cubicBezTo>
                      <a:pt x="3083" y="3238"/>
                      <a:pt x="3154" y="3266"/>
                      <a:pt x="3238" y="3266"/>
                    </a:cubicBezTo>
                    <a:cubicBezTo>
                      <a:pt x="3254" y="3266"/>
                      <a:pt x="3270" y="3265"/>
                      <a:pt x="3287" y="3263"/>
                    </a:cubicBezTo>
                    <a:lnTo>
                      <a:pt x="3311" y="3263"/>
                    </a:lnTo>
                    <a:lnTo>
                      <a:pt x="2989" y="3572"/>
                    </a:lnTo>
                    <a:cubicBezTo>
                      <a:pt x="2930" y="3632"/>
                      <a:pt x="2918" y="3739"/>
                      <a:pt x="2978" y="3810"/>
                    </a:cubicBezTo>
                    <a:cubicBezTo>
                      <a:pt x="3001" y="3846"/>
                      <a:pt x="3049" y="3870"/>
                      <a:pt x="3097" y="3870"/>
                    </a:cubicBezTo>
                    <a:cubicBezTo>
                      <a:pt x="3132" y="3870"/>
                      <a:pt x="3168" y="3858"/>
                      <a:pt x="3204" y="3822"/>
                    </a:cubicBezTo>
                    <a:lnTo>
                      <a:pt x="3811" y="3263"/>
                    </a:lnTo>
                    <a:lnTo>
                      <a:pt x="5144" y="3799"/>
                    </a:lnTo>
                    <a:cubicBezTo>
                      <a:pt x="5156" y="3810"/>
                      <a:pt x="5192" y="3810"/>
                      <a:pt x="5204" y="3810"/>
                    </a:cubicBezTo>
                    <a:lnTo>
                      <a:pt x="6847" y="3810"/>
                    </a:lnTo>
                    <a:cubicBezTo>
                      <a:pt x="6907" y="3810"/>
                      <a:pt x="6954" y="3787"/>
                      <a:pt x="6978" y="3739"/>
                    </a:cubicBezTo>
                    <a:lnTo>
                      <a:pt x="7157" y="3465"/>
                    </a:lnTo>
                    <a:cubicBezTo>
                      <a:pt x="7192" y="3429"/>
                      <a:pt x="7192" y="3382"/>
                      <a:pt x="7192" y="3334"/>
                    </a:cubicBezTo>
                    <a:cubicBezTo>
                      <a:pt x="7169" y="3287"/>
                      <a:pt x="7145" y="3251"/>
                      <a:pt x="7097" y="3227"/>
                    </a:cubicBezTo>
                    <a:lnTo>
                      <a:pt x="6680" y="3025"/>
                    </a:lnTo>
                    <a:lnTo>
                      <a:pt x="7169" y="2965"/>
                    </a:lnTo>
                    <a:cubicBezTo>
                      <a:pt x="7383" y="2929"/>
                      <a:pt x="7550" y="2751"/>
                      <a:pt x="7526" y="2548"/>
                    </a:cubicBezTo>
                    <a:cubicBezTo>
                      <a:pt x="7526" y="2429"/>
                      <a:pt x="7466" y="2322"/>
                      <a:pt x="7371" y="2251"/>
                    </a:cubicBezTo>
                    <a:cubicBezTo>
                      <a:pt x="7301" y="2198"/>
                      <a:pt x="7219" y="2165"/>
                      <a:pt x="7133" y="2165"/>
                    </a:cubicBezTo>
                    <a:cubicBezTo>
                      <a:pt x="7101" y="2165"/>
                      <a:pt x="7069" y="2170"/>
                      <a:pt x="7038" y="2179"/>
                    </a:cubicBezTo>
                    <a:lnTo>
                      <a:pt x="6811" y="2215"/>
                    </a:lnTo>
                    <a:cubicBezTo>
                      <a:pt x="6633" y="2251"/>
                      <a:pt x="6502" y="2370"/>
                      <a:pt x="6442" y="2548"/>
                    </a:cubicBezTo>
                    <a:lnTo>
                      <a:pt x="6371" y="2751"/>
                    </a:lnTo>
                    <a:lnTo>
                      <a:pt x="6002" y="2858"/>
                    </a:lnTo>
                    <a:cubicBezTo>
                      <a:pt x="5988" y="2860"/>
                      <a:pt x="5974" y="2861"/>
                      <a:pt x="5960" y="2861"/>
                    </a:cubicBezTo>
                    <a:cubicBezTo>
                      <a:pt x="5892" y="2861"/>
                      <a:pt x="5827" y="2836"/>
                      <a:pt x="5787" y="2787"/>
                    </a:cubicBezTo>
                    <a:lnTo>
                      <a:pt x="5525" y="2382"/>
                    </a:lnTo>
                    <a:cubicBezTo>
                      <a:pt x="5490" y="2334"/>
                      <a:pt x="5430" y="2310"/>
                      <a:pt x="5371" y="2310"/>
                    </a:cubicBezTo>
                    <a:lnTo>
                      <a:pt x="4156" y="2358"/>
                    </a:lnTo>
                    <a:cubicBezTo>
                      <a:pt x="4109" y="2358"/>
                      <a:pt x="4049" y="2382"/>
                      <a:pt x="4013" y="2429"/>
                    </a:cubicBezTo>
                    <a:lnTo>
                      <a:pt x="3644" y="2953"/>
                    </a:lnTo>
                    <a:lnTo>
                      <a:pt x="3216" y="2977"/>
                    </a:lnTo>
                    <a:lnTo>
                      <a:pt x="3204" y="2977"/>
                    </a:lnTo>
                    <a:lnTo>
                      <a:pt x="3204" y="2965"/>
                    </a:lnTo>
                    <a:lnTo>
                      <a:pt x="3216" y="2501"/>
                    </a:lnTo>
                    <a:cubicBezTo>
                      <a:pt x="3216" y="2501"/>
                      <a:pt x="3216" y="2489"/>
                      <a:pt x="3228" y="2489"/>
                    </a:cubicBezTo>
                    <a:lnTo>
                      <a:pt x="3763" y="2453"/>
                    </a:lnTo>
                    <a:cubicBezTo>
                      <a:pt x="3835" y="2453"/>
                      <a:pt x="3906" y="2394"/>
                      <a:pt x="3906" y="2310"/>
                    </a:cubicBezTo>
                    <a:lnTo>
                      <a:pt x="4001" y="1584"/>
                    </a:lnTo>
                    <a:cubicBezTo>
                      <a:pt x="4001" y="1584"/>
                      <a:pt x="4001" y="1560"/>
                      <a:pt x="4013" y="1560"/>
                    </a:cubicBezTo>
                    <a:lnTo>
                      <a:pt x="4966" y="1560"/>
                    </a:lnTo>
                    <a:lnTo>
                      <a:pt x="5871" y="1310"/>
                    </a:lnTo>
                    <a:cubicBezTo>
                      <a:pt x="5918" y="1298"/>
                      <a:pt x="5966" y="1263"/>
                      <a:pt x="5978" y="1203"/>
                    </a:cubicBezTo>
                    <a:lnTo>
                      <a:pt x="6097" y="882"/>
                    </a:lnTo>
                    <a:cubicBezTo>
                      <a:pt x="6133" y="786"/>
                      <a:pt x="6085" y="703"/>
                      <a:pt x="5990" y="667"/>
                    </a:cubicBezTo>
                    <a:cubicBezTo>
                      <a:pt x="5975" y="663"/>
                      <a:pt x="5960" y="661"/>
                      <a:pt x="5946" y="661"/>
                    </a:cubicBezTo>
                    <a:cubicBezTo>
                      <a:pt x="5875" y="661"/>
                      <a:pt x="5807" y="706"/>
                      <a:pt x="5787" y="774"/>
                    </a:cubicBezTo>
                    <a:lnTo>
                      <a:pt x="5692" y="1013"/>
                    </a:lnTo>
                    <a:lnTo>
                      <a:pt x="5323" y="1120"/>
                    </a:lnTo>
                    <a:lnTo>
                      <a:pt x="5537" y="310"/>
                    </a:lnTo>
                    <a:close/>
                    <a:moveTo>
                      <a:pt x="5585" y="0"/>
                    </a:moveTo>
                    <a:cubicBezTo>
                      <a:pt x="4097" y="0"/>
                      <a:pt x="2692" y="584"/>
                      <a:pt x="1632" y="1644"/>
                    </a:cubicBezTo>
                    <a:cubicBezTo>
                      <a:pt x="584" y="2691"/>
                      <a:pt x="1" y="4096"/>
                      <a:pt x="1" y="5585"/>
                    </a:cubicBezTo>
                    <a:cubicBezTo>
                      <a:pt x="1" y="7073"/>
                      <a:pt x="584" y="8466"/>
                      <a:pt x="1632" y="9525"/>
                    </a:cubicBezTo>
                    <a:cubicBezTo>
                      <a:pt x="2692" y="10585"/>
                      <a:pt x="4097" y="11169"/>
                      <a:pt x="5585" y="11169"/>
                    </a:cubicBezTo>
                    <a:cubicBezTo>
                      <a:pt x="7073" y="11169"/>
                      <a:pt x="8466" y="10585"/>
                      <a:pt x="9526" y="9525"/>
                    </a:cubicBezTo>
                    <a:cubicBezTo>
                      <a:pt x="10586" y="8466"/>
                      <a:pt x="11157" y="7073"/>
                      <a:pt x="11157" y="5585"/>
                    </a:cubicBezTo>
                    <a:cubicBezTo>
                      <a:pt x="11157" y="4096"/>
                      <a:pt x="10586" y="2691"/>
                      <a:pt x="9526" y="1644"/>
                    </a:cubicBezTo>
                    <a:cubicBezTo>
                      <a:pt x="8466" y="584"/>
                      <a:pt x="7073" y="0"/>
                      <a:pt x="558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994;p69">
                <a:extLst>
                  <a:ext uri="{FF2B5EF4-FFF2-40B4-BE49-F238E27FC236}">
                    <a16:creationId xmlns:a16="http://schemas.microsoft.com/office/drawing/2014/main" id="{4EFD928E-76A7-B208-1E65-AF5D965204FB}"/>
                  </a:ext>
                </a:extLst>
              </p:cNvPr>
              <p:cNvSpPr/>
              <p:nvPr/>
            </p:nvSpPr>
            <p:spPr>
              <a:xfrm>
                <a:off x="7406669" y="3594898"/>
                <a:ext cx="26336" cy="27968"/>
              </a:xfrm>
              <a:custGeom>
                <a:avLst/>
                <a:gdLst/>
                <a:ahLst/>
                <a:cxnLst/>
                <a:rect l="l" t="t" r="r" b="b"/>
                <a:pathLst>
                  <a:path w="823" h="874" extrusionOk="0">
                    <a:moveTo>
                      <a:pt x="637" y="1"/>
                    </a:moveTo>
                    <a:cubicBezTo>
                      <a:pt x="592" y="1"/>
                      <a:pt x="551" y="19"/>
                      <a:pt x="525" y="52"/>
                    </a:cubicBezTo>
                    <a:lnTo>
                      <a:pt x="60" y="599"/>
                    </a:lnTo>
                    <a:cubicBezTo>
                      <a:pt x="1" y="671"/>
                      <a:pt x="13" y="778"/>
                      <a:pt x="72" y="825"/>
                    </a:cubicBezTo>
                    <a:cubicBezTo>
                      <a:pt x="108" y="849"/>
                      <a:pt x="156" y="873"/>
                      <a:pt x="180" y="873"/>
                    </a:cubicBezTo>
                    <a:cubicBezTo>
                      <a:pt x="227" y="873"/>
                      <a:pt x="275" y="849"/>
                      <a:pt x="299" y="814"/>
                    </a:cubicBezTo>
                    <a:lnTo>
                      <a:pt x="763" y="254"/>
                    </a:lnTo>
                    <a:cubicBezTo>
                      <a:pt x="822" y="194"/>
                      <a:pt x="822" y="99"/>
                      <a:pt x="751" y="40"/>
                    </a:cubicBezTo>
                    <a:cubicBezTo>
                      <a:pt x="713" y="13"/>
                      <a:pt x="674" y="1"/>
                      <a:pt x="6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1995;p69">
                <a:extLst>
                  <a:ext uri="{FF2B5EF4-FFF2-40B4-BE49-F238E27FC236}">
                    <a16:creationId xmlns:a16="http://schemas.microsoft.com/office/drawing/2014/main" id="{D4FC06AB-0F41-C57B-D18C-730147E4141A}"/>
                  </a:ext>
                </a:extLst>
              </p:cNvPr>
              <p:cNvSpPr/>
              <p:nvPr/>
            </p:nvSpPr>
            <p:spPr>
              <a:xfrm>
                <a:off x="7229133" y="3469074"/>
                <a:ext cx="254912" cy="180832"/>
              </a:xfrm>
              <a:custGeom>
                <a:avLst/>
                <a:gdLst/>
                <a:ahLst/>
                <a:cxnLst/>
                <a:rect l="l" t="t" r="r" b="b"/>
                <a:pathLst>
                  <a:path w="7966" h="5651" extrusionOk="0">
                    <a:moveTo>
                      <a:pt x="5980" y="1"/>
                    </a:moveTo>
                    <a:cubicBezTo>
                      <a:pt x="5931" y="1"/>
                      <a:pt x="5884" y="21"/>
                      <a:pt x="5859" y="66"/>
                    </a:cubicBezTo>
                    <a:cubicBezTo>
                      <a:pt x="5823" y="138"/>
                      <a:pt x="5835" y="233"/>
                      <a:pt x="5894" y="293"/>
                    </a:cubicBezTo>
                    <a:lnTo>
                      <a:pt x="6442" y="781"/>
                    </a:lnTo>
                    <a:cubicBezTo>
                      <a:pt x="6478" y="817"/>
                      <a:pt x="6513" y="828"/>
                      <a:pt x="6573" y="828"/>
                    </a:cubicBezTo>
                    <a:lnTo>
                      <a:pt x="6859" y="793"/>
                    </a:lnTo>
                    <a:lnTo>
                      <a:pt x="6978" y="959"/>
                    </a:lnTo>
                    <a:lnTo>
                      <a:pt x="5942" y="1662"/>
                    </a:lnTo>
                    <a:cubicBezTo>
                      <a:pt x="5927" y="1667"/>
                      <a:pt x="5910" y="1670"/>
                      <a:pt x="5895" y="1670"/>
                    </a:cubicBezTo>
                    <a:cubicBezTo>
                      <a:pt x="5873" y="1670"/>
                      <a:pt x="5854" y="1664"/>
                      <a:pt x="5847" y="1650"/>
                    </a:cubicBezTo>
                    <a:lnTo>
                      <a:pt x="5168" y="555"/>
                    </a:lnTo>
                    <a:cubicBezTo>
                      <a:pt x="5139" y="511"/>
                      <a:pt x="5088" y="485"/>
                      <a:pt x="5036" y="485"/>
                    </a:cubicBezTo>
                    <a:cubicBezTo>
                      <a:pt x="5003" y="485"/>
                      <a:pt x="4970" y="496"/>
                      <a:pt x="4942" y="519"/>
                    </a:cubicBezTo>
                    <a:cubicBezTo>
                      <a:pt x="4870" y="555"/>
                      <a:pt x="4846" y="662"/>
                      <a:pt x="4894" y="733"/>
                    </a:cubicBezTo>
                    <a:lnTo>
                      <a:pt x="5644" y="1912"/>
                    </a:lnTo>
                    <a:cubicBezTo>
                      <a:pt x="5668" y="1960"/>
                      <a:pt x="5704" y="1983"/>
                      <a:pt x="5763" y="1983"/>
                    </a:cubicBezTo>
                    <a:lnTo>
                      <a:pt x="6132" y="2043"/>
                    </a:lnTo>
                    <a:lnTo>
                      <a:pt x="6144" y="2043"/>
                    </a:lnTo>
                    <a:lnTo>
                      <a:pt x="6144" y="2067"/>
                    </a:lnTo>
                    <a:lnTo>
                      <a:pt x="5299" y="2995"/>
                    </a:lnTo>
                    <a:lnTo>
                      <a:pt x="5251" y="3091"/>
                    </a:lnTo>
                    <a:lnTo>
                      <a:pt x="5132" y="3948"/>
                    </a:lnTo>
                    <a:cubicBezTo>
                      <a:pt x="5120" y="4043"/>
                      <a:pt x="5073" y="4115"/>
                      <a:pt x="5013" y="4162"/>
                    </a:cubicBezTo>
                    <a:lnTo>
                      <a:pt x="3834" y="5234"/>
                    </a:lnTo>
                    <a:cubicBezTo>
                      <a:pt x="3775" y="5293"/>
                      <a:pt x="3692" y="5317"/>
                      <a:pt x="3596" y="5317"/>
                    </a:cubicBezTo>
                    <a:cubicBezTo>
                      <a:pt x="3453" y="5317"/>
                      <a:pt x="3334" y="5234"/>
                      <a:pt x="3275" y="5103"/>
                    </a:cubicBezTo>
                    <a:lnTo>
                      <a:pt x="2846" y="3972"/>
                    </a:lnTo>
                    <a:lnTo>
                      <a:pt x="2739" y="2781"/>
                    </a:lnTo>
                    <a:cubicBezTo>
                      <a:pt x="2703" y="2436"/>
                      <a:pt x="2430" y="2162"/>
                      <a:pt x="2084" y="2150"/>
                    </a:cubicBezTo>
                    <a:lnTo>
                      <a:pt x="763" y="2079"/>
                    </a:lnTo>
                    <a:cubicBezTo>
                      <a:pt x="667" y="2079"/>
                      <a:pt x="608" y="2019"/>
                      <a:pt x="596" y="1948"/>
                    </a:cubicBezTo>
                    <a:lnTo>
                      <a:pt x="358" y="971"/>
                    </a:lnTo>
                    <a:cubicBezTo>
                      <a:pt x="346" y="912"/>
                      <a:pt x="358" y="840"/>
                      <a:pt x="417" y="793"/>
                    </a:cubicBezTo>
                    <a:lnTo>
                      <a:pt x="548" y="674"/>
                    </a:lnTo>
                    <a:cubicBezTo>
                      <a:pt x="608" y="614"/>
                      <a:pt x="620" y="519"/>
                      <a:pt x="560" y="436"/>
                    </a:cubicBezTo>
                    <a:cubicBezTo>
                      <a:pt x="529" y="398"/>
                      <a:pt x="488" y="380"/>
                      <a:pt x="444" y="380"/>
                    </a:cubicBezTo>
                    <a:cubicBezTo>
                      <a:pt x="404" y="380"/>
                      <a:pt x="362" y="395"/>
                      <a:pt x="322" y="424"/>
                    </a:cubicBezTo>
                    <a:lnTo>
                      <a:pt x="191" y="543"/>
                    </a:lnTo>
                    <a:cubicBezTo>
                      <a:pt x="60" y="674"/>
                      <a:pt x="1" y="852"/>
                      <a:pt x="48" y="1043"/>
                    </a:cubicBezTo>
                    <a:lnTo>
                      <a:pt x="286" y="2019"/>
                    </a:lnTo>
                    <a:cubicBezTo>
                      <a:pt x="346" y="2233"/>
                      <a:pt x="525" y="2388"/>
                      <a:pt x="763" y="2400"/>
                    </a:cubicBezTo>
                    <a:lnTo>
                      <a:pt x="2084" y="2471"/>
                    </a:lnTo>
                    <a:cubicBezTo>
                      <a:pt x="2263" y="2495"/>
                      <a:pt x="2406" y="2626"/>
                      <a:pt x="2430" y="2805"/>
                    </a:cubicBezTo>
                    <a:lnTo>
                      <a:pt x="2525" y="4007"/>
                    </a:lnTo>
                    <a:cubicBezTo>
                      <a:pt x="2525" y="4031"/>
                      <a:pt x="2525" y="4043"/>
                      <a:pt x="2549" y="4055"/>
                    </a:cubicBezTo>
                    <a:lnTo>
                      <a:pt x="2989" y="5210"/>
                    </a:lnTo>
                    <a:cubicBezTo>
                      <a:pt x="3096" y="5472"/>
                      <a:pt x="3346" y="5650"/>
                      <a:pt x="3620" y="5650"/>
                    </a:cubicBezTo>
                    <a:cubicBezTo>
                      <a:pt x="3775" y="5650"/>
                      <a:pt x="3942" y="5591"/>
                      <a:pt x="4061" y="5472"/>
                    </a:cubicBezTo>
                    <a:lnTo>
                      <a:pt x="5239" y="4400"/>
                    </a:lnTo>
                    <a:cubicBezTo>
                      <a:pt x="5358" y="4293"/>
                      <a:pt x="5430" y="4138"/>
                      <a:pt x="5466" y="3984"/>
                    </a:cubicBezTo>
                    <a:lnTo>
                      <a:pt x="5585" y="3162"/>
                    </a:lnTo>
                    <a:lnTo>
                      <a:pt x="6394" y="2257"/>
                    </a:lnTo>
                    <a:cubicBezTo>
                      <a:pt x="6490" y="2162"/>
                      <a:pt x="6501" y="2031"/>
                      <a:pt x="6478" y="1912"/>
                    </a:cubicBezTo>
                    <a:cubicBezTo>
                      <a:pt x="6454" y="1852"/>
                      <a:pt x="6418" y="1793"/>
                      <a:pt x="6370" y="1757"/>
                    </a:cubicBezTo>
                    <a:lnTo>
                      <a:pt x="7335" y="1102"/>
                    </a:lnTo>
                    <a:lnTo>
                      <a:pt x="7383" y="1067"/>
                    </a:lnTo>
                    <a:cubicBezTo>
                      <a:pt x="7430" y="1007"/>
                      <a:pt x="7406" y="924"/>
                      <a:pt x="7383" y="888"/>
                    </a:cubicBezTo>
                    <a:lnTo>
                      <a:pt x="7263" y="733"/>
                    </a:lnTo>
                    <a:lnTo>
                      <a:pt x="7466" y="709"/>
                    </a:lnTo>
                    <a:cubicBezTo>
                      <a:pt x="7481" y="705"/>
                      <a:pt x="7496" y="703"/>
                      <a:pt x="7510" y="703"/>
                    </a:cubicBezTo>
                    <a:cubicBezTo>
                      <a:pt x="7573" y="703"/>
                      <a:pt x="7625" y="744"/>
                      <a:pt x="7644" y="793"/>
                    </a:cubicBezTo>
                    <a:cubicBezTo>
                      <a:pt x="7680" y="852"/>
                      <a:pt x="7740" y="888"/>
                      <a:pt x="7799" y="888"/>
                    </a:cubicBezTo>
                    <a:cubicBezTo>
                      <a:pt x="7823" y="888"/>
                      <a:pt x="7859" y="864"/>
                      <a:pt x="7883" y="852"/>
                    </a:cubicBezTo>
                    <a:cubicBezTo>
                      <a:pt x="7942" y="817"/>
                      <a:pt x="7966" y="709"/>
                      <a:pt x="7918" y="650"/>
                    </a:cubicBezTo>
                    <a:cubicBezTo>
                      <a:pt x="7825" y="494"/>
                      <a:pt x="7668" y="393"/>
                      <a:pt x="7488" y="393"/>
                    </a:cubicBezTo>
                    <a:cubicBezTo>
                      <a:pt x="7461" y="393"/>
                      <a:pt x="7434" y="395"/>
                      <a:pt x="7406" y="400"/>
                    </a:cubicBezTo>
                    <a:lnTo>
                      <a:pt x="6609" y="483"/>
                    </a:lnTo>
                    <a:lnTo>
                      <a:pt x="6097" y="43"/>
                    </a:lnTo>
                    <a:cubicBezTo>
                      <a:pt x="6064" y="15"/>
                      <a:pt x="6021" y="1"/>
                      <a:pt x="59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1996;p69">
                <a:extLst>
                  <a:ext uri="{FF2B5EF4-FFF2-40B4-BE49-F238E27FC236}">
                    <a16:creationId xmlns:a16="http://schemas.microsoft.com/office/drawing/2014/main" id="{623DEB2F-F46F-BA39-6F82-0EF2EA63F2F7}"/>
                  </a:ext>
                </a:extLst>
              </p:cNvPr>
              <p:cNvSpPr/>
              <p:nvPr/>
            </p:nvSpPr>
            <p:spPr>
              <a:xfrm>
                <a:off x="7409741" y="3428370"/>
                <a:ext cx="22880" cy="27616"/>
              </a:xfrm>
              <a:custGeom>
                <a:avLst/>
                <a:gdLst/>
                <a:ahLst/>
                <a:cxnLst/>
                <a:rect l="l" t="t" r="r" b="b"/>
                <a:pathLst>
                  <a:path w="715" h="863" extrusionOk="0">
                    <a:moveTo>
                      <a:pt x="177" y="1"/>
                    </a:moveTo>
                    <a:cubicBezTo>
                      <a:pt x="144" y="1"/>
                      <a:pt x="111" y="10"/>
                      <a:pt x="84" y="29"/>
                    </a:cubicBezTo>
                    <a:cubicBezTo>
                      <a:pt x="12" y="76"/>
                      <a:pt x="0" y="184"/>
                      <a:pt x="36" y="255"/>
                    </a:cubicBezTo>
                    <a:lnTo>
                      <a:pt x="393" y="791"/>
                    </a:lnTo>
                    <a:cubicBezTo>
                      <a:pt x="429" y="838"/>
                      <a:pt x="488" y="862"/>
                      <a:pt x="536" y="862"/>
                    </a:cubicBezTo>
                    <a:cubicBezTo>
                      <a:pt x="560" y="862"/>
                      <a:pt x="596" y="850"/>
                      <a:pt x="619" y="838"/>
                    </a:cubicBezTo>
                    <a:cubicBezTo>
                      <a:pt x="691" y="779"/>
                      <a:pt x="715" y="684"/>
                      <a:pt x="667" y="612"/>
                    </a:cubicBezTo>
                    <a:lnTo>
                      <a:pt x="310" y="76"/>
                    </a:lnTo>
                    <a:cubicBezTo>
                      <a:pt x="280" y="25"/>
                      <a:pt x="229" y="1"/>
                      <a:pt x="1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TextBox 452">
              <a:extLst>
                <a:ext uri="{FF2B5EF4-FFF2-40B4-BE49-F238E27FC236}">
                  <a16:creationId xmlns:a16="http://schemas.microsoft.com/office/drawing/2014/main" id="{B029B648-5532-7389-D918-D93849215FD6}"/>
                </a:ext>
              </a:extLst>
            </p:cNvPr>
            <p:cNvSpPr txBox="1"/>
            <p:nvPr/>
          </p:nvSpPr>
          <p:spPr>
            <a:xfrm>
              <a:off x="6046808" y="2984904"/>
              <a:ext cx="1805181" cy="707886"/>
            </a:xfrm>
            <a:prstGeom prst="rect">
              <a:avLst/>
            </a:prstGeom>
            <a:noFill/>
          </p:spPr>
          <p:txBody>
            <a:bodyPr wrap="square" rtlCol="0">
              <a:spAutoFit/>
            </a:bodyPr>
            <a:lstStyle/>
            <a:p>
              <a:pPr rtl="1"/>
              <a:r>
                <a:rPr lang="ar-SY" sz="2000" dirty="0">
                  <a:solidFill>
                    <a:schemeClr val="bg2"/>
                  </a:solidFill>
                  <a:latin typeface="Dubai Medium" panose="020B0603030403030204" pitchFamily="34" charset="-78"/>
                  <a:cs typeface="Dubai Medium" panose="020B0603030403030204" pitchFamily="34" charset="-78"/>
                </a:rPr>
                <a:t>خريطة تفصيلية للطلبات والدولة</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64" name="Rectangle: Rounded Corners 463">
              <a:extLst>
                <a:ext uri="{FF2B5EF4-FFF2-40B4-BE49-F238E27FC236}">
                  <a16:creationId xmlns:a16="http://schemas.microsoft.com/office/drawing/2014/main" id="{845BC79A-73EE-6BC4-4F2C-4CE4AAF458AB}"/>
                </a:ext>
              </a:extLst>
            </p:cNvPr>
            <p:cNvSpPr/>
            <p:nvPr/>
          </p:nvSpPr>
          <p:spPr>
            <a:xfrm>
              <a:off x="5391712" y="2964644"/>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9" name="Group 468">
            <a:extLst>
              <a:ext uri="{FF2B5EF4-FFF2-40B4-BE49-F238E27FC236}">
                <a16:creationId xmlns:a16="http://schemas.microsoft.com/office/drawing/2014/main" id="{3C06C0BD-3A18-AD46-E851-744F734D7646}"/>
              </a:ext>
            </a:extLst>
          </p:cNvPr>
          <p:cNvGrpSpPr/>
          <p:nvPr/>
        </p:nvGrpSpPr>
        <p:grpSpPr>
          <a:xfrm>
            <a:off x="5391712" y="3774617"/>
            <a:ext cx="3103807" cy="732073"/>
            <a:chOff x="5391712" y="3774617"/>
            <a:chExt cx="3103807" cy="732073"/>
          </a:xfrm>
        </p:grpSpPr>
        <p:grpSp>
          <p:nvGrpSpPr>
            <p:cNvPr id="48" name="Google Shape;12454;p70">
              <a:extLst>
                <a:ext uri="{FF2B5EF4-FFF2-40B4-BE49-F238E27FC236}">
                  <a16:creationId xmlns:a16="http://schemas.microsoft.com/office/drawing/2014/main" id="{5AFFB823-A61F-5F84-6D5E-E80C1D155C72}"/>
                </a:ext>
              </a:extLst>
            </p:cNvPr>
            <p:cNvGrpSpPr/>
            <p:nvPr/>
          </p:nvGrpSpPr>
          <p:grpSpPr>
            <a:xfrm>
              <a:off x="5498751" y="3989637"/>
              <a:ext cx="337334" cy="353599"/>
              <a:chOff x="853568" y="1975538"/>
              <a:chExt cx="337334" cy="353599"/>
            </a:xfrm>
            <a:solidFill>
              <a:schemeClr val="bg2"/>
            </a:solidFill>
          </p:grpSpPr>
          <p:sp>
            <p:nvSpPr>
              <p:cNvPr id="49" name="Google Shape;12455;p70">
                <a:extLst>
                  <a:ext uri="{FF2B5EF4-FFF2-40B4-BE49-F238E27FC236}">
                    <a16:creationId xmlns:a16="http://schemas.microsoft.com/office/drawing/2014/main" id="{FB86FC09-BCD1-81A2-D211-DF8859F33B8B}"/>
                  </a:ext>
                </a:extLst>
              </p:cNvPr>
              <p:cNvSpPr/>
              <p:nvPr/>
            </p:nvSpPr>
            <p:spPr>
              <a:xfrm>
                <a:off x="853568" y="1975538"/>
                <a:ext cx="337334" cy="353599"/>
              </a:xfrm>
              <a:custGeom>
                <a:avLst/>
                <a:gdLst/>
                <a:ahLst/>
                <a:cxnLst/>
                <a:rect l="l" t="t" r="r" b="b"/>
                <a:pathLst>
                  <a:path w="10598" h="11109" extrusionOk="0">
                    <a:moveTo>
                      <a:pt x="8180" y="322"/>
                    </a:moveTo>
                    <a:lnTo>
                      <a:pt x="5823" y="3596"/>
                    </a:lnTo>
                    <a:lnTo>
                      <a:pt x="5501" y="3132"/>
                    </a:lnTo>
                    <a:lnTo>
                      <a:pt x="7502" y="322"/>
                    </a:lnTo>
                    <a:close/>
                    <a:moveTo>
                      <a:pt x="9252" y="322"/>
                    </a:moveTo>
                    <a:lnTo>
                      <a:pt x="6371" y="4346"/>
                    </a:lnTo>
                    <a:lnTo>
                      <a:pt x="6049" y="3882"/>
                    </a:lnTo>
                    <a:lnTo>
                      <a:pt x="8597" y="322"/>
                    </a:lnTo>
                    <a:close/>
                    <a:moveTo>
                      <a:pt x="2072" y="322"/>
                    </a:moveTo>
                    <a:lnTo>
                      <a:pt x="4966" y="4358"/>
                    </a:lnTo>
                    <a:cubicBezTo>
                      <a:pt x="4906" y="4382"/>
                      <a:pt x="4859" y="4430"/>
                      <a:pt x="4811" y="4477"/>
                    </a:cubicBezTo>
                    <a:cubicBezTo>
                      <a:pt x="4750" y="4538"/>
                      <a:pt x="4652" y="4579"/>
                      <a:pt x="4557" y="4579"/>
                    </a:cubicBezTo>
                    <a:cubicBezTo>
                      <a:pt x="4521" y="4579"/>
                      <a:pt x="4486" y="4574"/>
                      <a:pt x="4454" y="4561"/>
                    </a:cubicBezTo>
                    <a:lnTo>
                      <a:pt x="1418" y="322"/>
                    </a:lnTo>
                    <a:close/>
                    <a:moveTo>
                      <a:pt x="3084" y="322"/>
                    </a:moveTo>
                    <a:lnTo>
                      <a:pt x="6121" y="4584"/>
                    </a:lnTo>
                    <a:cubicBezTo>
                      <a:pt x="6100" y="4589"/>
                      <a:pt x="6079" y="4591"/>
                      <a:pt x="6057" y="4591"/>
                    </a:cubicBezTo>
                    <a:cubicBezTo>
                      <a:pt x="5957" y="4591"/>
                      <a:pt x="5854" y="4546"/>
                      <a:pt x="5775" y="4477"/>
                    </a:cubicBezTo>
                    <a:cubicBezTo>
                      <a:pt x="5644" y="4346"/>
                      <a:pt x="5466" y="4287"/>
                      <a:pt x="5287" y="4287"/>
                    </a:cubicBezTo>
                    <a:lnTo>
                      <a:pt x="2453" y="334"/>
                    </a:lnTo>
                    <a:lnTo>
                      <a:pt x="3084" y="334"/>
                    </a:lnTo>
                    <a:lnTo>
                      <a:pt x="3084" y="322"/>
                    </a:lnTo>
                    <a:close/>
                    <a:moveTo>
                      <a:pt x="1013" y="322"/>
                    </a:moveTo>
                    <a:lnTo>
                      <a:pt x="4025" y="4537"/>
                    </a:lnTo>
                    <a:cubicBezTo>
                      <a:pt x="3858" y="4584"/>
                      <a:pt x="3716" y="4668"/>
                      <a:pt x="3608" y="4823"/>
                    </a:cubicBezTo>
                    <a:lnTo>
                      <a:pt x="394" y="322"/>
                    </a:lnTo>
                    <a:close/>
                    <a:moveTo>
                      <a:pt x="10216" y="322"/>
                    </a:moveTo>
                    <a:lnTo>
                      <a:pt x="7002" y="4823"/>
                    </a:lnTo>
                    <a:cubicBezTo>
                      <a:pt x="6906" y="4680"/>
                      <a:pt x="6775" y="4596"/>
                      <a:pt x="6633" y="4549"/>
                    </a:cubicBezTo>
                    <a:lnTo>
                      <a:pt x="9645" y="322"/>
                    </a:lnTo>
                    <a:close/>
                    <a:moveTo>
                      <a:pt x="5268" y="4599"/>
                    </a:moveTo>
                    <a:cubicBezTo>
                      <a:pt x="5362" y="4599"/>
                      <a:pt x="5454" y="4638"/>
                      <a:pt x="5525" y="4715"/>
                    </a:cubicBezTo>
                    <a:cubicBezTo>
                      <a:pt x="5652" y="4842"/>
                      <a:pt x="5822" y="4911"/>
                      <a:pt x="5994" y="4911"/>
                    </a:cubicBezTo>
                    <a:cubicBezTo>
                      <a:pt x="6081" y="4911"/>
                      <a:pt x="6168" y="4894"/>
                      <a:pt x="6252" y="4858"/>
                    </a:cubicBezTo>
                    <a:cubicBezTo>
                      <a:pt x="6295" y="4843"/>
                      <a:pt x="6338" y="4836"/>
                      <a:pt x="6380" y="4836"/>
                    </a:cubicBezTo>
                    <a:cubicBezTo>
                      <a:pt x="6534" y="4836"/>
                      <a:pt x="6672" y="4932"/>
                      <a:pt x="6728" y="5073"/>
                    </a:cubicBezTo>
                    <a:cubicBezTo>
                      <a:pt x="6728" y="5084"/>
                      <a:pt x="6752" y="5096"/>
                      <a:pt x="6752" y="5120"/>
                    </a:cubicBezTo>
                    <a:cubicBezTo>
                      <a:pt x="6823" y="5311"/>
                      <a:pt x="6954" y="5382"/>
                      <a:pt x="6954" y="5382"/>
                    </a:cubicBezTo>
                    <a:cubicBezTo>
                      <a:pt x="7109" y="5454"/>
                      <a:pt x="7240" y="5513"/>
                      <a:pt x="7371" y="5513"/>
                    </a:cubicBezTo>
                    <a:cubicBezTo>
                      <a:pt x="7561" y="5537"/>
                      <a:pt x="7728" y="5692"/>
                      <a:pt x="7716" y="5906"/>
                    </a:cubicBezTo>
                    <a:cubicBezTo>
                      <a:pt x="7704" y="6168"/>
                      <a:pt x="7847" y="6430"/>
                      <a:pt x="8085" y="6561"/>
                    </a:cubicBezTo>
                    <a:cubicBezTo>
                      <a:pt x="8264" y="6644"/>
                      <a:pt x="8335" y="6870"/>
                      <a:pt x="8252" y="7049"/>
                    </a:cubicBezTo>
                    <a:cubicBezTo>
                      <a:pt x="8133" y="7287"/>
                      <a:pt x="8157" y="7585"/>
                      <a:pt x="8323" y="7799"/>
                    </a:cubicBezTo>
                    <a:cubicBezTo>
                      <a:pt x="8442" y="7954"/>
                      <a:pt x="8430" y="8180"/>
                      <a:pt x="8264" y="8311"/>
                    </a:cubicBezTo>
                    <a:cubicBezTo>
                      <a:pt x="8061" y="8490"/>
                      <a:pt x="7966" y="8763"/>
                      <a:pt x="8026" y="9025"/>
                    </a:cubicBezTo>
                    <a:cubicBezTo>
                      <a:pt x="8073" y="9228"/>
                      <a:pt x="7966" y="9430"/>
                      <a:pt x="7776" y="9478"/>
                    </a:cubicBezTo>
                    <a:cubicBezTo>
                      <a:pt x="7502" y="9549"/>
                      <a:pt x="7311" y="9775"/>
                      <a:pt x="7264" y="10026"/>
                    </a:cubicBezTo>
                    <a:cubicBezTo>
                      <a:pt x="7242" y="10196"/>
                      <a:pt x="7087" y="10329"/>
                      <a:pt x="6909" y="10329"/>
                    </a:cubicBezTo>
                    <a:cubicBezTo>
                      <a:pt x="6889" y="10329"/>
                      <a:pt x="6868" y="10327"/>
                      <a:pt x="6847" y="10323"/>
                    </a:cubicBezTo>
                    <a:cubicBezTo>
                      <a:pt x="6809" y="10316"/>
                      <a:pt x="6770" y="10313"/>
                      <a:pt x="6732" y="10313"/>
                    </a:cubicBezTo>
                    <a:cubicBezTo>
                      <a:pt x="6508" y="10313"/>
                      <a:pt x="6290" y="10429"/>
                      <a:pt x="6168" y="10633"/>
                    </a:cubicBezTo>
                    <a:cubicBezTo>
                      <a:pt x="6100" y="10740"/>
                      <a:pt x="5977" y="10802"/>
                      <a:pt x="5854" y="10802"/>
                    </a:cubicBezTo>
                    <a:cubicBezTo>
                      <a:pt x="5785" y="10802"/>
                      <a:pt x="5716" y="10783"/>
                      <a:pt x="5656" y="10740"/>
                    </a:cubicBezTo>
                    <a:cubicBezTo>
                      <a:pt x="5537" y="10668"/>
                      <a:pt x="5418" y="10633"/>
                      <a:pt x="5287" y="10633"/>
                    </a:cubicBezTo>
                    <a:cubicBezTo>
                      <a:pt x="5156" y="10633"/>
                      <a:pt x="5025" y="10668"/>
                      <a:pt x="4918" y="10740"/>
                    </a:cubicBezTo>
                    <a:cubicBezTo>
                      <a:pt x="4858" y="10779"/>
                      <a:pt x="4788" y="10797"/>
                      <a:pt x="4719" y="10797"/>
                    </a:cubicBezTo>
                    <a:cubicBezTo>
                      <a:pt x="4596" y="10797"/>
                      <a:pt x="4475" y="10739"/>
                      <a:pt x="4406" y="10633"/>
                    </a:cubicBezTo>
                    <a:cubicBezTo>
                      <a:pt x="4275" y="10437"/>
                      <a:pt x="4035" y="10320"/>
                      <a:pt x="3794" y="10320"/>
                    </a:cubicBezTo>
                    <a:cubicBezTo>
                      <a:pt x="3772" y="10320"/>
                      <a:pt x="3750" y="10321"/>
                      <a:pt x="3727" y="10323"/>
                    </a:cubicBezTo>
                    <a:cubicBezTo>
                      <a:pt x="3708" y="10327"/>
                      <a:pt x="3688" y="10329"/>
                      <a:pt x="3668" y="10329"/>
                    </a:cubicBezTo>
                    <a:cubicBezTo>
                      <a:pt x="3497" y="10329"/>
                      <a:pt x="3332" y="10196"/>
                      <a:pt x="3311" y="10026"/>
                    </a:cubicBezTo>
                    <a:cubicBezTo>
                      <a:pt x="3263" y="9764"/>
                      <a:pt x="3073" y="9537"/>
                      <a:pt x="2799" y="9478"/>
                    </a:cubicBezTo>
                    <a:cubicBezTo>
                      <a:pt x="2608" y="9418"/>
                      <a:pt x="2489" y="9228"/>
                      <a:pt x="2549" y="9025"/>
                    </a:cubicBezTo>
                    <a:cubicBezTo>
                      <a:pt x="2620" y="8763"/>
                      <a:pt x="2537" y="8490"/>
                      <a:pt x="2311" y="8311"/>
                    </a:cubicBezTo>
                    <a:cubicBezTo>
                      <a:pt x="2168" y="8180"/>
                      <a:pt x="2132" y="7954"/>
                      <a:pt x="2251" y="7799"/>
                    </a:cubicBezTo>
                    <a:cubicBezTo>
                      <a:pt x="2418" y="7585"/>
                      <a:pt x="2442" y="7287"/>
                      <a:pt x="2322" y="7049"/>
                    </a:cubicBezTo>
                    <a:cubicBezTo>
                      <a:pt x="2239" y="6870"/>
                      <a:pt x="2311" y="6644"/>
                      <a:pt x="2489" y="6561"/>
                    </a:cubicBezTo>
                    <a:cubicBezTo>
                      <a:pt x="2727" y="6442"/>
                      <a:pt x="2882" y="6192"/>
                      <a:pt x="2858" y="5906"/>
                    </a:cubicBezTo>
                    <a:cubicBezTo>
                      <a:pt x="2846" y="5715"/>
                      <a:pt x="3013" y="5537"/>
                      <a:pt x="3204" y="5513"/>
                    </a:cubicBezTo>
                    <a:cubicBezTo>
                      <a:pt x="3418" y="5501"/>
                      <a:pt x="3608" y="5394"/>
                      <a:pt x="3727" y="5215"/>
                    </a:cubicBezTo>
                    <a:lnTo>
                      <a:pt x="3727" y="5204"/>
                    </a:lnTo>
                    <a:cubicBezTo>
                      <a:pt x="3751" y="5156"/>
                      <a:pt x="3787" y="5120"/>
                      <a:pt x="3799" y="5073"/>
                    </a:cubicBezTo>
                    <a:cubicBezTo>
                      <a:pt x="3854" y="4925"/>
                      <a:pt x="3995" y="4835"/>
                      <a:pt x="4145" y="4835"/>
                    </a:cubicBezTo>
                    <a:cubicBezTo>
                      <a:pt x="4188" y="4835"/>
                      <a:pt x="4232" y="4842"/>
                      <a:pt x="4275" y="4858"/>
                    </a:cubicBezTo>
                    <a:cubicBezTo>
                      <a:pt x="4355" y="4889"/>
                      <a:pt x="4438" y="4903"/>
                      <a:pt x="4521" y="4903"/>
                    </a:cubicBezTo>
                    <a:cubicBezTo>
                      <a:pt x="4698" y="4903"/>
                      <a:pt x="4872" y="4837"/>
                      <a:pt x="5001" y="4715"/>
                    </a:cubicBezTo>
                    <a:cubicBezTo>
                      <a:pt x="5079" y="4638"/>
                      <a:pt x="5174" y="4599"/>
                      <a:pt x="5268" y="4599"/>
                    </a:cubicBezTo>
                    <a:close/>
                    <a:moveTo>
                      <a:pt x="298" y="0"/>
                    </a:moveTo>
                    <a:cubicBezTo>
                      <a:pt x="203" y="0"/>
                      <a:pt x="108" y="60"/>
                      <a:pt x="48" y="143"/>
                    </a:cubicBezTo>
                    <a:cubicBezTo>
                      <a:pt x="1" y="239"/>
                      <a:pt x="1" y="358"/>
                      <a:pt x="60" y="429"/>
                    </a:cubicBezTo>
                    <a:lnTo>
                      <a:pt x="3418" y="5096"/>
                    </a:lnTo>
                    <a:cubicBezTo>
                      <a:pt x="3358" y="5144"/>
                      <a:pt x="3275" y="5168"/>
                      <a:pt x="3204" y="5168"/>
                    </a:cubicBezTo>
                    <a:cubicBezTo>
                      <a:pt x="2834" y="5192"/>
                      <a:pt x="2537" y="5513"/>
                      <a:pt x="2549" y="5906"/>
                    </a:cubicBezTo>
                    <a:cubicBezTo>
                      <a:pt x="2549" y="6049"/>
                      <a:pt x="2477" y="6180"/>
                      <a:pt x="2358" y="6239"/>
                    </a:cubicBezTo>
                    <a:cubicBezTo>
                      <a:pt x="2013" y="6418"/>
                      <a:pt x="1882" y="6835"/>
                      <a:pt x="2061" y="7168"/>
                    </a:cubicBezTo>
                    <a:cubicBezTo>
                      <a:pt x="2120" y="7299"/>
                      <a:pt x="2108" y="7454"/>
                      <a:pt x="2013" y="7573"/>
                    </a:cubicBezTo>
                    <a:cubicBezTo>
                      <a:pt x="1775" y="7871"/>
                      <a:pt x="1822" y="8299"/>
                      <a:pt x="2120" y="8537"/>
                    </a:cubicBezTo>
                    <a:cubicBezTo>
                      <a:pt x="2215" y="8621"/>
                      <a:pt x="2275" y="8775"/>
                      <a:pt x="2239" y="8906"/>
                    </a:cubicBezTo>
                    <a:cubicBezTo>
                      <a:pt x="2132" y="9275"/>
                      <a:pt x="2358" y="9656"/>
                      <a:pt x="2727" y="9752"/>
                    </a:cubicBezTo>
                    <a:cubicBezTo>
                      <a:pt x="2858" y="9799"/>
                      <a:pt x="2965" y="9906"/>
                      <a:pt x="3001" y="10049"/>
                    </a:cubicBezTo>
                    <a:cubicBezTo>
                      <a:pt x="3056" y="10399"/>
                      <a:pt x="3361" y="10639"/>
                      <a:pt x="3697" y="10639"/>
                    </a:cubicBezTo>
                    <a:cubicBezTo>
                      <a:pt x="3727" y="10639"/>
                      <a:pt x="3757" y="10637"/>
                      <a:pt x="3787" y="10633"/>
                    </a:cubicBezTo>
                    <a:cubicBezTo>
                      <a:pt x="3799" y="10632"/>
                      <a:pt x="3811" y="10631"/>
                      <a:pt x="3823" y="10631"/>
                    </a:cubicBezTo>
                    <a:cubicBezTo>
                      <a:pt x="3953" y="10631"/>
                      <a:pt x="4079" y="10690"/>
                      <a:pt x="4144" y="10799"/>
                    </a:cubicBezTo>
                    <a:cubicBezTo>
                      <a:pt x="4274" y="10998"/>
                      <a:pt x="4502" y="11109"/>
                      <a:pt x="4731" y="11109"/>
                    </a:cubicBezTo>
                    <a:cubicBezTo>
                      <a:pt x="4858" y="11109"/>
                      <a:pt x="4986" y="11074"/>
                      <a:pt x="5097" y="11002"/>
                    </a:cubicBezTo>
                    <a:cubicBezTo>
                      <a:pt x="5156" y="10966"/>
                      <a:pt x="5228" y="10948"/>
                      <a:pt x="5299" y="10948"/>
                    </a:cubicBezTo>
                    <a:cubicBezTo>
                      <a:pt x="5370" y="10948"/>
                      <a:pt x="5442" y="10966"/>
                      <a:pt x="5501" y="11002"/>
                    </a:cubicBezTo>
                    <a:cubicBezTo>
                      <a:pt x="5621" y="11085"/>
                      <a:pt x="5740" y="11109"/>
                      <a:pt x="5871" y="11109"/>
                    </a:cubicBezTo>
                    <a:cubicBezTo>
                      <a:pt x="6097" y="11109"/>
                      <a:pt x="6311" y="11002"/>
                      <a:pt x="6454" y="10799"/>
                    </a:cubicBezTo>
                    <a:cubicBezTo>
                      <a:pt x="6519" y="10690"/>
                      <a:pt x="6645" y="10631"/>
                      <a:pt x="6775" y="10631"/>
                    </a:cubicBezTo>
                    <a:cubicBezTo>
                      <a:pt x="6787" y="10631"/>
                      <a:pt x="6799" y="10632"/>
                      <a:pt x="6811" y="10633"/>
                    </a:cubicBezTo>
                    <a:cubicBezTo>
                      <a:pt x="6848" y="10639"/>
                      <a:pt x="6884" y="10641"/>
                      <a:pt x="6920" y="10641"/>
                    </a:cubicBezTo>
                    <a:cubicBezTo>
                      <a:pt x="7248" y="10641"/>
                      <a:pt x="7543" y="10403"/>
                      <a:pt x="7597" y="10049"/>
                    </a:cubicBezTo>
                    <a:cubicBezTo>
                      <a:pt x="7621" y="9906"/>
                      <a:pt x="7728" y="9799"/>
                      <a:pt x="7859" y="9752"/>
                    </a:cubicBezTo>
                    <a:cubicBezTo>
                      <a:pt x="8240" y="9656"/>
                      <a:pt x="8442" y="9275"/>
                      <a:pt x="8359" y="8906"/>
                    </a:cubicBezTo>
                    <a:cubicBezTo>
                      <a:pt x="8323" y="8775"/>
                      <a:pt x="8371" y="8621"/>
                      <a:pt x="8478" y="8537"/>
                    </a:cubicBezTo>
                    <a:cubicBezTo>
                      <a:pt x="8776" y="8299"/>
                      <a:pt x="8811" y="7871"/>
                      <a:pt x="8573" y="7573"/>
                    </a:cubicBezTo>
                    <a:cubicBezTo>
                      <a:pt x="8490" y="7454"/>
                      <a:pt x="8478" y="7299"/>
                      <a:pt x="8538" y="7168"/>
                    </a:cubicBezTo>
                    <a:cubicBezTo>
                      <a:pt x="8692" y="6823"/>
                      <a:pt x="8561" y="6406"/>
                      <a:pt x="8240" y="6239"/>
                    </a:cubicBezTo>
                    <a:cubicBezTo>
                      <a:pt x="8097" y="6180"/>
                      <a:pt x="8026" y="6037"/>
                      <a:pt x="8037" y="5906"/>
                    </a:cubicBezTo>
                    <a:cubicBezTo>
                      <a:pt x="8061" y="5525"/>
                      <a:pt x="7776" y="5204"/>
                      <a:pt x="7383" y="5168"/>
                    </a:cubicBezTo>
                    <a:cubicBezTo>
                      <a:pt x="7311" y="5168"/>
                      <a:pt x="7240" y="5144"/>
                      <a:pt x="7180" y="5096"/>
                    </a:cubicBezTo>
                    <a:lnTo>
                      <a:pt x="10526" y="429"/>
                    </a:lnTo>
                    <a:cubicBezTo>
                      <a:pt x="10585" y="358"/>
                      <a:pt x="10597" y="251"/>
                      <a:pt x="10538" y="143"/>
                    </a:cubicBezTo>
                    <a:cubicBezTo>
                      <a:pt x="10490" y="60"/>
                      <a:pt x="10395" y="0"/>
                      <a:pt x="10288" y="0"/>
                    </a:cubicBezTo>
                    <a:lnTo>
                      <a:pt x="7478" y="0"/>
                    </a:lnTo>
                    <a:cubicBezTo>
                      <a:pt x="7383" y="0"/>
                      <a:pt x="7299" y="36"/>
                      <a:pt x="7252" y="120"/>
                    </a:cubicBezTo>
                    <a:lnTo>
                      <a:pt x="5287" y="2858"/>
                    </a:lnTo>
                    <a:lnTo>
                      <a:pt x="3335" y="120"/>
                    </a:lnTo>
                    <a:cubicBezTo>
                      <a:pt x="3299" y="36"/>
                      <a:pt x="3204" y="0"/>
                      <a:pt x="31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2456;p70">
                <a:extLst>
                  <a:ext uri="{FF2B5EF4-FFF2-40B4-BE49-F238E27FC236}">
                    <a16:creationId xmlns:a16="http://schemas.microsoft.com/office/drawing/2014/main" id="{6634AFF4-85AE-9E85-34A3-AF2FBC4C114B}"/>
                  </a:ext>
                </a:extLst>
              </p:cNvPr>
              <p:cNvSpPr/>
              <p:nvPr/>
            </p:nvSpPr>
            <p:spPr>
              <a:xfrm>
                <a:off x="938458" y="2136979"/>
                <a:ext cx="166789" cy="76742"/>
              </a:xfrm>
              <a:custGeom>
                <a:avLst/>
                <a:gdLst/>
                <a:ahLst/>
                <a:cxnLst/>
                <a:rect l="l" t="t" r="r" b="b"/>
                <a:pathLst>
                  <a:path w="5240" h="2411" extrusionOk="0">
                    <a:moveTo>
                      <a:pt x="2620" y="1"/>
                    </a:moveTo>
                    <a:cubicBezTo>
                      <a:pt x="2001" y="1"/>
                      <a:pt x="1370" y="227"/>
                      <a:pt x="894" y="643"/>
                    </a:cubicBezTo>
                    <a:cubicBezTo>
                      <a:pt x="417" y="1036"/>
                      <a:pt x="108" y="1608"/>
                      <a:pt x="13" y="2227"/>
                    </a:cubicBezTo>
                    <a:cubicBezTo>
                      <a:pt x="1" y="2322"/>
                      <a:pt x="60" y="2406"/>
                      <a:pt x="156" y="2406"/>
                    </a:cubicBezTo>
                    <a:lnTo>
                      <a:pt x="179" y="2406"/>
                    </a:lnTo>
                    <a:cubicBezTo>
                      <a:pt x="251" y="2406"/>
                      <a:pt x="334" y="2346"/>
                      <a:pt x="346" y="2275"/>
                    </a:cubicBezTo>
                    <a:cubicBezTo>
                      <a:pt x="429" y="1739"/>
                      <a:pt x="703" y="1251"/>
                      <a:pt x="1120" y="894"/>
                    </a:cubicBezTo>
                    <a:cubicBezTo>
                      <a:pt x="1537" y="536"/>
                      <a:pt x="2072" y="322"/>
                      <a:pt x="2620" y="322"/>
                    </a:cubicBezTo>
                    <a:cubicBezTo>
                      <a:pt x="3168" y="322"/>
                      <a:pt x="3704" y="524"/>
                      <a:pt x="4120" y="894"/>
                    </a:cubicBezTo>
                    <a:cubicBezTo>
                      <a:pt x="4537" y="1251"/>
                      <a:pt x="4811" y="1739"/>
                      <a:pt x="4894" y="2275"/>
                    </a:cubicBezTo>
                    <a:cubicBezTo>
                      <a:pt x="4904" y="2356"/>
                      <a:pt x="4975" y="2411"/>
                      <a:pt x="5040" y="2411"/>
                    </a:cubicBezTo>
                    <a:cubicBezTo>
                      <a:pt x="5051" y="2411"/>
                      <a:pt x="5062" y="2409"/>
                      <a:pt x="5073" y="2406"/>
                    </a:cubicBezTo>
                    <a:cubicBezTo>
                      <a:pt x="5180" y="2394"/>
                      <a:pt x="5240" y="2322"/>
                      <a:pt x="5228" y="2227"/>
                    </a:cubicBezTo>
                    <a:cubicBezTo>
                      <a:pt x="5132" y="1620"/>
                      <a:pt x="4823" y="1060"/>
                      <a:pt x="4347" y="643"/>
                    </a:cubicBezTo>
                    <a:cubicBezTo>
                      <a:pt x="3870" y="227"/>
                      <a:pt x="3263" y="1"/>
                      <a:pt x="26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2457;p70">
                <a:extLst>
                  <a:ext uri="{FF2B5EF4-FFF2-40B4-BE49-F238E27FC236}">
                    <a16:creationId xmlns:a16="http://schemas.microsoft.com/office/drawing/2014/main" id="{933A8796-A61D-8184-4877-E9BC14A0C7B1}"/>
                  </a:ext>
                </a:extLst>
              </p:cNvPr>
              <p:cNvSpPr/>
              <p:nvPr/>
            </p:nvSpPr>
            <p:spPr>
              <a:xfrm>
                <a:off x="938840" y="2227377"/>
                <a:ext cx="166407" cy="76774"/>
              </a:xfrm>
              <a:custGeom>
                <a:avLst/>
                <a:gdLst/>
                <a:ahLst/>
                <a:cxnLst/>
                <a:rect l="l" t="t" r="r" b="b"/>
                <a:pathLst>
                  <a:path w="5228" h="2412" extrusionOk="0">
                    <a:moveTo>
                      <a:pt x="193" y="1"/>
                    </a:moveTo>
                    <a:cubicBezTo>
                      <a:pt x="181" y="1"/>
                      <a:pt x="168" y="3"/>
                      <a:pt x="155" y="6"/>
                    </a:cubicBezTo>
                    <a:cubicBezTo>
                      <a:pt x="60" y="18"/>
                      <a:pt x="1" y="101"/>
                      <a:pt x="24" y="197"/>
                    </a:cubicBezTo>
                    <a:cubicBezTo>
                      <a:pt x="108" y="804"/>
                      <a:pt x="417" y="1375"/>
                      <a:pt x="894" y="1768"/>
                    </a:cubicBezTo>
                    <a:cubicBezTo>
                      <a:pt x="1370" y="2185"/>
                      <a:pt x="1989" y="2411"/>
                      <a:pt x="2608" y="2411"/>
                    </a:cubicBezTo>
                    <a:cubicBezTo>
                      <a:pt x="3239" y="2411"/>
                      <a:pt x="3858" y="2185"/>
                      <a:pt x="4335" y="1768"/>
                    </a:cubicBezTo>
                    <a:cubicBezTo>
                      <a:pt x="4811" y="1375"/>
                      <a:pt x="5120" y="804"/>
                      <a:pt x="5216" y="185"/>
                    </a:cubicBezTo>
                    <a:cubicBezTo>
                      <a:pt x="5228" y="101"/>
                      <a:pt x="5168" y="18"/>
                      <a:pt x="5085" y="6"/>
                    </a:cubicBezTo>
                    <a:cubicBezTo>
                      <a:pt x="5070" y="3"/>
                      <a:pt x="5056" y="1"/>
                      <a:pt x="5043" y="1"/>
                    </a:cubicBezTo>
                    <a:cubicBezTo>
                      <a:pt x="4966" y="1"/>
                      <a:pt x="4906" y="56"/>
                      <a:pt x="4906" y="137"/>
                    </a:cubicBezTo>
                    <a:cubicBezTo>
                      <a:pt x="4811" y="673"/>
                      <a:pt x="4549" y="1161"/>
                      <a:pt x="4132" y="1518"/>
                    </a:cubicBezTo>
                    <a:cubicBezTo>
                      <a:pt x="3715" y="1875"/>
                      <a:pt x="3180" y="2090"/>
                      <a:pt x="2620" y="2090"/>
                    </a:cubicBezTo>
                    <a:cubicBezTo>
                      <a:pt x="2072" y="2090"/>
                      <a:pt x="1537" y="1887"/>
                      <a:pt x="1120" y="1518"/>
                    </a:cubicBezTo>
                    <a:cubicBezTo>
                      <a:pt x="703" y="1161"/>
                      <a:pt x="441" y="673"/>
                      <a:pt x="346" y="137"/>
                    </a:cubicBezTo>
                    <a:cubicBezTo>
                      <a:pt x="336" y="56"/>
                      <a:pt x="265" y="1"/>
                      <a:pt x="1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2458;p70">
                <a:extLst>
                  <a:ext uri="{FF2B5EF4-FFF2-40B4-BE49-F238E27FC236}">
                    <a16:creationId xmlns:a16="http://schemas.microsoft.com/office/drawing/2014/main" id="{47A746A5-7434-3C31-4E73-4ACFE3426C5C}"/>
                  </a:ext>
                </a:extLst>
              </p:cNvPr>
              <p:cNvSpPr/>
              <p:nvPr/>
            </p:nvSpPr>
            <p:spPr>
              <a:xfrm>
                <a:off x="1007052" y="2185106"/>
                <a:ext cx="19003" cy="70153"/>
              </a:xfrm>
              <a:custGeom>
                <a:avLst/>
                <a:gdLst/>
                <a:ahLst/>
                <a:cxnLst/>
                <a:rect l="l" t="t" r="r" b="b"/>
                <a:pathLst>
                  <a:path w="597" h="2204" extrusionOk="0">
                    <a:moveTo>
                      <a:pt x="453" y="1"/>
                    </a:moveTo>
                    <a:cubicBezTo>
                      <a:pt x="418" y="1"/>
                      <a:pt x="394" y="24"/>
                      <a:pt x="382" y="36"/>
                    </a:cubicBezTo>
                    <a:lnTo>
                      <a:pt x="60" y="334"/>
                    </a:lnTo>
                    <a:cubicBezTo>
                      <a:pt x="25" y="358"/>
                      <a:pt x="1" y="405"/>
                      <a:pt x="1" y="453"/>
                    </a:cubicBezTo>
                    <a:cubicBezTo>
                      <a:pt x="1" y="513"/>
                      <a:pt x="48" y="584"/>
                      <a:pt x="108" y="584"/>
                    </a:cubicBezTo>
                    <a:cubicBezTo>
                      <a:pt x="120" y="584"/>
                      <a:pt x="156" y="572"/>
                      <a:pt x="167" y="560"/>
                    </a:cubicBezTo>
                    <a:lnTo>
                      <a:pt x="275" y="417"/>
                    </a:lnTo>
                    <a:lnTo>
                      <a:pt x="275" y="2108"/>
                    </a:lnTo>
                    <a:cubicBezTo>
                      <a:pt x="275" y="2179"/>
                      <a:pt x="346" y="2203"/>
                      <a:pt x="441" y="2203"/>
                    </a:cubicBezTo>
                    <a:cubicBezTo>
                      <a:pt x="513" y="2203"/>
                      <a:pt x="596" y="2179"/>
                      <a:pt x="596" y="2108"/>
                    </a:cubicBezTo>
                    <a:lnTo>
                      <a:pt x="596" y="96"/>
                    </a:lnTo>
                    <a:cubicBezTo>
                      <a:pt x="584" y="48"/>
                      <a:pt x="513" y="1"/>
                      <a:pt x="45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TextBox 513">
              <a:extLst>
                <a:ext uri="{FF2B5EF4-FFF2-40B4-BE49-F238E27FC236}">
                  <a16:creationId xmlns:a16="http://schemas.microsoft.com/office/drawing/2014/main" id="{0F9EF036-E1A4-0FD2-B6B6-73265E3A6814}"/>
                </a:ext>
              </a:extLst>
            </p:cNvPr>
            <p:cNvSpPr txBox="1"/>
            <p:nvPr/>
          </p:nvSpPr>
          <p:spPr>
            <a:xfrm>
              <a:off x="6046808" y="3798804"/>
              <a:ext cx="1805181" cy="707886"/>
            </a:xfrm>
            <a:prstGeom prst="rect">
              <a:avLst/>
            </a:prstGeom>
            <a:noFill/>
          </p:spPr>
          <p:txBody>
            <a:bodyPr wrap="square" rtlCol="0">
              <a:spAutoFit/>
            </a:bodyPr>
            <a:lstStyle/>
            <a:p>
              <a:pPr rtl="1"/>
              <a:r>
                <a:rPr lang="ar-SY" sz="2000" dirty="0">
                  <a:solidFill>
                    <a:schemeClr val="bg2"/>
                  </a:solidFill>
                  <a:latin typeface="Dubai Medium" panose="020B0603030403030204" pitchFamily="34" charset="-78"/>
                  <a:cs typeface="Dubai Medium" panose="020B0603030403030204" pitchFamily="34" charset="-78"/>
                </a:rPr>
                <a:t>تقديم الشكاوي والتقييمات</a:t>
              </a:r>
              <a:endParaRPr lang="en-US" sz="2000" dirty="0">
                <a:solidFill>
                  <a:schemeClr val="bg2"/>
                </a:solidFill>
                <a:latin typeface="Dubai Medium" panose="020B0603030403030204" pitchFamily="34" charset="-78"/>
                <a:cs typeface="Dubai Medium" panose="020B0603030403030204" pitchFamily="34" charset="-78"/>
              </a:endParaRPr>
            </a:p>
          </p:txBody>
        </p:sp>
        <p:sp>
          <p:nvSpPr>
            <p:cNvPr id="465" name="Rectangle: Rounded Corners 464">
              <a:extLst>
                <a:ext uri="{FF2B5EF4-FFF2-40B4-BE49-F238E27FC236}">
                  <a16:creationId xmlns:a16="http://schemas.microsoft.com/office/drawing/2014/main" id="{19BB1BFC-7FC3-AA68-5A19-1548BE65C4A8}"/>
                </a:ext>
              </a:extLst>
            </p:cNvPr>
            <p:cNvSpPr/>
            <p:nvPr/>
          </p:nvSpPr>
          <p:spPr>
            <a:xfrm>
              <a:off x="5391712" y="3774617"/>
              <a:ext cx="3103807" cy="707886"/>
            </a:xfrm>
            <a:prstGeom prst="roundRect">
              <a:avLst>
                <a:gd name="adj" fmla="val 50000"/>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142835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66"/>
                                        </p:tgtEl>
                                        <p:attrNameLst>
                                          <p:attrName>style.visibility</p:attrName>
                                        </p:attrNameLst>
                                      </p:cBhvr>
                                      <p:to>
                                        <p:strVal val="visible"/>
                                      </p:to>
                                    </p:set>
                                    <p:anim calcmode="lin" valueType="num">
                                      <p:cBhvr additive="base">
                                        <p:cTn id="7" dur="500" fill="hold"/>
                                        <p:tgtEl>
                                          <p:spTgt spid="466"/>
                                        </p:tgtEl>
                                        <p:attrNameLst>
                                          <p:attrName>ppt_x</p:attrName>
                                        </p:attrNameLst>
                                      </p:cBhvr>
                                      <p:tavLst>
                                        <p:tav tm="0">
                                          <p:val>
                                            <p:strVal val="1+#ppt_w/2"/>
                                          </p:val>
                                        </p:tav>
                                        <p:tav tm="100000">
                                          <p:val>
                                            <p:strVal val="#ppt_x"/>
                                          </p:val>
                                        </p:tav>
                                      </p:tavLst>
                                    </p:anim>
                                    <p:anim calcmode="lin" valueType="num">
                                      <p:cBhvr additive="base">
                                        <p:cTn id="8" dur="500" fill="hold"/>
                                        <p:tgtEl>
                                          <p:spTgt spid="4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70"/>
                                        </p:tgtEl>
                                        <p:attrNameLst>
                                          <p:attrName>style.visibility</p:attrName>
                                        </p:attrNameLst>
                                      </p:cBhvr>
                                      <p:to>
                                        <p:strVal val="visible"/>
                                      </p:to>
                                    </p:set>
                                    <p:anim calcmode="lin" valueType="num">
                                      <p:cBhvr additive="base">
                                        <p:cTn id="13" dur="500" fill="hold"/>
                                        <p:tgtEl>
                                          <p:spTgt spid="470"/>
                                        </p:tgtEl>
                                        <p:attrNameLst>
                                          <p:attrName>ppt_x</p:attrName>
                                        </p:attrNameLst>
                                      </p:cBhvr>
                                      <p:tavLst>
                                        <p:tav tm="0">
                                          <p:val>
                                            <p:strVal val="0-#ppt_w/2"/>
                                          </p:val>
                                        </p:tav>
                                        <p:tav tm="100000">
                                          <p:val>
                                            <p:strVal val="#ppt_x"/>
                                          </p:val>
                                        </p:tav>
                                      </p:tavLst>
                                    </p:anim>
                                    <p:anim calcmode="lin" valueType="num">
                                      <p:cBhvr additive="base">
                                        <p:cTn id="14" dur="500" fill="hold"/>
                                        <p:tgtEl>
                                          <p:spTgt spid="47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467"/>
                                        </p:tgtEl>
                                        <p:attrNameLst>
                                          <p:attrName>style.visibility</p:attrName>
                                        </p:attrNameLst>
                                      </p:cBhvr>
                                      <p:to>
                                        <p:strVal val="visible"/>
                                      </p:to>
                                    </p:set>
                                    <p:anim calcmode="lin" valueType="num">
                                      <p:cBhvr additive="base">
                                        <p:cTn id="19" dur="500" fill="hold"/>
                                        <p:tgtEl>
                                          <p:spTgt spid="467"/>
                                        </p:tgtEl>
                                        <p:attrNameLst>
                                          <p:attrName>ppt_x</p:attrName>
                                        </p:attrNameLst>
                                      </p:cBhvr>
                                      <p:tavLst>
                                        <p:tav tm="0">
                                          <p:val>
                                            <p:strVal val="1+#ppt_w/2"/>
                                          </p:val>
                                        </p:tav>
                                        <p:tav tm="100000">
                                          <p:val>
                                            <p:strVal val="#ppt_x"/>
                                          </p:val>
                                        </p:tav>
                                      </p:tavLst>
                                    </p:anim>
                                    <p:anim calcmode="lin" valueType="num">
                                      <p:cBhvr additive="base">
                                        <p:cTn id="20" dur="500" fill="hold"/>
                                        <p:tgtEl>
                                          <p:spTgt spid="46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471"/>
                                        </p:tgtEl>
                                        <p:attrNameLst>
                                          <p:attrName>style.visibility</p:attrName>
                                        </p:attrNameLst>
                                      </p:cBhvr>
                                      <p:to>
                                        <p:strVal val="visible"/>
                                      </p:to>
                                    </p:set>
                                    <p:anim calcmode="lin" valueType="num">
                                      <p:cBhvr additive="base">
                                        <p:cTn id="25" dur="500" fill="hold"/>
                                        <p:tgtEl>
                                          <p:spTgt spid="471"/>
                                        </p:tgtEl>
                                        <p:attrNameLst>
                                          <p:attrName>ppt_x</p:attrName>
                                        </p:attrNameLst>
                                      </p:cBhvr>
                                      <p:tavLst>
                                        <p:tav tm="0">
                                          <p:val>
                                            <p:strVal val="0-#ppt_w/2"/>
                                          </p:val>
                                        </p:tav>
                                        <p:tav tm="100000">
                                          <p:val>
                                            <p:strVal val="#ppt_x"/>
                                          </p:val>
                                        </p:tav>
                                      </p:tavLst>
                                    </p:anim>
                                    <p:anim calcmode="lin" valueType="num">
                                      <p:cBhvr additive="base">
                                        <p:cTn id="26" dur="500" fill="hold"/>
                                        <p:tgtEl>
                                          <p:spTgt spid="47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468"/>
                                        </p:tgtEl>
                                        <p:attrNameLst>
                                          <p:attrName>style.visibility</p:attrName>
                                        </p:attrNameLst>
                                      </p:cBhvr>
                                      <p:to>
                                        <p:strVal val="visible"/>
                                      </p:to>
                                    </p:set>
                                    <p:anim calcmode="lin" valueType="num">
                                      <p:cBhvr additive="base">
                                        <p:cTn id="31" dur="500" fill="hold"/>
                                        <p:tgtEl>
                                          <p:spTgt spid="468"/>
                                        </p:tgtEl>
                                        <p:attrNameLst>
                                          <p:attrName>ppt_x</p:attrName>
                                        </p:attrNameLst>
                                      </p:cBhvr>
                                      <p:tavLst>
                                        <p:tav tm="0">
                                          <p:val>
                                            <p:strVal val="1+#ppt_w/2"/>
                                          </p:val>
                                        </p:tav>
                                        <p:tav tm="100000">
                                          <p:val>
                                            <p:strVal val="#ppt_x"/>
                                          </p:val>
                                        </p:tav>
                                      </p:tavLst>
                                    </p:anim>
                                    <p:anim calcmode="lin" valueType="num">
                                      <p:cBhvr additive="base">
                                        <p:cTn id="32" dur="500" fill="hold"/>
                                        <p:tgtEl>
                                          <p:spTgt spid="46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472"/>
                                        </p:tgtEl>
                                        <p:attrNameLst>
                                          <p:attrName>style.visibility</p:attrName>
                                        </p:attrNameLst>
                                      </p:cBhvr>
                                      <p:to>
                                        <p:strVal val="visible"/>
                                      </p:to>
                                    </p:set>
                                    <p:anim calcmode="lin" valueType="num">
                                      <p:cBhvr additive="base">
                                        <p:cTn id="37" dur="500" fill="hold"/>
                                        <p:tgtEl>
                                          <p:spTgt spid="472"/>
                                        </p:tgtEl>
                                        <p:attrNameLst>
                                          <p:attrName>ppt_x</p:attrName>
                                        </p:attrNameLst>
                                      </p:cBhvr>
                                      <p:tavLst>
                                        <p:tav tm="0">
                                          <p:val>
                                            <p:strVal val="0-#ppt_w/2"/>
                                          </p:val>
                                        </p:tav>
                                        <p:tav tm="100000">
                                          <p:val>
                                            <p:strVal val="#ppt_x"/>
                                          </p:val>
                                        </p:tav>
                                      </p:tavLst>
                                    </p:anim>
                                    <p:anim calcmode="lin" valueType="num">
                                      <p:cBhvr additive="base">
                                        <p:cTn id="38" dur="500" fill="hold"/>
                                        <p:tgtEl>
                                          <p:spTgt spid="47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469"/>
                                        </p:tgtEl>
                                        <p:attrNameLst>
                                          <p:attrName>style.visibility</p:attrName>
                                        </p:attrNameLst>
                                      </p:cBhvr>
                                      <p:to>
                                        <p:strVal val="visible"/>
                                      </p:to>
                                    </p:set>
                                    <p:anim calcmode="lin" valueType="num">
                                      <p:cBhvr additive="base">
                                        <p:cTn id="43" dur="500" fill="hold"/>
                                        <p:tgtEl>
                                          <p:spTgt spid="469"/>
                                        </p:tgtEl>
                                        <p:attrNameLst>
                                          <p:attrName>ppt_x</p:attrName>
                                        </p:attrNameLst>
                                      </p:cBhvr>
                                      <p:tavLst>
                                        <p:tav tm="0">
                                          <p:val>
                                            <p:strVal val="1+#ppt_w/2"/>
                                          </p:val>
                                        </p:tav>
                                        <p:tav tm="100000">
                                          <p:val>
                                            <p:strVal val="#ppt_x"/>
                                          </p:val>
                                        </p:tav>
                                      </p:tavLst>
                                    </p:anim>
                                    <p:anim calcmode="lin" valueType="num">
                                      <p:cBhvr additive="base">
                                        <p:cTn id="44" dur="500" fill="hold"/>
                                        <p:tgtEl>
                                          <p:spTgt spid="469"/>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473"/>
                                        </p:tgtEl>
                                        <p:attrNameLst>
                                          <p:attrName>style.visibility</p:attrName>
                                        </p:attrNameLst>
                                      </p:cBhvr>
                                      <p:to>
                                        <p:strVal val="visible"/>
                                      </p:to>
                                    </p:set>
                                    <p:anim calcmode="lin" valueType="num">
                                      <p:cBhvr additive="base">
                                        <p:cTn id="49" dur="500" fill="hold"/>
                                        <p:tgtEl>
                                          <p:spTgt spid="473"/>
                                        </p:tgtEl>
                                        <p:attrNameLst>
                                          <p:attrName>ppt_x</p:attrName>
                                        </p:attrNameLst>
                                      </p:cBhvr>
                                      <p:tavLst>
                                        <p:tav tm="0">
                                          <p:val>
                                            <p:strVal val="0-#ppt_w/2"/>
                                          </p:val>
                                        </p:tav>
                                        <p:tav tm="100000">
                                          <p:val>
                                            <p:strVal val="#ppt_x"/>
                                          </p:val>
                                        </p:tav>
                                      </p:tavLst>
                                    </p:anim>
                                    <p:anim calcmode="lin" valueType="num">
                                      <p:cBhvr additive="base">
                                        <p:cTn id="50" dur="500" fill="hold"/>
                                        <p:tgtEl>
                                          <p:spTgt spid="4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304;p34">
            <a:extLst>
              <a:ext uri="{FF2B5EF4-FFF2-40B4-BE49-F238E27FC236}">
                <a16:creationId xmlns:a16="http://schemas.microsoft.com/office/drawing/2014/main" id="{4C1B0125-BFEE-17AA-1A52-9C43C10DD756}"/>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التقنيات المستخدمة</a:t>
            </a:r>
          </a:p>
        </p:txBody>
      </p:sp>
      <p:grpSp>
        <p:nvGrpSpPr>
          <p:cNvPr id="9" name="Group 8">
            <a:extLst>
              <a:ext uri="{FF2B5EF4-FFF2-40B4-BE49-F238E27FC236}">
                <a16:creationId xmlns:a16="http://schemas.microsoft.com/office/drawing/2014/main" id="{D8D28FB5-80F1-A45C-58F8-A2CEF4CA92E3}"/>
              </a:ext>
            </a:extLst>
          </p:cNvPr>
          <p:cNvGrpSpPr/>
          <p:nvPr/>
        </p:nvGrpSpPr>
        <p:grpSpPr>
          <a:xfrm>
            <a:off x="644165" y="1243173"/>
            <a:ext cx="7855670" cy="1840175"/>
            <a:chOff x="644165" y="1243173"/>
            <a:chExt cx="7855670" cy="1840175"/>
          </a:xfrm>
        </p:grpSpPr>
        <p:grpSp>
          <p:nvGrpSpPr>
            <p:cNvPr id="8" name="Group 7">
              <a:extLst>
                <a:ext uri="{FF2B5EF4-FFF2-40B4-BE49-F238E27FC236}">
                  <a16:creationId xmlns:a16="http://schemas.microsoft.com/office/drawing/2014/main" id="{55131F04-D119-3035-9F1B-DEC9EEDF050A}"/>
                </a:ext>
              </a:extLst>
            </p:cNvPr>
            <p:cNvGrpSpPr/>
            <p:nvPr/>
          </p:nvGrpSpPr>
          <p:grpSpPr>
            <a:xfrm>
              <a:off x="644165" y="1243173"/>
              <a:ext cx="2432115" cy="1840175"/>
              <a:chOff x="644165" y="1243173"/>
              <a:chExt cx="2432115" cy="1840175"/>
            </a:xfrm>
          </p:grpSpPr>
          <p:sp>
            <p:nvSpPr>
              <p:cNvPr id="3" name="Rectangle: Rounded Corners 2">
                <a:extLst>
                  <a:ext uri="{FF2B5EF4-FFF2-40B4-BE49-F238E27FC236}">
                    <a16:creationId xmlns:a16="http://schemas.microsoft.com/office/drawing/2014/main" id="{EF9EE756-243D-F4F7-5A27-E99ED8127736}"/>
                  </a:ext>
                </a:extLst>
              </p:cNvPr>
              <p:cNvSpPr/>
              <p:nvPr/>
            </p:nvSpPr>
            <p:spPr>
              <a:xfrm>
                <a:off x="644165"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blue logo with white text&#10;&#10;AI-generated content may be incorrect.">
                <a:extLst>
                  <a:ext uri="{FF2B5EF4-FFF2-40B4-BE49-F238E27FC236}">
                    <a16:creationId xmlns:a16="http://schemas.microsoft.com/office/drawing/2014/main" id="{BC4524B3-5F2E-7838-4ABC-1FCF15D85CDB}"/>
                  </a:ext>
                </a:extLst>
              </p:cNvPr>
              <p:cNvPicPr>
                <a:picLocks noChangeAspect="1"/>
              </p:cNvPicPr>
              <p:nvPr/>
            </p:nvPicPr>
            <p:blipFill>
              <a:blip r:embed="rId2"/>
              <a:srcRect l="557"/>
              <a:stretch>
                <a:fillRect/>
              </a:stretch>
            </p:blipFill>
            <p:spPr>
              <a:xfrm>
                <a:off x="911874" y="1461256"/>
                <a:ext cx="1863219" cy="1411484"/>
              </a:xfrm>
              <a:prstGeom prst="rect">
                <a:avLst/>
              </a:prstGeom>
            </p:spPr>
          </p:pic>
        </p:grpSp>
        <p:grpSp>
          <p:nvGrpSpPr>
            <p:cNvPr id="5" name="Group 4">
              <a:extLst>
                <a:ext uri="{FF2B5EF4-FFF2-40B4-BE49-F238E27FC236}">
                  <a16:creationId xmlns:a16="http://schemas.microsoft.com/office/drawing/2014/main" id="{6C578DC8-C5B0-49A4-1582-BAC6A711BF07}"/>
                </a:ext>
              </a:extLst>
            </p:cNvPr>
            <p:cNvGrpSpPr/>
            <p:nvPr/>
          </p:nvGrpSpPr>
          <p:grpSpPr>
            <a:xfrm>
              <a:off x="3355943" y="1243173"/>
              <a:ext cx="2432115" cy="1840175"/>
              <a:chOff x="3355943" y="1243173"/>
              <a:chExt cx="2432115" cy="1840175"/>
            </a:xfrm>
          </p:grpSpPr>
          <p:sp>
            <p:nvSpPr>
              <p:cNvPr id="6" name="Rectangle: Rounded Corners 5">
                <a:extLst>
                  <a:ext uri="{FF2B5EF4-FFF2-40B4-BE49-F238E27FC236}">
                    <a16:creationId xmlns:a16="http://schemas.microsoft.com/office/drawing/2014/main" id="{C984C990-5EEA-4957-B031-5D8E54418882}"/>
                  </a:ext>
                </a:extLst>
              </p:cNvPr>
              <p:cNvSpPr/>
              <p:nvPr/>
            </p:nvSpPr>
            <p:spPr>
              <a:xfrm>
                <a:off x="3355943"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close up of a logo&#10;&#10;AI-generated content may be incorrect.">
                <a:extLst>
                  <a:ext uri="{FF2B5EF4-FFF2-40B4-BE49-F238E27FC236}">
                    <a16:creationId xmlns:a16="http://schemas.microsoft.com/office/drawing/2014/main" id="{5AAB2E96-8994-B86E-9902-0CE2F74912CD}"/>
                  </a:ext>
                </a:extLst>
              </p:cNvPr>
              <p:cNvPicPr>
                <a:picLocks noChangeAspect="1"/>
              </p:cNvPicPr>
              <p:nvPr/>
            </p:nvPicPr>
            <p:blipFill>
              <a:blip r:embed="rId3"/>
              <a:stretch>
                <a:fillRect/>
              </a:stretch>
            </p:blipFill>
            <p:spPr>
              <a:xfrm>
                <a:off x="3816667" y="1519370"/>
                <a:ext cx="1510665" cy="1287780"/>
              </a:xfrm>
              <a:prstGeom prst="rect">
                <a:avLst/>
              </a:prstGeom>
            </p:spPr>
          </p:pic>
        </p:grpSp>
        <p:grpSp>
          <p:nvGrpSpPr>
            <p:cNvPr id="4" name="Group 3">
              <a:extLst>
                <a:ext uri="{FF2B5EF4-FFF2-40B4-BE49-F238E27FC236}">
                  <a16:creationId xmlns:a16="http://schemas.microsoft.com/office/drawing/2014/main" id="{461F87FB-11F6-1EB0-A1E7-F86AAEF664B5}"/>
                </a:ext>
              </a:extLst>
            </p:cNvPr>
            <p:cNvGrpSpPr/>
            <p:nvPr/>
          </p:nvGrpSpPr>
          <p:grpSpPr>
            <a:xfrm>
              <a:off x="6067720" y="1243173"/>
              <a:ext cx="2432115" cy="1840175"/>
              <a:chOff x="6067720" y="1243173"/>
              <a:chExt cx="2432115" cy="1840175"/>
            </a:xfrm>
          </p:grpSpPr>
          <p:sp>
            <p:nvSpPr>
              <p:cNvPr id="7" name="Rectangle: Rounded Corners 6">
                <a:extLst>
                  <a:ext uri="{FF2B5EF4-FFF2-40B4-BE49-F238E27FC236}">
                    <a16:creationId xmlns:a16="http://schemas.microsoft.com/office/drawing/2014/main" id="{2CF76CDD-5A3D-F386-51E4-0EB1636F4C8F}"/>
                  </a:ext>
                </a:extLst>
              </p:cNvPr>
              <p:cNvSpPr/>
              <p:nvPr/>
            </p:nvSpPr>
            <p:spPr>
              <a:xfrm>
                <a:off x="6067720"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Graphic 35">
                <a:extLst>
                  <a:ext uri="{FF2B5EF4-FFF2-40B4-BE49-F238E27FC236}">
                    <a16:creationId xmlns:a16="http://schemas.microsoft.com/office/drawing/2014/main" id="{1E10F524-9676-DEA0-CD2D-D9D081B3EE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76057" y="1257300"/>
                <a:ext cx="1615440" cy="1615440"/>
              </a:xfrm>
              <a:prstGeom prst="rect">
                <a:avLst/>
              </a:prstGeom>
            </p:spPr>
          </p:pic>
        </p:grpSp>
      </p:grpSp>
      <p:grpSp>
        <p:nvGrpSpPr>
          <p:cNvPr id="10" name="Group 9">
            <a:extLst>
              <a:ext uri="{FF2B5EF4-FFF2-40B4-BE49-F238E27FC236}">
                <a16:creationId xmlns:a16="http://schemas.microsoft.com/office/drawing/2014/main" id="{F4DAA618-6F7D-813C-E578-4EEF749A26A1}"/>
              </a:ext>
            </a:extLst>
          </p:cNvPr>
          <p:cNvGrpSpPr/>
          <p:nvPr/>
        </p:nvGrpSpPr>
        <p:grpSpPr>
          <a:xfrm>
            <a:off x="644165" y="3158384"/>
            <a:ext cx="7855670" cy="1928554"/>
            <a:chOff x="644165" y="3158384"/>
            <a:chExt cx="7855670" cy="1928554"/>
          </a:xfrm>
        </p:grpSpPr>
        <p:grpSp>
          <p:nvGrpSpPr>
            <p:cNvPr id="14" name="Group 13">
              <a:extLst>
                <a:ext uri="{FF2B5EF4-FFF2-40B4-BE49-F238E27FC236}">
                  <a16:creationId xmlns:a16="http://schemas.microsoft.com/office/drawing/2014/main" id="{C3512D26-C000-7727-8E17-5BF307813A69}"/>
                </a:ext>
              </a:extLst>
            </p:cNvPr>
            <p:cNvGrpSpPr/>
            <p:nvPr/>
          </p:nvGrpSpPr>
          <p:grpSpPr>
            <a:xfrm>
              <a:off x="644165" y="3214946"/>
              <a:ext cx="7855670" cy="1840175"/>
              <a:chOff x="452487" y="1243173"/>
              <a:chExt cx="7855670" cy="1840175"/>
            </a:xfrm>
          </p:grpSpPr>
          <p:sp>
            <p:nvSpPr>
              <p:cNvPr id="28" name="Rectangle: Rounded Corners 27">
                <a:extLst>
                  <a:ext uri="{FF2B5EF4-FFF2-40B4-BE49-F238E27FC236}">
                    <a16:creationId xmlns:a16="http://schemas.microsoft.com/office/drawing/2014/main" id="{CF9AAC5D-D42D-3A56-5D9A-7B71D1163272}"/>
                  </a:ext>
                </a:extLst>
              </p:cNvPr>
              <p:cNvSpPr/>
              <p:nvPr/>
            </p:nvSpPr>
            <p:spPr>
              <a:xfrm>
                <a:off x="452487"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3769600B-FDDA-3156-50C6-B8490128B8F8}"/>
                  </a:ext>
                </a:extLst>
              </p:cNvPr>
              <p:cNvSpPr/>
              <p:nvPr/>
            </p:nvSpPr>
            <p:spPr>
              <a:xfrm>
                <a:off x="3164265"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BD610D65-1B86-0A72-4C8C-DC33B482BF6C}"/>
                  </a:ext>
                </a:extLst>
              </p:cNvPr>
              <p:cNvSpPr/>
              <p:nvPr/>
            </p:nvSpPr>
            <p:spPr>
              <a:xfrm>
                <a:off x="5876042" y="1243173"/>
                <a:ext cx="2432115" cy="1840175"/>
              </a:xfrm>
              <a:prstGeom prst="roundRect">
                <a:avLst>
                  <a:gd name="adj" fmla="val 50000"/>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8" name="Picture 37" descr="A white text on a black background&#10;&#10;AI-generated content may be incorrect.">
              <a:extLst>
                <a:ext uri="{FF2B5EF4-FFF2-40B4-BE49-F238E27FC236}">
                  <a16:creationId xmlns:a16="http://schemas.microsoft.com/office/drawing/2014/main" id="{67FDA443-CD6B-6A9E-B717-9F8DA33C1352}"/>
                </a:ext>
              </a:extLst>
            </p:cNvPr>
            <p:cNvPicPr>
              <a:picLocks noChangeAspect="1"/>
            </p:cNvPicPr>
            <p:nvPr/>
          </p:nvPicPr>
          <p:blipFill>
            <a:blip r:embed="rId6"/>
            <a:stretch>
              <a:fillRect/>
            </a:stretch>
          </p:blipFill>
          <p:spPr>
            <a:xfrm>
              <a:off x="6260675" y="3848488"/>
              <a:ext cx="2162600" cy="573089"/>
            </a:xfrm>
            <a:prstGeom prst="rect">
              <a:avLst/>
            </a:prstGeom>
          </p:spPr>
        </p:pic>
        <p:pic>
          <p:nvPicPr>
            <p:cNvPr id="40" name="Picture 39" descr="A purple and white logo&#10;&#10;AI-generated content may be incorrect.">
              <a:extLst>
                <a:ext uri="{FF2B5EF4-FFF2-40B4-BE49-F238E27FC236}">
                  <a16:creationId xmlns:a16="http://schemas.microsoft.com/office/drawing/2014/main" id="{B9F18829-165C-6E79-81F7-465516912A3F}"/>
                </a:ext>
              </a:extLst>
            </p:cNvPr>
            <p:cNvPicPr>
              <a:picLocks noChangeAspect="1"/>
            </p:cNvPicPr>
            <p:nvPr/>
          </p:nvPicPr>
          <p:blipFill>
            <a:blip r:embed="rId7"/>
            <a:stretch>
              <a:fillRect/>
            </a:stretch>
          </p:blipFill>
          <p:spPr>
            <a:xfrm>
              <a:off x="3883249" y="3434960"/>
              <a:ext cx="1377501" cy="1377501"/>
            </a:xfrm>
            <a:prstGeom prst="rect">
              <a:avLst/>
            </a:prstGeom>
          </p:spPr>
        </p:pic>
        <p:pic>
          <p:nvPicPr>
            <p:cNvPr id="42" name="Picture 41" descr="A group of colorful logos&#10;&#10;AI-generated content may be incorrect.">
              <a:extLst>
                <a:ext uri="{FF2B5EF4-FFF2-40B4-BE49-F238E27FC236}">
                  <a16:creationId xmlns:a16="http://schemas.microsoft.com/office/drawing/2014/main" id="{AAC1A35E-7030-853C-1DB1-25C8750FB73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17500" y1="32000" x2="17500" y2="32000"/>
                          <a14:foregroundMark x1="23500" y1="32250" x2="23500" y2="32250"/>
                          <a14:foregroundMark x1="29000" y1="32750" x2="29000" y2="32750"/>
                          <a14:foregroundMark x1="40000" y1="28500" x2="40000" y2="28500"/>
                          <a14:foregroundMark x1="46000" y1="26000" x2="46000" y2="26000"/>
                          <a14:foregroundMark x1="52750" y1="26250" x2="52750" y2="26250"/>
                          <a14:foregroundMark x1="60000" y1="29250" x2="60000" y2="29250"/>
                          <a14:foregroundMark x1="73750" y1="34500" x2="73750" y2="34500"/>
                          <a14:foregroundMark x1="77750" y1="32250" x2="77750" y2="32250"/>
                        </a14:backgroundRemoval>
                      </a14:imgEffect>
                    </a14:imgLayer>
                  </a14:imgProps>
                </a:ext>
              </a:extLst>
            </a:blip>
            <a:stretch>
              <a:fillRect/>
            </a:stretch>
          </p:blipFill>
          <p:spPr>
            <a:xfrm>
              <a:off x="874820" y="3158384"/>
              <a:ext cx="1928554" cy="1928554"/>
            </a:xfrm>
            <a:prstGeom prst="rect">
              <a:avLst/>
            </a:prstGeom>
          </p:spPr>
        </p:pic>
      </p:grpSp>
    </p:spTree>
    <p:extLst>
      <p:ext uri="{BB962C8B-B14F-4D97-AF65-F5344CB8AC3E}">
        <p14:creationId xmlns:p14="http://schemas.microsoft.com/office/powerpoint/2010/main" val="609778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diagram of a company&#10;&#10;AI-generated content may be incorrect.">
            <a:extLst>
              <a:ext uri="{FF2B5EF4-FFF2-40B4-BE49-F238E27FC236}">
                <a16:creationId xmlns:a16="http://schemas.microsoft.com/office/drawing/2014/main" id="{7ED67A4E-1912-8D0B-5025-066DFB0BDB8B}"/>
              </a:ext>
            </a:extLst>
          </p:cNvPr>
          <p:cNvPicPr>
            <a:picLocks noChangeAspect="1"/>
          </p:cNvPicPr>
          <p:nvPr/>
        </p:nvPicPr>
        <p:blipFill>
          <a:blip r:embed="rId2"/>
          <a:stretch>
            <a:fillRect/>
          </a:stretch>
        </p:blipFill>
        <p:spPr>
          <a:xfrm>
            <a:off x="2548234" y="1023118"/>
            <a:ext cx="4047533" cy="3915795"/>
          </a:xfrm>
          <a:prstGeom prst="rect">
            <a:avLst/>
          </a:prstGeom>
        </p:spPr>
      </p:pic>
      <p:pic>
        <p:nvPicPr>
          <p:cNvPr id="30" name="Picture 29" descr="A diagram of a diagram&#10;&#10;AI-generated content may be incorrect.">
            <a:extLst>
              <a:ext uri="{FF2B5EF4-FFF2-40B4-BE49-F238E27FC236}">
                <a16:creationId xmlns:a16="http://schemas.microsoft.com/office/drawing/2014/main" id="{A14A27E8-2723-A5B3-B43D-7240EEC58ED5}"/>
              </a:ext>
            </a:extLst>
          </p:cNvPr>
          <p:cNvPicPr>
            <a:picLocks noChangeAspect="1"/>
          </p:cNvPicPr>
          <p:nvPr/>
        </p:nvPicPr>
        <p:blipFill>
          <a:blip r:embed="rId3"/>
          <a:stretch>
            <a:fillRect/>
          </a:stretch>
        </p:blipFill>
        <p:spPr>
          <a:xfrm>
            <a:off x="1277074" y="1122796"/>
            <a:ext cx="6589852" cy="3841744"/>
          </a:xfrm>
          <a:prstGeom prst="rect">
            <a:avLst/>
          </a:prstGeom>
        </p:spPr>
      </p:pic>
      <p:sp>
        <p:nvSpPr>
          <p:cNvPr id="23" name="Google Shape;304;p34">
            <a:extLst>
              <a:ext uri="{FF2B5EF4-FFF2-40B4-BE49-F238E27FC236}">
                <a16:creationId xmlns:a16="http://schemas.microsoft.com/office/drawing/2014/main" id="{7E2A620B-9FB1-D6C7-6982-62575907AD44}"/>
              </a:ext>
            </a:extLst>
          </p:cNvPr>
          <p:cNvSpPr txBox="1">
            <a:spLocks/>
          </p:cNvSpPr>
          <p:nvPr/>
        </p:nvSpPr>
        <p:spPr>
          <a:xfrm>
            <a:off x="720725" y="441735"/>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مخطط حالات استخدام الموظف</a:t>
            </a:r>
          </a:p>
        </p:txBody>
      </p:sp>
      <p:sp>
        <p:nvSpPr>
          <p:cNvPr id="24" name="Google Shape;304;p34">
            <a:extLst>
              <a:ext uri="{FF2B5EF4-FFF2-40B4-BE49-F238E27FC236}">
                <a16:creationId xmlns:a16="http://schemas.microsoft.com/office/drawing/2014/main" id="{DE9BEAE7-88F7-52AC-A27E-DB5437B9CCE0}"/>
              </a:ext>
            </a:extLst>
          </p:cNvPr>
          <p:cNvSpPr txBox="1">
            <a:spLocks/>
          </p:cNvSpPr>
          <p:nvPr/>
        </p:nvSpPr>
        <p:spPr>
          <a:xfrm>
            <a:off x="720725" y="447265"/>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مخطط حالات استخدام المدير</a:t>
            </a:r>
          </a:p>
        </p:txBody>
      </p:sp>
      <p:sp>
        <p:nvSpPr>
          <p:cNvPr id="16" name="Google Shape;304;p34">
            <a:extLst>
              <a:ext uri="{FF2B5EF4-FFF2-40B4-BE49-F238E27FC236}">
                <a16:creationId xmlns:a16="http://schemas.microsoft.com/office/drawing/2014/main" id="{1E9FF97D-DED9-1594-CC7C-6641A1CFE31E}"/>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مخطط حالات استخدام المواطن</a:t>
            </a:r>
          </a:p>
        </p:txBody>
      </p:sp>
      <p:sp>
        <p:nvSpPr>
          <p:cNvPr id="22" name="Google Shape;304;p34">
            <a:extLst>
              <a:ext uri="{FF2B5EF4-FFF2-40B4-BE49-F238E27FC236}">
                <a16:creationId xmlns:a16="http://schemas.microsoft.com/office/drawing/2014/main" id="{DE302E57-3D68-4ABA-3418-98901BBD6F93}"/>
              </a:ext>
            </a:extLst>
          </p:cNvPr>
          <p:cNvSpPr txBox="1">
            <a:spLocks/>
          </p:cNvSpPr>
          <p:nvPr/>
        </p:nvSpPr>
        <p:spPr>
          <a:xfrm>
            <a:off x="720725" y="444500"/>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مخطط حالات استخدام الزائر</a:t>
            </a:r>
          </a:p>
        </p:txBody>
      </p:sp>
      <p:pic>
        <p:nvPicPr>
          <p:cNvPr id="20" name="Picture 19" descr="A diagram of a diagram&#10;&#10;AI-generated content may be incorrect.">
            <a:extLst>
              <a:ext uri="{FF2B5EF4-FFF2-40B4-BE49-F238E27FC236}">
                <a16:creationId xmlns:a16="http://schemas.microsoft.com/office/drawing/2014/main" id="{84063368-8472-6137-3E30-32035BCBE1F5}"/>
              </a:ext>
            </a:extLst>
          </p:cNvPr>
          <p:cNvPicPr>
            <a:picLocks noChangeAspect="1"/>
          </p:cNvPicPr>
          <p:nvPr/>
        </p:nvPicPr>
        <p:blipFill>
          <a:blip r:embed="rId4"/>
          <a:stretch>
            <a:fillRect/>
          </a:stretch>
        </p:blipFill>
        <p:spPr>
          <a:xfrm>
            <a:off x="1832939" y="1017588"/>
            <a:ext cx="5478123" cy="3915795"/>
          </a:xfrm>
          <a:prstGeom prst="rect">
            <a:avLst/>
          </a:prstGeom>
        </p:spPr>
      </p:pic>
      <p:pic>
        <p:nvPicPr>
          <p:cNvPr id="26" name="Picture 25" descr="A diagram of a diagram&#10;&#10;AI-generated content may be incorrect.">
            <a:extLst>
              <a:ext uri="{FF2B5EF4-FFF2-40B4-BE49-F238E27FC236}">
                <a16:creationId xmlns:a16="http://schemas.microsoft.com/office/drawing/2014/main" id="{B470A1B9-31F1-20D5-EE3C-DE7CD8D54A18}"/>
              </a:ext>
            </a:extLst>
          </p:cNvPr>
          <p:cNvPicPr>
            <a:picLocks noChangeAspect="1"/>
          </p:cNvPicPr>
          <p:nvPr/>
        </p:nvPicPr>
        <p:blipFill>
          <a:blip r:embed="rId5"/>
          <a:stretch>
            <a:fillRect/>
          </a:stretch>
        </p:blipFill>
        <p:spPr>
          <a:xfrm>
            <a:off x="2729925" y="1037586"/>
            <a:ext cx="3663099" cy="3904092"/>
          </a:xfrm>
          <a:prstGeom prst="rect">
            <a:avLst/>
          </a:prstGeom>
        </p:spPr>
      </p:pic>
      <p:sp>
        <p:nvSpPr>
          <p:cNvPr id="4" name="Google Shape;304;p34">
            <a:extLst>
              <a:ext uri="{FF2B5EF4-FFF2-40B4-BE49-F238E27FC236}">
                <a16:creationId xmlns:a16="http://schemas.microsoft.com/office/drawing/2014/main" id="{0770CD50-FC58-8E92-59AB-5F4BACFD8997}"/>
              </a:ext>
            </a:extLst>
          </p:cNvPr>
          <p:cNvSpPr txBox="1">
            <a:spLocks/>
          </p:cNvSpPr>
          <p:nvPr/>
        </p:nvSpPr>
        <p:spPr>
          <a:xfrm>
            <a:off x="710199" y="436205"/>
            <a:ext cx="770255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dirty="0">
                <a:latin typeface="Dubai Medium" panose="020B0603030403030204" pitchFamily="34" charset="-78"/>
                <a:cs typeface="Dubai Medium" panose="020B0603030403030204" pitchFamily="34" charset="-78"/>
              </a:rPr>
              <a:t>مخطط حالات استخدام الأدمن</a:t>
            </a:r>
          </a:p>
        </p:txBody>
      </p:sp>
      <p:pic>
        <p:nvPicPr>
          <p:cNvPr id="6" name="Picture 5" descr="A diagram of different colored circles&#10;&#10;AI-generated content may be incorrect.">
            <a:extLst>
              <a:ext uri="{FF2B5EF4-FFF2-40B4-BE49-F238E27FC236}">
                <a16:creationId xmlns:a16="http://schemas.microsoft.com/office/drawing/2014/main" id="{25209ADA-D09C-730B-7301-40D07E45AB4D}"/>
              </a:ext>
            </a:extLst>
          </p:cNvPr>
          <p:cNvPicPr>
            <a:picLocks noChangeAspect="1"/>
          </p:cNvPicPr>
          <p:nvPr/>
        </p:nvPicPr>
        <p:blipFill>
          <a:blip r:embed="rId6"/>
          <a:stretch>
            <a:fillRect/>
          </a:stretch>
        </p:blipFill>
        <p:spPr>
          <a:xfrm>
            <a:off x="1045820" y="959636"/>
            <a:ext cx="7052361" cy="4129262"/>
          </a:xfrm>
          <a:prstGeom prst="rect">
            <a:avLst/>
          </a:prstGeom>
        </p:spPr>
      </p:pic>
    </p:spTree>
    <p:extLst>
      <p:ext uri="{BB962C8B-B14F-4D97-AF65-F5344CB8AC3E}">
        <p14:creationId xmlns:p14="http://schemas.microsoft.com/office/powerpoint/2010/main" val="15248454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1" nodeType="clickEffect">
                                  <p:stCondLst>
                                    <p:cond delay="0"/>
                                  </p:stCondLst>
                                  <p:childTnLst>
                                    <p:animEffect transition="out" filter="fade">
                                      <p:cBhvr>
                                        <p:cTn id="14" dur="500"/>
                                        <p:tgtEl>
                                          <p:spTgt spid="16"/>
                                        </p:tgtEl>
                                      </p:cBhvr>
                                    </p:animEffect>
                                    <p:set>
                                      <p:cBhvr>
                                        <p:cTn id="15" dur="1" fill="hold">
                                          <p:stCondLst>
                                            <p:cond delay="499"/>
                                          </p:stCondLst>
                                        </p:cTn>
                                        <p:tgtEl>
                                          <p:spTgt spid="16"/>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20"/>
                                        </p:tgtEl>
                                      </p:cBhvr>
                                    </p:animEffect>
                                    <p:set>
                                      <p:cBhvr>
                                        <p:cTn id="18" dur="1" fill="hold">
                                          <p:stCondLst>
                                            <p:cond delay="499"/>
                                          </p:stCondLst>
                                        </p:cTn>
                                        <p:tgtEl>
                                          <p:spTgt spid="20"/>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8"/>
                                        </p:tgtEl>
                                      </p:cBhvr>
                                    </p:animEffect>
                                    <p:set>
                                      <p:cBhvr>
                                        <p:cTn id="32" dur="1" fill="hold">
                                          <p:stCondLst>
                                            <p:cond delay="499"/>
                                          </p:stCondLst>
                                        </p:cTn>
                                        <p:tgtEl>
                                          <p:spTgt spid="28"/>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xit" presetSubtype="0" fill="hold" nodeType="clickEffect">
                                  <p:stCondLst>
                                    <p:cond delay="0"/>
                                  </p:stCondLst>
                                  <p:childTnLst>
                                    <p:animEffect transition="out" filter="fade">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10" presetClass="exit" presetSubtype="0" fill="hold" grpId="1" nodeType="withEffect">
                                  <p:stCondLst>
                                    <p:cond delay="0"/>
                                  </p:stCondLst>
                                  <p:childTnLst>
                                    <p:animEffect transition="out" filter="fade">
                                      <p:cBhvr>
                                        <p:cTn id="45" dur="500"/>
                                        <p:tgtEl>
                                          <p:spTgt spid="23"/>
                                        </p:tgtEl>
                                      </p:cBhvr>
                                    </p:animEffect>
                                    <p:set>
                                      <p:cBhvr>
                                        <p:cTn id="46" dur="1" fill="hold">
                                          <p:stCondLst>
                                            <p:cond delay="499"/>
                                          </p:stCondLst>
                                        </p:cTn>
                                        <p:tgtEl>
                                          <p:spTgt spid="23"/>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4"/>
                                        </p:tgtEl>
                                      </p:cBhvr>
                                    </p:animEffect>
                                    <p:set>
                                      <p:cBhvr>
                                        <p:cTn id="57" dur="1" fill="hold">
                                          <p:stCondLst>
                                            <p:cond delay="499"/>
                                          </p:stCondLst>
                                        </p:cTn>
                                        <p:tgtEl>
                                          <p:spTgt spid="4"/>
                                        </p:tgtEl>
                                        <p:attrNameLst>
                                          <p:attrName>style.visibility</p:attrName>
                                        </p:attrNameLst>
                                      </p:cBhvr>
                                      <p:to>
                                        <p:strVal val="hidden"/>
                                      </p:to>
                                    </p:set>
                                  </p:childTnLst>
                                </p:cTn>
                              </p:par>
                              <p:par>
                                <p:cTn id="58" presetID="10" presetClass="exit" presetSubtype="0" fill="hold" nodeType="withEffect">
                                  <p:stCondLst>
                                    <p:cond delay="0"/>
                                  </p:stCondLst>
                                  <p:childTnLst>
                                    <p:animEffect transition="out" filter="fade">
                                      <p:cBhvr>
                                        <p:cTn id="59" dur="500"/>
                                        <p:tgtEl>
                                          <p:spTgt spid="6"/>
                                        </p:tgtEl>
                                      </p:cBhvr>
                                    </p:animEffect>
                                    <p:set>
                                      <p:cBhvr>
                                        <p:cTn id="60" dur="1" fill="hold">
                                          <p:stCondLst>
                                            <p:cond delay="499"/>
                                          </p:stCondLst>
                                        </p:cTn>
                                        <p:tgtEl>
                                          <p:spTgt spid="6"/>
                                        </p:tgtEl>
                                        <p:attrNameLst>
                                          <p:attrName>style.visibility</p:attrName>
                                        </p:attrNameLst>
                                      </p:cBhvr>
                                      <p:to>
                                        <p:strVal val="hidden"/>
                                      </p:to>
                                    </p:set>
                                  </p:childTnLst>
                                </p:cTn>
                              </p:par>
                              <p:par>
                                <p:cTn id="61" presetID="10"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3" grpId="1"/>
      <p:bldP spid="24" grpId="0"/>
      <p:bldP spid="24" grpId="1"/>
      <p:bldP spid="16" grpId="0"/>
      <p:bldP spid="16" grpId="1"/>
      <p:bldP spid="22" grpId="0"/>
      <p:bldP spid="4" grpId="0"/>
      <p:bldP spid="4"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black screen with white text&#10;&#10;AI-generated content may be incorrect.">
            <a:extLst>
              <a:ext uri="{FF2B5EF4-FFF2-40B4-BE49-F238E27FC236}">
                <a16:creationId xmlns:a16="http://schemas.microsoft.com/office/drawing/2014/main" id="{78C46B50-61EC-1FB2-9335-C84EA49E08BA}"/>
              </a:ext>
            </a:extLst>
          </p:cNvPr>
          <p:cNvPicPr>
            <a:picLocks noChangeAspect="1"/>
          </p:cNvPicPr>
          <p:nvPr/>
        </p:nvPicPr>
        <p:blipFill>
          <a:blip r:embed="rId2"/>
          <a:stretch>
            <a:fillRect/>
          </a:stretch>
        </p:blipFill>
        <p:spPr>
          <a:xfrm>
            <a:off x="1812679" y="108747"/>
            <a:ext cx="5518642" cy="4566560"/>
          </a:xfrm>
          <a:prstGeom prst="rect">
            <a:avLst/>
          </a:prstGeom>
        </p:spPr>
      </p:pic>
      <p:sp>
        <p:nvSpPr>
          <p:cNvPr id="9" name="Google Shape;304;p34">
            <a:extLst>
              <a:ext uri="{FF2B5EF4-FFF2-40B4-BE49-F238E27FC236}">
                <a16:creationId xmlns:a16="http://schemas.microsoft.com/office/drawing/2014/main" id="{6BF19669-13F7-9CF4-0F17-C905A5224459}"/>
              </a:ext>
            </a:extLst>
          </p:cNvPr>
          <p:cNvSpPr txBox="1">
            <a:spLocks/>
          </p:cNvSpPr>
          <p:nvPr/>
        </p:nvSpPr>
        <p:spPr>
          <a:xfrm>
            <a:off x="480354" y="4675307"/>
            <a:ext cx="7702550" cy="3880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1pPr>
            <a:lvl2pPr marR="0" lvl="1"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3000"/>
              <a:buFont typeface="Albert Sans"/>
              <a:buNone/>
              <a:defRPr sz="3000" b="1" i="0" u="none" strike="noStrike" cap="none">
                <a:solidFill>
                  <a:schemeClr val="dk1"/>
                </a:solidFill>
                <a:latin typeface="Albert Sans"/>
                <a:ea typeface="Albert Sans"/>
                <a:cs typeface="Albert Sans"/>
                <a:sym typeface="Albert Sans"/>
              </a:defRPr>
            </a:lvl9pPr>
          </a:lstStyle>
          <a:p>
            <a:pPr rtl="1"/>
            <a:r>
              <a:rPr lang="ar-SY" sz="1800" dirty="0">
                <a:latin typeface="Dubai Medium" panose="020B0603030403030204" pitchFamily="34" charset="-78"/>
                <a:cs typeface="Dubai Medium" panose="020B0603030403030204" pitchFamily="34" charset="-78"/>
              </a:rPr>
              <a:t>مخطط قاعدة البيانات</a:t>
            </a:r>
          </a:p>
        </p:txBody>
      </p:sp>
    </p:spTree>
    <p:extLst>
      <p:ext uri="{BB962C8B-B14F-4D97-AF65-F5344CB8AC3E}">
        <p14:creationId xmlns:p14="http://schemas.microsoft.com/office/powerpoint/2010/main" val="37731341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ganic Shapes Design Pitch Deck by Slidesgo">
  <a:themeElements>
    <a:clrScheme name="Simple Light">
      <a:dk1>
        <a:srgbClr val="4A5742"/>
      </a:dk1>
      <a:lt1>
        <a:srgbClr val="F6F4E8"/>
      </a:lt1>
      <a:dk2>
        <a:srgbClr val="161616"/>
      </a:dk2>
      <a:lt2>
        <a:srgbClr val="757D71"/>
      </a:lt2>
      <a:accent1>
        <a:srgbClr val="9FA08A"/>
      </a:accent1>
      <a:accent2>
        <a:srgbClr val="C37967"/>
      </a:accent2>
      <a:accent3>
        <a:srgbClr val="D1AF91"/>
      </a:accent3>
      <a:accent4>
        <a:srgbClr val="D9C3B1"/>
      </a:accent4>
      <a:accent5>
        <a:srgbClr val="F1E9E0"/>
      </a:accent5>
      <a:accent6>
        <a:srgbClr val="FFFFFF"/>
      </a:accent6>
      <a:hlink>
        <a:srgbClr val="4A57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486</Words>
  <Application>Microsoft Office PowerPoint</Application>
  <PresentationFormat>On-screen Show (16:9)</PresentationFormat>
  <Paragraphs>73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Times New Roman</vt:lpstr>
      <vt:lpstr>Dubai Medium</vt:lpstr>
      <vt:lpstr>Arial</vt:lpstr>
      <vt:lpstr>Bebas Neue</vt:lpstr>
      <vt:lpstr>Albert Sans</vt:lpstr>
      <vt:lpstr>Assistant</vt:lpstr>
      <vt:lpstr>Organic Shapes Design Pitch Deck by Slidesgo</vt:lpstr>
      <vt:lpstr>PowerPoint Presentation</vt:lpstr>
      <vt:lpstr>PowerPoint Presentation</vt:lpstr>
      <vt:lpstr>المقدمة</vt:lpstr>
      <vt:lpstr>أهداف المشروع</vt:lpstr>
      <vt:lpstr>التحديات التي يحلها المشروع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Khair Horani</dc:creator>
  <cp:lastModifiedBy>Khair Horani</cp:lastModifiedBy>
  <cp:revision>32</cp:revision>
  <dcterms:modified xsi:type="dcterms:W3CDTF">2025-07-17T19:18:55Z</dcterms:modified>
</cp:coreProperties>
</file>