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694"/>
  </p:normalViewPr>
  <p:slideViewPr>
    <p:cSldViewPr snapToGrid="0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6/7/23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179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6/7/23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7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6/7/23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66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6/7/23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63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6/7/23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3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6/7/23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300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6/7/23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54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6/7/23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395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6/7/23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37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6/7/23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29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6/7/23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76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24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50" name="Rectangle 29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erson standing on a street&#10;&#10;Description automatically generated with low confidence">
            <a:extLst>
              <a:ext uri="{FF2B5EF4-FFF2-40B4-BE49-F238E27FC236}">
                <a16:creationId xmlns:a16="http://schemas.microsoft.com/office/drawing/2014/main" id="{2C6EB197-BE6F-FC5C-F624-5A02A5EE7D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17031" b="407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1" name="Rectangle 31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687FEB-2271-91E2-E979-15342D416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1201002"/>
            <a:ext cx="3831335" cy="4312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Haneef Muhammad</a:t>
            </a:r>
          </a:p>
        </p:txBody>
      </p:sp>
      <p:cxnSp>
        <p:nvCxnSpPr>
          <p:cNvPr id="52" name="Straight Connector 33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495E928D-03E6-8FBA-6B3A-7E209FB11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1772" y="4229210"/>
            <a:ext cx="6197007" cy="2238818"/>
          </a:xfrm>
        </p:spPr>
        <p:txBody>
          <a:bodyPr vert="horz" lIns="90000" tIns="45720" rIns="91440" bIns="45720" rtlCol="0">
            <a:spAutoFit/>
          </a:bodyPr>
          <a:lstStyle/>
          <a:p>
            <a:pPr marL="182880">
              <a:lnSpc>
                <a:spcPct val="110000"/>
              </a:lnSpc>
            </a:pPr>
            <a:r>
              <a:rPr lang="en-US" b="1" dirty="0"/>
              <a:t>Student id:</a:t>
            </a:r>
            <a:r>
              <a:rPr lang="en-US" dirty="0"/>
              <a:t> 301287005</a:t>
            </a:r>
          </a:p>
          <a:p>
            <a:pPr marL="182880">
              <a:lnSpc>
                <a:spcPct val="110000"/>
              </a:lnSpc>
            </a:pPr>
            <a:r>
              <a:rPr lang="en-US" b="1" dirty="0"/>
              <a:t>Course code:</a:t>
            </a:r>
            <a:r>
              <a:rPr lang="en-US" dirty="0"/>
              <a:t> COMP 229</a:t>
            </a:r>
          </a:p>
          <a:p>
            <a:pPr marL="182880">
              <a:lnSpc>
                <a:spcPct val="110000"/>
              </a:lnSpc>
            </a:pPr>
            <a:r>
              <a:rPr lang="en-US" b="1" dirty="0"/>
              <a:t>Course Name:</a:t>
            </a:r>
            <a:r>
              <a:rPr lang="en-US" dirty="0"/>
              <a:t>  Web Application Development</a:t>
            </a:r>
          </a:p>
          <a:p>
            <a:pPr marL="182880">
              <a:lnSpc>
                <a:spcPct val="110000"/>
              </a:lnSpc>
            </a:pPr>
            <a:r>
              <a:rPr lang="en-US" b="1" dirty="0"/>
              <a:t>Assignment name: </a:t>
            </a:r>
            <a:r>
              <a:rPr lang="en-US" dirty="0"/>
              <a:t>Express Portfolio Site</a:t>
            </a:r>
          </a:p>
        </p:txBody>
      </p:sp>
      <p:sp>
        <p:nvSpPr>
          <p:cNvPr id="53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3503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</TotalTime>
  <Words>23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Sitka Banner</vt:lpstr>
      <vt:lpstr>HeadlinesVTI</vt:lpstr>
      <vt:lpstr>Haneef Muhammad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Haneef Muhammad osaina syed hussain</dc:title>
  <dc:creator>Haneef Muhammad Osaina Syed Hussain</dc:creator>
  <cp:lastModifiedBy>Haneef Muhammad Osaina Syed Hussain</cp:lastModifiedBy>
  <cp:revision>7</cp:revision>
  <dcterms:created xsi:type="dcterms:W3CDTF">2023-06-07T17:07:32Z</dcterms:created>
  <dcterms:modified xsi:type="dcterms:W3CDTF">2023-06-07T17:21:08Z</dcterms:modified>
</cp:coreProperties>
</file>