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m.mubin1999@outlook.com" initials="a" lastIdx="1" clrIdx="0">
    <p:extLst>
      <p:ext uri="{19B8F6BF-5375-455C-9EA6-DF929625EA0E}">
        <p15:presenceInfo xmlns:p15="http://schemas.microsoft.com/office/powerpoint/2012/main" userId="97ca966c2e2f93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6T22:58:05.576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8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75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0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91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2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0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7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5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78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1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7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85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4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5E03-C897-4C47-A3E0-49953526391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A45491-809B-4D75-8BF9-03A852A0B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874517"/>
          </a:xfrm>
        </p:spPr>
        <p:txBody>
          <a:bodyPr>
            <a:noAutofit/>
          </a:bodyPr>
          <a:lstStyle/>
          <a:p>
            <a:pPr algn="ctr"/>
            <a:r>
              <a:rPr lang="en-GB" sz="11500" dirty="0"/>
              <a:t>War of Divisors</a:t>
            </a:r>
            <a:endParaRPr lang="en-US" sz="6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C8171B-2E17-4BD3-B5E6-9248DFE9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7" y="3882887"/>
            <a:ext cx="5300871" cy="2845954"/>
          </a:xfrm>
        </p:spPr>
      </p:pic>
    </p:spTree>
    <p:extLst>
      <p:ext uri="{BB962C8B-B14F-4D97-AF65-F5344CB8AC3E}">
        <p14:creationId xmlns:p14="http://schemas.microsoft.com/office/powerpoint/2010/main" val="8867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136" y="2456268"/>
            <a:ext cx="4313864" cy="3777622"/>
          </a:xfrm>
        </p:spPr>
        <p:txBody>
          <a:bodyPr>
            <a:normAutofit/>
          </a:bodyPr>
          <a:lstStyle/>
          <a:p>
            <a:r>
              <a:rPr lang="en-US" sz="2800" dirty="0"/>
              <a:t>After finishing game you can choose to play again or exit.</a:t>
            </a:r>
          </a:p>
          <a:p>
            <a:r>
              <a:rPr lang="en-US" sz="2800" dirty="0"/>
              <a:t>Press 1 for play again</a:t>
            </a:r>
          </a:p>
          <a:p>
            <a:r>
              <a:rPr lang="en-US" sz="2800" dirty="0"/>
              <a:t>Press any key for exit.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EE8F2-33DC-43E3-A786-BE92679F6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38" y="1126435"/>
            <a:ext cx="4682831" cy="4777478"/>
          </a:xfrm>
        </p:spPr>
      </p:pic>
    </p:spTree>
    <p:extLst>
      <p:ext uri="{BB962C8B-B14F-4D97-AF65-F5344CB8AC3E}">
        <p14:creationId xmlns:p14="http://schemas.microsoft.com/office/powerpoint/2010/main" val="40064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3513" y="1905000"/>
            <a:ext cx="5499651" cy="477409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game cannot be played by more than two player.</a:t>
            </a:r>
          </a:p>
          <a:p>
            <a:r>
              <a:rPr lang="en-US" sz="3200" dirty="0"/>
              <a:t>It’s not a high level game.</a:t>
            </a:r>
          </a:p>
          <a:p>
            <a:r>
              <a:rPr lang="en-US" sz="3200" dirty="0"/>
              <a:t>As the numbers generates in the grid randomly so sometimes grid doesn’t contain good numbers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87" y="1874517"/>
            <a:ext cx="3452813" cy="3292795"/>
          </a:xfrm>
        </p:spPr>
      </p:pic>
    </p:spTree>
    <p:extLst>
      <p:ext uri="{BB962C8B-B14F-4D97-AF65-F5344CB8AC3E}">
        <p14:creationId xmlns:p14="http://schemas.microsoft.com/office/powerpoint/2010/main" val="129813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069" y="2133599"/>
            <a:ext cx="5261113" cy="4505739"/>
          </a:xfrm>
        </p:spPr>
        <p:txBody>
          <a:bodyPr>
            <a:normAutofit/>
          </a:bodyPr>
          <a:lstStyle/>
          <a:p>
            <a:r>
              <a:rPr lang="en-US" sz="2800" dirty="0"/>
              <a:t>In this game we can play single or Multiplayer mode. But we can make it playable for more than 2 player.</a:t>
            </a:r>
          </a:p>
          <a:p>
            <a:r>
              <a:rPr lang="en-US" sz="2800" dirty="0"/>
              <a:t>We can develop it’s wining process.</a:t>
            </a:r>
          </a:p>
          <a:p>
            <a:r>
              <a:rPr lang="en-US" sz="2800" dirty="0"/>
              <a:t>We can make it as online game.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882">
            <a:off x="7555043" y="1663908"/>
            <a:ext cx="3297836" cy="3646279"/>
          </a:xfrm>
        </p:spPr>
      </p:pic>
    </p:spTree>
    <p:extLst>
      <p:ext uri="{BB962C8B-B14F-4D97-AF65-F5344CB8AC3E}">
        <p14:creationId xmlns:p14="http://schemas.microsoft.com/office/powerpoint/2010/main" val="302217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51" y="374755"/>
            <a:ext cx="8589364" cy="58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76112"/>
            <a:ext cx="9861274" cy="130583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Presented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1613" y="1576358"/>
            <a:ext cx="8164996" cy="5281641"/>
          </a:xfrm>
        </p:spPr>
        <p:txBody>
          <a:bodyPr>
            <a:noAutofit/>
          </a:bodyPr>
          <a:lstStyle/>
          <a:p>
            <a:r>
              <a:rPr lang="en-US" sz="2800" dirty="0"/>
              <a:t>Khairul Anam Mubin</a:t>
            </a:r>
          </a:p>
          <a:p>
            <a:pPr marL="0" indent="0">
              <a:buNone/>
            </a:pPr>
            <a:r>
              <a:rPr lang="en-US" sz="2800" dirty="0"/>
              <a:t>ID : 17182103286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Afsana</a:t>
            </a:r>
            <a:r>
              <a:rPr lang="en-US" sz="2800" dirty="0"/>
              <a:t> Jahan Toma</a:t>
            </a:r>
          </a:p>
          <a:p>
            <a:pPr marL="0" indent="0">
              <a:buNone/>
            </a:pPr>
            <a:r>
              <a:rPr lang="en-US" sz="2800" dirty="0"/>
              <a:t>ID : 17182103291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Intake: 38</a:t>
            </a:r>
          </a:p>
          <a:p>
            <a:pPr marL="0" indent="0">
              <a:buNone/>
            </a:pPr>
            <a:r>
              <a:rPr lang="en-US" sz="2400" dirty="0"/>
              <a:t>Section: 07</a:t>
            </a:r>
          </a:p>
          <a:p>
            <a:pPr marL="0" indent="0">
              <a:buNone/>
            </a:pPr>
            <a:r>
              <a:rPr lang="en-US" sz="2400" dirty="0"/>
              <a:t>Department of CSE</a:t>
            </a:r>
          </a:p>
          <a:p>
            <a:pPr marL="0" indent="0">
              <a:buNone/>
            </a:pPr>
            <a:r>
              <a:rPr lang="en-US" sz="2400" dirty="0"/>
              <a:t>BUBT.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5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8" y="297421"/>
            <a:ext cx="9753599" cy="2048213"/>
          </a:xfrm>
        </p:spPr>
        <p:txBody>
          <a:bodyPr>
            <a:normAutofit/>
          </a:bodyPr>
          <a:lstStyle/>
          <a:p>
            <a:r>
              <a:rPr lang="en-GB" sz="4400" b="1" dirty="0"/>
              <a:t>We gladly thank to our project instructor: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548" y="294235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/>
              <a:t>Hisham Siddique</a:t>
            </a:r>
            <a:br>
              <a:rPr lang="en-GB" sz="4800" dirty="0"/>
            </a:br>
            <a:r>
              <a:rPr lang="en-GB" sz="4800" dirty="0"/>
              <a:t>Lecturer</a:t>
            </a:r>
            <a:br>
              <a:rPr lang="en-GB" sz="4800" dirty="0"/>
            </a:br>
            <a:r>
              <a:rPr lang="en-GB" sz="4800" dirty="0"/>
              <a:t>Dept. of CSE</a:t>
            </a:r>
            <a:br>
              <a:rPr lang="en-GB" sz="4800" dirty="0"/>
            </a:br>
            <a:r>
              <a:rPr lang="en-GB" sz="4800" dirty="0"/>
              <a:t>BUBT.</a:t>
            </a:r>
          </a:p>
        </p:txBody>
      </p:sp>
    </p:spTree>
    <p:extLst>
      <p:ext uri="{BB962C8B-B14F-4D97-AF65-F5344CB8AC3E}">
        <p14:creationId xmlns:p14="http://schemas.microsoft.com/office/powerpoint/2010/main" val="268490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451831"/>
            <a:ext cx="8911687" cy="128089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324" y="2266121"/>
            <a:ext cx="8911688" cy="4272569"/>
          </a:xfrm>
        </p:spPr>
        <p:txBody>
          <a:bodyPr>
            <a:noAutofit/>
          </a:bodyPr>
          <a:lstStyle/>
          <a:p>
            <a:r>
              <a:rPr lang="en-US" sz="3600" dirty="0"/>
              <a:t>It’s a console based simple game. </a:t>
            </a:r>
          </a:p>
          <a:p>
            <a:r>
              <a:rPr lang="en-US" sz="3600" dirty="0"/>
              <a:t>It’s a single player and a Multiplayer game.</a:t>
            </a:r>
          </a:p>
          <a:p>
            <a:r>
              <a:rPr lang="en-US" sz="3600" dirty="0"/>
              <a:t>It’s a simple mathematical game and which is going to improve mathematical skills</a:t>
            </a:r>
          </a:p>
        </p:txBody>
      </p:sp>
    </p:spTree>
    <p:extLst>
      <p:ext uri="{BB962C8B-B14F-4D97-AF65-F5344CB8AC3E}">
        <p14:creationId xmlns:p14="http://schemas.microsoft.com/office/powerpoint/2010/main" val="9786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785" y="451832"/>
            <a:ext cx="9599075" cy="1509490"/>
          </a:xfrm>
        </p:spPr>
        <p:txBody>
          <a:bodyPr>
            <a:noAutofit/>
          </a:bodyPr>
          <a:lstStyle/>
          <a:p>
            <a:r>
              <a:rPr lang="en-US" sz="4400" b="1" dirty="0"/>
              <a:t>Objectives of the project: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634" y="1815548"/>
            <a:ext cx="8681899" cy="5042452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To create a project (console game) using </a:t>
            </a:r>
            <a:r>
              <a:rPr lang="en-US" sz="2400" b="1" dirty="0"/>
              <a:t>C/C++ </a:t>
            </a:r>
            <a:r>
              <a:rPr lang="en-US" sz="2400" dirty="0"/>
              <a:t>programming language and their features.</a:t>
            </a:r>
          </a:p>
          <a:p>
            <a:pPr lvl="0"/>
            <a:r>
              <a:rPr lang="en-US" sz="2400" dirty="0"/>
              <a:t>To implement features like control statement, conditional statement, 2D array, loops statement, random function etc.</a:t>
            </a:r>
          </a:p>
          <a:p>
            <a:pPr lvl="0"/>
            <a:r>
              <a:rPr lang="en-US" sz="2400" dirty="0"/>
              <a:t>To make the program easy while running it.</a:t>
            </a:r>
          </a:p>
          <a:p>
            <a:pPr lvl="0"/>
            <a:r>
              <a:rPr lang="en-US" sz="2400" dirty="0"/>
              <a:t>To concise the memory of program as far as possible.</a:t>
            </a:r>
          </a:p>
          <a:p>
            <a:pPr lvl="0"/>
            <a:r>
              <a:rPr lang="en-US" sz="2400" dirty="0"/>
              <a:t>To get an idea about making a simple project using </a:t>
            </a:r>
            <a:r>
              <a:rPr lang="en-US" sz="2400" b="1" dirty="0"/>
              <a:t>C/C++.</a:t>
            </a:r>
            <a:endParaRPr lang="en-US" sz="2400" dirty="0"/>
          </a:p>
          <a:p>
            <a:pPr lvl="0"/>
            <a:r>
              <a:rPr lang="en-US" sz="2400" dirty="0"/>
              <a:t>To be able to solve problems by Compiling and Debugging.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63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4" y="267262"/>
            <a:ext cx="5671930" cy="1280890"/>
          </a:xfrm>
        </p:spPr>
        <p:txBody>
          <a:bodyPr/>
          <a:lstStyle/>
          <a:p>
            <a:r>
              <a:rPr lang="en-US" b="1" dirty="0"/>
              <a:t>Game</a:t>
            </a:r>
            <a:r>
              <a:rPr lang="en-US" dirty="0"/>
              <a:t> </a:t>
            </a:r>
            <a:r>
              <a:rPr lang="en-US" b="1" dirty="0"/>
              <a:t>rules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844" y="1666942"/>
            <a:ext cx="6997147" cy="4518991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mode:</a:t>
            </a:r>
          </a:p>
          <a:p>
            <a:pPr marL="0" indent="0">
              <a:buNone/>
            </a:pPr>
            <a:r>
              <a:rPr lang="en-US" sz="2400" dirty="0"/>
              <a:t>1. Single Player</a:t>
            </a:r>
          </a:p>
          <a:p>
            <a:pPr marL="0" indent="0">
              <a:buNone/>
            </a:pPr>
            <a:r>
              <a:rPr lang="en-US" sz="2400" dirty="0"/>
              <a:t>2. Multi Player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There are three level in Single player mode.</a:t>
            </a:r>
          </a:p>
          <a:p>
            <a:pPr marL="0" indent="0">
              <a:buNone/>
            </a:pPr>
            <a:r>
              <a:rPr lang="en-US" sz="2400" dirty="0"/>
              <a:t>1.Easy</a:t>
            </a:r>
          </a:p>
          <a:p>
            <a:pPr marL="0" indent="0">
              <a:buNone/>
            </a:pPr>
            <a:r>
              <a:rPr lang="en-US" sz="2400" dirty="0"/>
              <a:t>2. Medium</a:t>
            </a:r>
          </a:p>
          <a:p>
            <a:pPr marL="0" indent="0">
              <a:buNone/>
            </a:pPr>
            <a:r>
              <a:rPr lang="en-US" sz="2400" dirty="0"/>
              <a:t>3.Hard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DD4904-A4CE-4020-80E5-7339F734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16" y="-38728"/>
            <a:ext cx="4465983" cy="3411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AAA1F-4664-4825-84DA-46B2968AC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17" y="3429000"/>
            <a:ext cx="4465983" cy="31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089" y="425327"/>
            <a:ext cx="8911687" cy="1280890"/>
          </a:xfrm>
        </p:spPr>
        <p:txBody>
          <a:bodyPr/>
          <a:lstStyle/>
          <a:p>
            <a:r>
              <a:rPr lang="en-US" b="1" dirty="0"/>
              <a:t>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2052" y="1706217"/>
            <a:ext cx="5061024" cy="472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single player:</a:t>
            </a:r>
          </a:p>
          <a:p>
            <a:r>
              <a:rPr lang="en-US" dirty="0"/>
              <a:t>Run the game &amp; press 2 for playing in single mode.</a:t>
            </a:r>
          </a:p>
          <a:p>
            <a:r>
              <a:rPr lang="en-US" dirty="0"/>
              <a:t>Choose the game level. 1 for easy 2 for medium and 3 for hard.</a:t>
            </a:r>
          </a:p>
          <a:p>
            <a:r>
              <a:rPr lang="en-US" dirty="0"/>
              <a:t>By choose a number from 3 to 9 to  start game and going through a toss.</a:t>
            </a:r>
          </a:p>
          <a:p>
            <a:r>
              <a:rPr lang="en-US" dirty="0"/>
              <a:t>Who win the toss the removing is start from him. Thus he have to remove the multiple of that number only.</a:t>
            </a:r>
          </a:p>
          <a:p>
            <a:r>
              <a:rPr lang="en-US" dirty="0"/>
              <a:t>If opponent have no multiple left then the others win.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F770E0-B8C8-4867-8046-81F7AA6C2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0" y="808348"/>
            <a:ext cx="5061023" cy="4956348"/>
          </a:xfrm>
        </p:spPr>
      </p:pic>
    </p:spTree>
    <p:extLst>
      <p:ext uri="{BB962C8B-B14F-4D97-AF65-F5344CB8AC3E}">
        <p14:creationId xmlns:p14="http://schemas.microsoft.com/office/powerpoint/2010/main" val="16089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509" y="1637070"/>
            <a:ext cx="4984542" cy="5220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For Multiplayer player: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the game &amp; press 1 for playing in Multiplayer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Insert the player 1 and player 2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Chose numbers and after it go through a toss which is going to decide who will remove the first multiple.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opponent have no multiple left others win.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7E8AB5-F57F-47FA-AF9D-FAA935C53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7" y="1537250"/>
            <a:ext cx="5117065" cy="4837045"/>
          </a:xfrm>
        </p:spPr>
      </p:pic>
    </p:spTree>
    <p:extLst>
      <p:ext uri="{BB962C8B-B14F-4D97-AF65-F5344CB8AC3E}">
        <p14:creationId xmlns:p14="http://schemas.microsoft.com/office/powerpoint/2010/main" val="6434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875" y="367636"/>
            <a:ext cx="5825951" cy="1492132"/>
          </a:xfrm>
        </p:spPr>
        <p:txBody>
          <a:bodyPr/>
          <a:lstStyle/>
          <a:p>
            <a:r>
              <a:rPr lang="en-US" b="1" dirty="0"/>
              <a:t>Game rules: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C6EE1-FB2E-405C-BBE8-69B62148A3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10" y="1859769"/>
            <a:ext cx="4545406" cy="452628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473F32-D80E-46DF-A7DD-9A212CD51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4" y="1859768"/>
            <a:ext cx="4958039" cy="4526284"/>
          </a:xfrm>
        </p:spPr>
      </p:pic>
    </p:spTree>
    <p:extLst>
      <p:ext uri="{BB962C8B-B14F-4D97-AF65-F5344CB8AC3E}">
        <p14:creationId xmlns:p14="http://schemas.microsoft.com/office/powerpoint/2010/main" val="7150814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296</TotalTime>
  <Words>439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War of Divisors</vt:lpstr>
      <vt:lpstr>Presented by:</vt:lpstr>
      <vt:lpstr>We gladly thank to our project instructor:</vt:lpstr>
      <vt:lpstr>Introduction</vt:lpstr>
      <vt:lpstr>Objectives of the project: </vt:lpstr>
      <vt:lpstr>Game rules:</vt:lpstr>
      <vt:lpstr>Game rules</vt:lpstr>
      <vt:lpstr>Game rules:</vt:lpstr>
      <vt:lpstr>Game rules:</vt:lpstr>
      <vt:lpstr>Game rules:</vt:lpstr>
      <vt:lpstr>limitation: </vt:lpstr>
      <vt:lpstr>Development: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 junior!!!</dc:title>
  <dc:creator>Windows User</dc:creator>
  <cp:lastModifiedBy>anam.mubin1999@outlook.com</cp:lastModifiedBy>
  <cp:revision>28</cp:revision>
  <dcterms:created xsi:type="dcterms:W3CDTF">2018-03-12T04:08:03Z</dcterms:created>
  <dcterms:modified xsi:type="dcterms:W3CDTF">2019-02-26T18:56:30Z</dcterms:modified>
</cp:coreProperties>
</file>