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sp>
        <p:nvSpPr>
          <p:cNvPr id="104866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dirty="0" lang="en-US"/>
          </a:p>
        </p:txBody>
      </p:sp>
      <p:sp>
        <p:nvSpPr>
          <p:cNvPr id="1048584" name="Subtitle 2"/>
          <p:cNvSpPr>
            <a:spLocks noGrp="1"/>
          </p:cNvSpPr>
          <p:nvPr>
            <p:ph type="subTitle" idx="1"/>
          </p:nvPr>
        </p:nvSpPr>
        <p:spPr>
          <a:xfrm>
            <a:off x="685800" y="4572000"/>
            <a:ext cx="6461760" cy="1066800"/>
          </a:xfrm>
        </p:spPr>
        <p:txBody>
          <a:bodyPr anchor="t">
            <a:normAutofit/>
          </a:bodyPr>
          <a:lstStyle>
            <a:lvl1pPr algn="l" indent="0" marL="0">
              <a:buNone/>
              <a:defRPr sz="2000">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85" name="Date Placeholder 3"/>
          <p:cNvSpPr>
            <a:spLocks noGrp="1"/>
          </p:cNvSpPr>
          <p:nvPr>
            <p:ph type="dt" sz="half" idx="10"/>
          </p:nvPr>
        </p:nvSpPr>
        <p:spPr/>
        <p:txBody>
          <a:bodyPr/>
          <a:p>
            <a:fld id="{D2EAE157-8B36-40CB-A6E7-8D81A641E45E}" type="datetimeFigureOut">
              <a:rPr lang="en-US" smtClean="0"/>
              <a:t>7/10/2020</a:t>
            </a:fld>
            <a:endParaRPr lang="en-US"/>
          </a:p>
        </p:txBody>
      </p:sp>
      <p:sp>
        <p:nvSpPr>
          <p:cNvPr id="1048586" name="Footer Placeholder 4"/>
          <p:cNvSpPr>
            <a:spLocks noGrp="1"/>
          </p:cNvSpPr>
          <p:nvPr>
            <p:ph type="ftr" sz="quarter" idx="11"/>
          </p:nvPr>
        </p:nvSpPr>
        <p:spPr/>
        <p:txBody>
          <a:bodyPr/>
          <a:p>
            <a:endParaRPr lang="en-US"/>
          </a:p>
        </p:txBody>
      </p:sp>
      <p:sp>
        <p:nvSpPr>
          <p:cNvPr id="1048587" name="Slide Number Placeholder 5"/>
          <p:cNvSpPr>
            <a:spLocks noGrp="1"/>
          </p:cNvSpPr>
          <p:nvPr>
            <p:ph type="sldNum" sz="quarter" idx="12"/>
          </p:nvPr>
        </p:nvSpPr>
        <p:spPr/>
        <p:txBody>
          <a:bodyPr/>
          <a:p>
            <a:fld id="{738BAA20-51F2-4268-99F7-8B193EA80E9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9" name=""/>
        <p:cNvGrpSpPr/>
        <p:nvPr/>
      </p:nvGrpSpPr>
      <p:grpSpPr>
        <a:xfrm>
          <a:off x="0" y="0"/>
          <a:ext cx="0" cy="0"/>
          <a:chOff x="0" y="0"/>
          <a:chExt cx="0" cy="0"/>
        </a:xfrm>
      </p:grpSpPr>
      <p:sp>
        <p:nvSpPr>
          <p:cNvPr id="1048634" name="Title 1"/>
          <p:cNvSpPr>
            <a:spLocks noGrp="1"/>
          </p:cNvSpPr>
          <p:nvPr>
            <p:ph type="title"/>
          </p:nvPr>
        </p:nvSpPr>
        <p:spPr/>
        <p:txBody>
          <a:bodyPr/>
          <a:p>
            <a:r>
              <a:rPr lang="en-US"/>
              <a:t>Click to edit Master title style</a:t>
            </a:r>
          </a:p>
        </p:txBody>
      </p:sp>
      <p:sp>
        <p:nvSpPr>
          <p:cNvPr id="1048635"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6" name="Date Placeholder 3"/>
          <p:cNvSpPr>
            <a:spLocks noGrp="1"/>
          </p:cNvSpPr>
          <p:nvPr>
            <p:ph type="dt" sz="half" idx="10"/>
          </p:nvPr>
        </p:nvSpPr>
        <p:spPr/>
        <p:txBody>
          <a:bodyPr/>
          <a:p>
            <a:fld id="{D2EAE157-8B36-40CB-A6E7-8D81A641E45E}" type="datetimeFigureOut">
              <a:rPr lang="en-US" smtClean="0"/>
              <a:t>7/10/2020</a:t>
            </a:fld>
            <a:endParaRPr lang="en-US"/>
          </a:p>
        </p:txBody>
      </p:sp>
      <p:sp>
        <p:nvSpPr>
          <p:cNvPr id="1048637" name="Footer Placeholder 4"/>
          <p:cNvSpPr>
            <a:spLocks noGrp="1"/>
          </p:cNvSpPr>
          <p:nvPr>
            <p:ph type="ftr" sz="quarter" idx="11"/>
          </p:nvPr>
        </p:nvSpPr>
        <p:spPr/>
        <p:txBody>
          <a:bodyPr/>
          <a:p>
            <a:endParaRPr lang="en-US"/>
          </a:p>
        </p:txBody>
      </p:sp>
      <p:sp>
        <p:nvSpPr>
          <p:cNvPr id="1048638" name="Slide Number Placeholder 5"/>
          <p:cNvSpPr>
            <a:spLocks noGrp="1"/>
          </p:cNvSpPr>
          <p:nvPr>
            <p:ph type="sldNum" sz="quarter" idx="12"/>
          </p:nvPr>
        </p:nvSpPr>
        <p:spPr/>
        <p:txBody>
          <a:bodyPr/>
          <a:p>
            <a:fld id="{738BAA20-51F2-4268-99F7-8B193EA80E9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7" name=""/>
        <p:cNvGrpSpPr/>
        <p:nvPr/>
      </p:nvGrpSpPr>
      <p:grpSpPr>
        <a:xfrm>
          <a:off x="0" y="0"/>
          <a:ext cx="0" cy="0"/>
          <a:chOff x="0" y="0"/>
          <a:chExt cx="0" cy="0"/>
        </a:xfrm>
      </p:grpSpPr>
      <p:sp>
        <p:nvSpPr>
          <p:cNvPr id="1048623" name="Vertical Title 1"/>
          <p:cNvSpPr>
            <a:spLocks noGrp="1"/>
          </p:cNvSpPr>
          <p:nvPr>
            <p:ph type="title" orient="vert"/>
          </p:nvPr>
        </p:nvSpPr>
        <p:spPr>
          <a:xfrm>
            <a:off x="6629400" y="274638"/>
            <a:ext cx="1752600" cy="5851525"/>
          </a:xfrm>
        </p:spPr>
        <p:txBody>
          <a:bodyPr anchor="b" anchorCtr="0" vert="eaVert"/>
          <a:p>
            <a:r>
              <a:rPr lang="en-US"/>
              <a:t>Click to edit Master title style</a:t>
            </a:r>
            <a:endParaRPr dirty="0" lang="en-US"/>
          </a:p>
        </p:txBody>
      </p:sp>
      <p:sp>
        <p:nvSpPr>
          <p:cNvPr id="1048624" name="Vertical Text Placeholder 2"/>
          <p:cNvSpPr>
            <a:spLocks noGrp="1"/>
          </p:cNvSpPr>
          <p:nvPr>
            <p:ph type="body" orient="vert" idx="1"/>
          </p:nvPr>
        </p:nvSpPr>
        <p:spPr>
          <a:xfrm>
            <a:off x="457200" y="274638"/>
            <a:ext cx="6019800" cy="5851525"/>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5" name="Date Placeholder 3"/>
          <p:cNvSpPr>
            <a:spLocks noGrp="1"/>
          </p:cNvSpPr>
          <p:nvPr>
            <p:ph type="dt" sz="half" idx="10"/>
          </p:nvPr>
        </p:nvSpPr>
        <p:spPr/>
        <p:txBody>
          <a:bodyPr/>
          <a:p>
            <a:fld id="{D2EAE157-8B36-40CB-A6E7-8D81A641E45E}" type="datetimeFigureOut">
              <a:rPr lang="en-US" smtClean="0"/>
              <a:t>7/10/2020</a:t>
            </a:fld>
            <a:endParaRPr lang="en-US"/>
          </a:p>
        </p:txBody>
      </p:sp>
      <p:sp>
        <p:nvSpPr>
          <p:cNvPr id="1048626" name="Footer Placeholder 4"/>
          <p:cNvSpPr>
            <a:spLocks noGrp="1"/>
          </p:cNvSpPr>
          <p:nvPr>
            <p:ph type="ftr" sz="quarter" idx="11"/>
          </p:nvPr>
        </p:nvSpPr>
        <p:spPr/>
        <p:txBody>
          <a:bodyPr/>
          <a:p>
            <a:endParaRPr lang="en-US"/>
          </a:p>
        </p:txBody>
      </p:sp>
      <p:sp>
        <p:nvSpPr>
          <p:cNvPr id="1048627" name="Slide Number Placeholder 5"/>
          <p:cNvSpPr>
            <a:spLocks noGrp="1"/>
          </p:cNvSpPr>
          <p:nvPr>
            <p:ph type="sldNum" sz="quarter" idx="12"/>
          </p:nvPr>
        </p:nvSpPr>
        <p:spPr/>
        <p:txBody>
          <a:bodyPr/>
          <a:p>
            <a:fld id="{738BAA20-51F2-4268-99F7-8B193EA80E9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1" name=""/>
        <p:cNvGrpSpPr/>
        <p:nvPr/>
      </p:nvGrpSpPr>
      <p:grpSpPr>
        <a:xfrm>
          <a:off x="0" y="0"/>
          <a:ext cx="0" cy="0"/>
          <a:chOff x="0" y="0"/>
          <a:chExt cx="0" cy="0"/>
        </a:xfrm>
      </p:grpSpPr>
      <p:sp>
        <p:nvSpPr>
          <p:cNvPr id="1048590" name="Title 1"/>
          <p:cNvSpPr>
            <a:spLocks noGrp="1"/>
          </p:cNvSpPr>
          <p:nvPr>
            <p:ph type="title"/>
          </p:nvPr>
        </p:nvSpPr>
        <p:spPr/>
        <p:txBody>
          <a:bodyPr/>
          <a:p>
            <a:r>
              <a:rPr lang="en-US"/>
              <a:t>Click to edit Master title style</a:t>
            </a:r>
          </a:p>
        </p:txBody>
      </p:sp>
      <p:sp>
        <p:nvSpPr>
          <p:cNvPr id="1048591"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2" name="Date Placeholder 3"/>
          <p:cNvSpPr>
            <a:spLocks noGrp="1"/>
          </p:cNvSpPr>
          <p:nvPr>
            <p:ph type="dt" sz="half" idx="10"/>
          </p:nvPr>
        </p:nvSpPr>
        <p:spPr/>
        <p:txBody>
          <a:bodyPr/>
          <a:p>
            <a:fld id="{D2EAE157-8B36-40CB-A6E7-8D81A641E45E}" type="datetimeFigureOut">
              <a:rPr lang="en-US" smtClean="0"/>
              <a:t>7/10/2020</a:t>
            </a:fld>
            <a:endParaRPr lang="en-US"/>
          </a:p>
        </p:txBody>
      </p:sp>
      <p:sp>
        <p:nvSpPr>
          <p:cNvPr id="1048593" name="Footer Placeholder 4"/>
          <p:cNvSpPr>
            <a:spLocks noGrp="1"/>
          </p:cNvSpPr>
          <p:nvPr>
            <p:ph type="ftr" sz="quarter" idx="11"/>
          </p:nvPr>
        </p:nvSpPr>
        <p:spPr/>
        <p:txBody>
          <a:bodyPr/>
          <a:p>
            <a:endParaRPr lang="en-US"/>
          </a:p>
        </p:txBody>
      </p:sp>
      <p:sp>
        <p:nvSpPr>
          <p:cNvPr id="1048594" name="Slide Number Placeholder 5"/>
          <p:cNvSpPr>
            <a:spLocks noGrp="1"/>
          </p:cNvSpPr>
          <p:nvPr>
            <p:ph type="sldNum" sz="quarter" idx="12"/>
          </p:nvPr>
        </p:nvSpPr>
        <p:spPr/>
        <p:txBody>
          <a:bodyPr/>
          <a:p>
            <a:fld id="{738BAA20-51F2-4268-99F7-8B193EA80E9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0" name=""/>
        <p:cNvGrpSpPr/>
        <p:nvPr/>
      </p:nvGrpSpPr>
      <p:grpSpPr>
        <a:xfrm>
          <a:off x="0" y="0"/>
          <a:ext cx="0" cy="0"/>
          <a:chOff x="0" y="0"/>
          <a:chExt cx="0" cy="0"/>
        </a:xfrm>
      </p:grpSpPr>
      <p:sp>
        <p:nvSpPr>
          <p:cNvPr id="1048639" name="Title 1"/>
          <p:cNvSpPr>
            <a:spLocks noGrp="1"/>
          </p:cNvSpPr>
          <p:nvPr>
            <p:ph type="title"/>
          </p:nvPr>
        </p:nvSpPr>
        <p:spPr>
          <a:xfrm>
            <a:off x="722313" y="5486400"/>
            <a:ext cx="7659687" cy="1168400"/>
          </a:xfrm>
        </p:spPr>
        <p:txBody>
          <a:bodyPr anchor="t"/>
          <a:lstStyle>
            <a:lvl1pPr algn="l">
              <a:defRPr b="0" cap="all" sz="3600"/>
            </a:lvl1pPr>
          </a:lstStyle>
          <a:p>
            <a:r>
              <a:rPr lang="en-US"/>
              <a:t>Click to edit Master title style</a:t>
            </a:r>
            <a:endParaRPr dirty="0" lang="en-US"/>
          </a:p>
        </p:txBody>
      </p:sp>
      <p:sp>
        <p:nvSpPr>
          <p:cNvPr id="1048640" name="Text Placeholder 2"/>
          <p:cNvSpPr>
            <a:spLocks noGrp="1"/>
          </p:cNvSpPr>
          <p:nvPr>
            <p:ph type="body" idx="1"/>
          </p:nvPr>
        </p:nvSpPr>
        <p:spPr>
          <a:xfrm>
            <a:off x="722313" y="3852863"/>
            <a:ext cx="6135687" cy="1633538"/>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3"/>
          <p:cNvSpPr>
            <a:spLocks noGrp="1"/>
          </p:cNvSpPr>
          <p:nvPr>
            <p:ph type="dt" sz="half" idx="10"/>
          </p:nvPr>
        </p:nvSpPr>
        <p:spPr/>
        <p:txBody>
          <a:bodyPr/>
          <a:p>
            <a:fld id="{D2EAE157-8B36-40CB-A6E7-8D81A641E45E}" type="datetimeFigureOut">
              <a:rPr lang="en-US" smtClean="0"/>
              <a:t>7/10/2020</a:t>
            </a:fld>
            <a:endParaRPr lang="en-US"/>
          </a:p>
        </p:txBody>
      </p:sp>
      <p:sp>
        <p:nvSpPr>
          <p:cNvPr id="1048642" name="Footer Placeholder 4"/>
          <p:cNvSpPr>
            <a:spLocks noGrp="1"/>
          </p:cNvSpPr>
          <p:nvPr>
            <p:ph type="ftr" sz="quarter" idx="11"/>
          </p:nvPr>
        </p:nvSpPr>
        <p:spPr/>
        <p:txBody>
          <a:bodyPr/>
          <a:p>
            <a:endParaRPr lang="en-US"/>
          </a:p>
        </p:txBody>
      </p:sp>
      <p:sp>
        <p:nvSpPr>
          <p:cNvPr id="1048643" name="Slide Number Placeholder 5"/>
          <p:cNvSpPr>
            <a:spLocks noGrp="1"/>
          </p:cNvSpPr>
          <p:nvPr>
            <p:ph type="sldNum" sz="quarter" idx="12"/>
          </p:nvPr>
        </p:nvSpPr>
        <p:spPr/>
        <p:txBody>
          <a:bodyPr/>
          <a:p>
            <a:fld id="{738BAA20-51F2-4268-99F7-8B193EA80E9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1" name=""/>
        <p:cNvGrpSpPr/>
        <p:nvPr/>
      </p:nvGrpSpPr>
      <p:grpSpPr>
        <a:xfrm>
          <a:off x="0" y="0"/>
          <a:ext cx="0" cy="0"/>
          <a:chOff x="0" y="0"/>
          <a:chExt cx="0" cy="0"/>
        </a:xfrm>
      </p:grpSpPr>
      <p:sp>
        <p:nvSpPr>
          <p:cNvPr id="1048644" name="Title 1"/>
          <p:cNvSpPr>
            <a:spLocks noGrp="1"/>
          </p:cNvSpPr>
          <p:nvPr>
            <p:ph type="title"/>
          </p:nvPr>
        </p:nvSpPr>
        <p:spPr/>
        <p:txBody>
          <a:bodyPr/>
          <a:p>
            <a:r>
              <a:rPr lang="en-US"/>
              <a:t>Click to edit Master title style</a:t>
            </a:r>
          </a:p>
        </p:txBody>
      </p:sp>
      <p:sp>
        <p:nvSpPr>
          <p:cNvPr id="1048645"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6"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7" name="Date Placeholder 4"/>
          <p:cNvSpPr>
            <a:spLocks noGrp="1"/>
          </p:cNvSpPr>
          <p:nvPr>
            <p:ph type="dt" sz="half" idx="10"/>
          </p:nvPr>
        </p:nvSpPr>
        <p:spPr/>
        <p:txBody>
          <a:bodyPr/>
          <a:p>
            <a:fld id="{D2EAE157-8B36-40CB-A6E7-8D81A641E45E}" type="datetimeFigureOut">
              <a:rPr lang="en-US" smtClean="0"/>
              <a:t>7/10/2020</a:t>
            </a:fld>
            <a:endParaRPr lang="en-US"/>
          </a:p>
        </p:txBody>
      </p:sp>
      <p:sp>
        <p:nvSpPr>
          <p:cNvPr id="1048648" name="Footer Placeholder 5"/>
          <p:cNvSpPr>
            <a:spLocks noGrp="1"/>
          </p:cNvSpPr>
          <p:nvPr>
            <p:ph type="ftr" sz="quarter" idx="11"/>
          </p:nvPr>
        </p:nvSpPr>
        <p:spPr/>
        <p:txBody>
          <a:bodyPr/>
          <a:p>
            <a:endParaRPr lang="en-US"/>
          </a:p>
        </p:txBody>
      </p:sp>
      <p:sp>
        <p:nvSpPr>
          <p:cNvPr id="1048649" name="Slide Number Placeholder 6"/>
          <p:cNvSpPr>
            <a:spLocks noGrp="1"/>
          </p:cNvSpPr>
          <p:nvPr>
            <p:ph type="sldNum" sz="quarter" idx="12"/>
          </p:nvPr>
        </p:nvSpPr>
        <p:spPr/>
        <p:txBody>
          <a:bodyPr/>
          <a:p>
            <a:fld id="{738BAA20-51F2-4268-99F7-8B193EA80E9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2" name=""/>
        <p:cNvGrpSpPr/>
        <p:nvPr/>
      </p:nvGrpSpPr>
      <p:grpSpPr>
        <a:xfrm>
          <a:off x="0" y="0"/>
          <a:ext cx="0" cy="0"/>
          <a:chOff x="0" y="0"/>
          <a:chExt cx="0" cy="0"/>
        </a:xfrm>
      </p:grpSpPr>
      <p:sp>
        <p:nvSpPr>
          <p:cNvPr id="1048650" name="Title 1"/>
          <p:cNvSpPr>
            <a:spLocks noGrp="1"/>
          </p:cNvSpPr>
          <p:nvPr>
            <p:ph type="title"/>
          </p:nvPr>
        </p:nvSpPr>
        <p:spPr/>
        <p:txBody>
          <a:bodyPr/>
          <a:p>
            <a:r>
              <a:rPr lang="en-US"/>
              <a:t>Click to edit Master title style</a:t>
            </a:r>
          </a:p>
        </p:txBody>
      </p:sp>
      <p:sp>
        <p:nvSpPr>
          <p:cNvPr id="1048651" name="Text Placeholder 2"/>
          <p:cNvSpPr>
            <a:spLocks noGrp="1"/>
          </p:cNvSpPr>
          <p:nvPr>
            <p:ph type="body" idx="1"/>
          </p:nvPr>
        </p:nvSpPr>
        <p:spPr>
          <a:xfrm>
            <a:off x="457200" y="1535113"/>
            <a:ext cx="3657600" cy="639762"/>
          </a:xfrm>
        </p:spPr>
        <p:txBody>
          <a:bodyPr anchor="b">
            <a:noAutofit/>
          </a:bodyPr>
          <a:lstStyle>
            <a:lvl1pPr algn="ctr" indent="0" marL="0">
              <a:buNone/>
              <a:defRPr b="1" sz="200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3" name="Text Placeholder 4"/>
          <p:cNvSpPr>
            <a:spLocks noGrp="1"/>
          </p:cNvSpPr>
          <p:nvPr>
            <p:ph type="body" sz="quarter" idx="3"/>
          </p:nvPr>
        </p:nvSpPr>
        <p:spPr>
          <a:xfrm>
            <a:off x="4419600" y="1535113"/>
            <a:ext cx="3657600" cy="639762"/>
          </a:xfrm>
        </p:spPr>
        <p:txBody>
          <a:bodyPr anchor="b">
            <a:noAutofit/>
          </a:bodyPr>
          <a:lstStyle>
            <a:lvl1pPr algn="ctr" indent="0" marL="0">
              <a:buNone/>
              <a:defRPr b="1" sz="200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D2EAE157-8B36-40CB-A6E7-8D81A641E45E}" type="datetimeFigureOut">
              <a:rPr lang="en-US" smtClean="0"/>
              <a:t>7/10/2020</a:t>
            </a:fld>
            <a:endParaRPr lang="en-US"/>
          </a:p>
        </p:txBody>
      </p:sp>
      <p:sp>
        <p:nvSpPr>
          <p:cNvPr id="1048656" name="Footer Placeholder 7"/>
          <p:cNvSpPr>
            <a:spLocks noGrp="1"/>
          </p:cNvSpPr>
          <p:nvPr>
            <p:ph type="ftr" sz="quarter" idx="11"/>
          </p:nvPr>
        </p:nvSpPr>
        <p:spPr/>
        <p:txBody>
          <a:bodyPr/>
          <a:p>
            <a:endParaRPr lang="en-US"/>
          </a:p>
        </p:txBody>
      </p:sp>
      <p:sp>
        <p:nvSpPr>
          <p:cNvPr id="1048657" name="Slide Number Placeholder 8"/>
          <p:cNvSpPr>
            <a:spLocks noGrp="1"/>
          </p:cNvSpPr>
          <p:nvPr>
            <p:ph type="sldNum" sz="quarter" idx="12"/>
          </p:nvPr>
        </p:nvSpPr>
        <p:spPr/>
        <p:txBody>
          <a:bodyPr/>
          <a:p>
            <a:fld id="{738BAA20-51F2-4268-99F7-8B193EA80E9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6" name=""/>
        <p:cNvGrpSpPr/>
        <p:nvPr/>
      </p:nvGrpSpPr>
      <p:grpSpPr>
        <a:xfrm>
          <a:off x="0" y="0"/>
          <a:ext cx="0" cy="0"/>
          <a:chOff x="0" y="0"/>
          <a:chExt cx="0" cy="0"/>
        </a:xfrm>
      </p:grpSpPr>
      <p:sp>
        <p:nvSpPr>
          <p:cNvPr id="1048619" name="Title 1"/>
          <p:cNvSpPr>
            <a:spLocks noGrp="1"/>
          </p:cNvSpPr>
          <p:nvPr>
            <p:ph type="title"/>
          </p:nvPr>
        </p:nvSpPr>
        <p:spPr/>
        <p:txBody>
          <a:bodyPr/>
          <a:p>
            <a:r>
              <a:rPr lang="en-US"/>
              <a:t>Click to edit Master title style</a:t>
            </a:r>
          </a:p>
        </p:txBody>
      </p:sp>
      <p:sp>
        <p:nvSpPr>
          <p:cNvPr id="1048620" name="Date Placeholder 2"/>
          <p:cNvSpPr>
            <a:spLocks noGrp="1"/>
          </p:cNvSpPr>
          <p:nvPr>
            <p:ph type="dt" sz="half" idx="10"/>
          </p:nvPr>
        </p:nvSpPr>
        <p:spPr/>
        <p:txBody>
          <a:bodyPr/>
          <a:p>
            <a:fld id="{D2EAE157-8B36-40CB-A6E7-8D81A641E45E}" type="datetimeFigureOut">
              <a:rPr lang="en-US" smtClean="0"/>
              <a:t>7/10/2020</a:t>
            </a:fld>
            <a:endParaRPr lang="en-US"/>
          </a:p>
        </p:txBody>
      </p:sp>
      <p:sp>
        <p:nvSpPr>
          <p:cNvPr id="1048621" name="Footer Placeholder 3"/>
          <p:cNvSpPr>
            <a:spLocks noGrp="1"/>
          </p:cNvSpPr>
          <p:nvPr>
            <p:ph type="ftr" sz="quarter" idx="11"/>
          </p:nvPr>
        </p:nvSpPr>
        <p:spPr/>
        <p:txBody>
          <a:bodyPr/>
          <a:p>
            <a:endParaRPr lang="en-US"/>
          </a:p>
        </p:txBody>
      </p:sp>
      <p:sp>
        <p:nvSpPr>
          <p:cNvPr id="1048622" name="Slide Number Placeholder 4"/>
          <p:cNvSpPr>
            <a:spLocks noGrp="1"/>
          </p:cNvSpPr>
          <p:nvPr>
            <p:ph type="sldNum" sz="quarter" idx="12"/>
          </p:nvPr>
        </p:nvSpPr>
        <p:spPr/>
        <p:txBody>
          <a:bodyPr/>
          <a:p>
            <a:fld id="{738BAA20-51F2-4268-99F7-8B193EA80E9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3" name=""/>
        <p:cNvGrpSpPr/>
        <p:nvPr/>
      </p:nvGrpSpPr>
      <p:grpSpPr>
        <a:xfrm>
          <a:off x="0" y="0"/>
          <a:ext cx="0" cy="0"/>
          <a:chOff x="0" y="0"/>
          <a:chExt cx="0" cy="0"/>
        </a:xfrm>
      </p:grpSpPr>
      <p:sp>
        <p:nvSpPr>
          <p:cNvPr id="1048658" name="Date Placeholder 1"/>
          <p:cNvSpPr>
            <a:spLocks noGrp="1"/>
          </p:cNvSpPr>
          <p:nvPr>
            <p:ph type="dt" sz="half" idx="10"/>
          </p:nvPr>
        </p:nvSpPr>
        <p:spPr/>
        <p:txBody>
          <a:bodyPr/>
          <a:p>
            <a:fld id="{D2EAE157-8B36-40CB-A6E7-8D81A641E45E}" type="datetimeFigureOut">
              <a:rPr lang="en-US" smtClean="0"/>
              <a:t>7/10/2020</a:t>
            </a:fld>
            <a:endParaRPr lang="en-US"/>
          </a:p>
        </p:txBody>
      </p:sp>
      <p:sp>
        <p:nvSpPr>
          <p:cNvPr id="1048659" name="Footer Placeholder 2"/>
          <p:cNvSpPr>
            <a:spLocks noGrp="1"/>
          </p:cNvSpPr>
          <p:nvPr>
            <p:ph type="ftr" sz="quarter" idx="11"/>
          </p:nvPr>
        </p:nvSpPr>
        <p:spPr/>
        <p:txBody>
          <a:bodyPr/>
          <a:p>
            <a:endParaRPr lang="en-US"/>
          </a:p>
        </p:txBody>
      </p:sp>
      <p:sp>
        <p:nvSpPr>
          <p:cNvPr id="1048660" name="Slide Number Placeholder 3"/>
          <p:cNvSpPr>
            <a:spLocks noGrp="1"/>
          </p:cNvSpPr>
          <p:nvPr>
            <p:ph type="sldNum" sz="quarter" idx="12"/>
          </p:nvPr>
        </p:nvSpPr>
        <p:spPr/>
        <p:txBody>
          <a:bodyPr/>
          <a:p>
            <a:fld id="{738BAA20-51F2-4268-99F7-8B193EA80E9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4" name=""/>
        <p:cNvGrpSpPr/>
        <p:nvPr/>
      </p:nvGrpSpPr>
      <p:grpSpPr>
        <a:xfrm>
          <a:off x="0" y="0"/>
          <a:ext cx="0" cy="0"/>
          <a:chOff x="0" y="0"/>
          <a:chExt cx="0" cy="0"/>
        </a:xfrm>
      </p:grpSpPr>
      <p:sp>
        <p:nvSpPr>
          <p:cNvPr id="1048661" name="Title 1"/>
          <p:cNvSpPr>
            <a:spLocks noGrp="1"/>
          </p:cNvSpPr>
          <p:nvPr>
            <p:ph type="title"/>
          </p:nvPr>
        </p:nvSpPr>
        <p:spPr>
          <a:xfrm>
            <a:off x="304801" y="5495544"/>
            <a:ext cx="7772400" cy="594360"/>
          </a:xfrm>
        </p:spPr>
        <p:txBody>
          <a:bodyPr anchor="b"/>
          <a:lstStyle>
            <a:lvl1pPr algn="ctr">
              <a:defRPr b="1" sz="2200"/>
            </a:lvl1pPr>
          </a:lstStyle>
          <a:p>
            <a:r>
              <a:rPr lang="en-US"/>
              <a:t>Click to edit Master title style</a:t>
            </a:r>
            <a:endParaRPr dirty="0" lang="en-US"/>
          </a:p>
        </p:txBody>
      </p:sp>
      <p:sp>
        <p:nvSpPr>
          <p:cNvPr id="1048662" name="Text Placeholder 3"/>
          <p:cNvSpPr>
            <a:spLocks noGrp="1"/>
          </p:cNvSpPr>
          <p:nvPr>
            <p:ph type="body" sz="half" idx="2"/>
          </p:nvPr>
        </p:nvSpPr>
        <p:spPr>
          <a:xfrm>
            <a:off x="304799" y="6096000"/>
            <a:ext cx="7772401" cy="609600"/>
          </a:xfrm>
        </p:spPr>
        <p:txBody>
          <a:bodyPr>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3" name="Date Placeholder 4"/>
          <p:cNvSpPr>
            <a:spLocks noGrp="1"/>
          </p:cNvSpPr>
          <p:nvPr>
            <p:ph type="dt" sz="half" idx="10"/>
          </p:nvPr>
        </p:nvSpPr>
        <p:spPr/>
        <p:txBody>
          <a:bodyPr/>
          <a:p>
            <a:fld id="{D2EAE157-8B36-40CB-A6E7-8D81A641E45E}" type="datetimeFigureOut">
              <a:rPr lang="en-US" smtClean="0"/>
              <a:t>7/10/2020</a:t>
            </a:fld>
            <a:endParaRPr lang="en-US"/>
          </a:p>
        </p:txBody>
      </p:sp>
      <p:sp>
        <p:nvSpPr>
          <p:cNvPr id="1048664" name="Footer Placeholder 5"/>
          <p:cNvSpPr>
            <a:spLocks noGrp="1"/>
          </p:cNvSpPr>
          <p:nvPr>
            <p:ph type="ftr" sz="quarter" idx="11"/>
          </p:nvPr>
        </p:nvSpPr>
        <p:spPr/>
        <p:txBody>
          <a:bodyPr/>
          <a:p>
            <a:endParaRPr lang="en-US"/>
          </a:p>
        </p:txBody>
      </p:sp>
      <p:sp>
        <p:nvSpPr>
          <p:cNvPr id="1048665" name="Slide Number Placeholder 6"/>
          <p:cNvSpPr>
            <a:spLocks noGrp="1"/>
          </p:cNvSpPr>
          <p:nvPr>
            <p:ph type="sldNum" sz="quarter" idx="12"/>
          </p:nvPr>
        </p:nvSpPr>
        <p:spPr/>
        <p:txBody>
          <a:bodyPr/>
          <a:p>
            <a:fld id="{738BAA20-51F2-4268-99F7-8B193EA80E91}" type="slidenum">
              <a:rPr lang="en-US" smtClean="0"/>
              <a:t>‹#›</a:t>
            </a:fld>
            <a:endParaRPr lang="en-US"/>
          </a:p>
        </p:txBody>
      </p:sp>
      <p:sp>
        <p:nvSpPr>
          <p:cNvPr id="1048666" name="Content Placeholder 8"/>
          <p:cNvSpPr>
            <a:spLocks noGrp="1"/>
          </p:cNvSpPr>
          <p:nvPr>
            <p:ph sz="quarter" idx="13"/>
          </p:nvPr>
        </p:nvSpPr>
        <p:spPr>
          <a:xfrm>
            <a:off x="304800" y="381000"/>
            <a:ext cx="7772400" cy="494284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8" name=""/>
        <p:cNvGrpSpPr/>
        <p:nvPr/>
      </p:nvGrpSpPr>
      <p:grpSpPr>
        <a:xfrm>
          <a:off x="0" y="0"/>
          <a:ext cx="0" cy="0"/>
          <a:chOff x="0" y="0"/>
          <a:chExt cx="0" cy="0"/>
        </a:xfrm>
      </p:grpSpPr>
      <p:sp>
        <p:nvSpPr>
          <p:cNvPr id="1048628" name="Title 1"/>
          <p:cNvSpPr>
            <a:spLocks noGrp="1"/>
          </p:cNvSpPr>
          <p:nvPr>
            <p:ph type="title"/>
          </p:nvPr>
        </p:nvSpPr>
        <p:spPr>
          <a:xfrm>
            <a:off x="301752" y="5495278"/>
            <a:ext cx="7772400" cy="594626"/>
          </a:xfrm>
        </p:spPr>
        <p:txBody>
          <a:bodyPr anchor="b"/>
          <a:lstStyle>
            <a:lvl1pPr algn="ctr">
              <a:defRPr b="1" sz="2200">
                <a:ln>
                  <a:noFill/>
                </a:ln>
                <a:solidFill>
                  <a:schemeClr val="tx2"/>
                </a:solidFill>
              </a:defRPr>
            </a:lvl1pPr>
          </a:lstStyle>
          <a:p>
            <a:r>
              <a:rPr lang="en-US"/>
              <a:t>Click to edit Master title style</a:t>
            </a:r>
            <a:endParaRPr dirty="0" lang="en-US"/>
          </a:p>
        </p:txBody>
      </p:sp>
      <p:sp>
        <p:nvSpPr>
          <p:cNvPr id="1048629" name="Picture Placeholder 2"/>
          <p:cNvSpPr>
            <a:spLocks noGrp="1"/>
          </p:cNvSpPr>
          <p:nvPr>
            <p:ph type="pic" idx="1"/>
          </p:nvPr>
        </p:nvSpPr>
        <p:spPr>
          <a:xfrm>
            <a:off x="0" y="0"/>
            <a:ext cx="8458200" cy="54864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30" name="Text Placeholder 3"/>
          <p:cNvSpPr>
            <a:spLocks noGrp="1"/>
          </p:cNvSpPr>
          <p:nvPr>
            <p:ph type="body" sz="half" idx="2"/>
          </p:nvPr>
        </p:nvSpPr>
        <p:spPr>
          <a:xfrm>
            <a:off x="301752" y="6096000"/>
            <a:ext cx="7772400" cy="612648"/>
          </a:xfrm>
        </p:spPr>
        <p:txBody>
          <a:bodyPr>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1" name="Date Placeholder 7"/>
          <p:cNvSpPr>
            <a:spLocks noGrp="1"/>
          </p:cNvSpPr>
          <p:nvPr>
            <p:ph type="dt" sz="half" idx="10"/>
          </p:nvPr>
        </p:nvSpPr>
        <p:spPr/>
        <p:txBody>
          <a:bodyPr/>
          <a:p>
            <a:fld id="{D2EAE157-8B36-40CB-A6E7-8D81A641E45E}" type="datetimeFigureOut">
              <a:rPr lang="en-US" smtClean="0"/>
              <a:t>7/10/2020</a:t>
            </a:fld>
            <a:endParaRPr lang="en-US"/>
          </a:p>
        </p:txBody>
      </p:sp>
      <p:sp>
        <p:nvSpPr>
          <p:cNvPr id="1048632" name="Slide Number Placeholder 8"/>
          <p:cNvSpPr>
            <a:spLocks noGrp="1"/>
          </p:cNvSpPr>
          <p:nvPr>
            <p:ph type="sldNum" sz="quarter" idx="11"/>
          </p:nvPr>
        </p:nvSpPr>
        <p:spPr/>
        <p:txBody>
          <a:bodyPr/>
          <a:p>
            <a:fld id="{738BAA20-51F2-4268-99F7-8B193EA80E91}" type="slidenum">
              <a:rPr lang="en-US" smtClean="0"/>
              <a:t>‹#›</a:t>
            </a:fld>
            <a:endParaRPr lang="en-US"/>
          </a:p>
        </p:txBody>
      </p:sp>
      <p:sp>
        <p:nvSpPr>
          <p:cNvPr id="1048633" name="Footer Placeholder 9"/>
          <p:cNvSpPr>
            <a:spLocks noGrp="1"/>
          </p:cNvSpPr>
          <p:nvPr>
            <p:ph type="ftr" sz="quarter" idx="12"/>
          </p:nvPr>
        </p:nvSpPr>
        <p:spPr/>
        <p:txBody>
          <a:bodyPr/>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57200" y="274638"/>
            <a:ext cx="7620000" cy="1143000"/>
          </a:xfrm>
          <a:prstGeom prst="rect"/>
        </p:spPr>
        <p:txBody>
          <a:bodyPr anchor="ctr" bIns="45720" lIns="91440" rIns="91440" rtlCol="0" tIns="45720" vert="horz">
            <a:noAutofit/>
          </a:bodyPr>
          <a:p>
            <a:r>
              <a:rPr lang="en-US"/>
              <a:t>Click to edit Master title style</a:t>
            </a:r>
            <a:endParaRPr dirty="0" lang="en-US"/>
          </a:p>
        </p:txBody>
      </p:sp>
      <p:sp>
        <p:nvSpPr>
          <p:cNvPr id="1048577" name="Text Placeholder 2"/>
          <p:cNvSpPr>
            <a:spLocks noGrp="1"/>
          </p:cNvSpPr>
          <p:nvPr>
            <p:ph type="body" idx="1"/>
          </p:nvPr>
        </p:nvSpPr>
        <p:spPr>
          <a:xfrm>
            <a:off x="457200" y="1600200"/>
            <a:ext cx="7620000" cy="480060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Rectangle 6"/>
          <p:cNvSpPr/>
          <p:nvPr/>
        </p:nvSpPr>
        <p:spPr>
          <a:xfrm>
            <a:off x="8458200" y="0"/>
            <a:ext cx="685800" cy="6858000"/>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79" name="Rectangle 7"/>
          <p:cNvSpPr/>
          <p:nvPr/>
        </p:nvSpPr>
        <p:spPr>
          <a:xfrm>
            <a:off x="8458200" y="5486400"/>
            <a:ext cx="685800" cy="68580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80"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anchor="ctr" bIns="0" lIns="0" rIns="0" rtlCol="0" tIns="0" vert="horz"/>
          <a:lstStyle>
            <a:lvl1pPr algn="ctr">
              <a:defRPr sz="1800">
                <a:solidFill>
                  <a:srgbClr val="FFFFFF"/>
                </a:solidFill>
              </a:defRPr>
            </a:lvl1pPr>
          </a:lstStyle>
          <a:p>
            <a:fld id="{738BAA20-51F2-4268-99F7-8B193EA80E91}" type="slidenum">
              <a:rPr lang="en-US" smtClean="0"/>
              <a:t>‹#›</a:t>
            </a:fld>
            <a:endParaRPr lang="en-US"/>
          </a:p>
        </p:txBody>
      </p:sp>
      <p:sp>
        <p:nvSpPr>
          <p:cNvPr id="1048581" name="Footer Placeholder 4"/>
          <p:cNvSpPr>
            <a:spLocks noGrp="1"/>
          </p:cNvSpPr>
          <p:nvPr>
            <p:ph type="ftr" sz="quarter" idx="3"/>
          </p:nvPr>
        </p:nvSpPr>
        <p:spPr>
          <a:xfrm rot="16200000">
            <a:off x="7586910" y="4048760"/>
            <a:ext cx="2367281" cy="365760"/>
          </a:xfrm>
          <a:prstGeom prst="rect"/>
        </p:spPr>
        <p:txBody>
          <a:bodyPr anchor="ctr" bIns="45720" lIns="91440" rIns="91440" rtlCol="0" tIns="45720" vert="horz"/>
          <a:lstStyle>
            <a:lvl1pPr algn="r">
              <a:defRPr sz="1200">
                <a:solidFill>
                  <a:schemeClr val="bg2"/>
                </a:solidFill>
              </a:defRPr>
            </a:lvl1pPr>
          </a:lstStyle>
          <a:p>
            <a:endParaRPr lang="en-US"/>
          </a:p>
        </p:txBody>
      </p:sp>
      <p:sp>
        <p:nvSpPr>
          <p:cNvPr id="1048582" name="Date Placeholder 3"/>
          <p:cNvSpPr>
            <a:spLocks noGrp="1"/>
          </p:cNvSpPr>
          <p:nvPr>
            <p:ph type="dt" sz="half" idx="2"/>
          </p:nvPr>
        </p:nvSpPr>
        <p:spPr>
          <a:xfrm rot="16200000">
            <a:off x="7551351" y="1645920"/>
            <a:ext cx="2438399" cy="365760"/>
          </a:xfrm>
          <a:prstGeom prst="rect"/>
        </p:spPr>
        <p:txBody>
          <a:bodyPr anchor="ctr" bIns="45720" lIns="91440" rIns="91440" rtlCol="0" tIns="45720" vert="horz"/>
          <a:lstStyle>
            <a:lvl1pPr algn="l">
              <a:defRPr sz="1200">
                <a:solidFill>
                  <a:schemeClr val="bg2"/>
                </a:solidFill>
              </a:defRPr>
            </a:lvl1pPr>
          </a:lstStyle>
          <a:p>
            <a:fld id="{D2EAE157-8B36-40CB-A6E7-8D81A641E45E}" type="datetimeFigureOut">
              <a:rPr lang="en-US" smtClean="0"/>
              <a:t>7/10/2020</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spcBef>
          <a:spcPct val="0"/>
        </a:spcBef>
        <a:buNone/>
        <a:defRPr baseline="0" cap="none" sz="4600" kern="1200" spc="-100">
          <a:ln>
            <a:noFill/>
          </a:ln>
          <a:solidFill>
            <a:schemeClr val="tx2"/>
          </a:solidFill>
          <a:effectLst/>
          <a:latin typeface="+mj-lt"/>
          <a:ea typeface="+mj-ea"/>
          <a:cs typeface="+mj-cs"/>
        </a:defRPr>
      </a:lvl1pPr>
    </p:titleStyle>
    <p:bodyStyle>
      <a:lvl1pPr algn="l" defTabSz="914400" eaLnBrk="1" hangingPunct="1" indent="-228600" latinLnBrk="0" marL="342900" rtl="0">
        <a:spcBef>
          <a:spcPct val="20000"/>
        </a:spcBef>
        <a:buClr>
          <a:schemeClr val="accent1"/>
        </a:buClr>
        <a:buFont typeface="Arial" pitchFamily="34" charset="0"/>
        <a:buChar char="•"/>
        <a:defRPr sz="2200" kern="1200">
          <a:solidFill>
            <a:schemeClr val="tx1"/>
          </a:solidFill>
          <a:latin typeface="+mn-lt"/>
          <a:ea typeface="+mn-ea"/>
          <a:cs typeface="+mn-cs"/>
        </a:defRPr>
      </a:lvl1pPr>
      <a:lvl2pPr algn="l" defTabSz="914400" eaLnBrk="1" hangingPunct="1" indent="-228600" latinLnBrk="0" marL="640080" rtl="0">
        <a:spcBef>
          <a:spcPct val="20000"/>
        </a:spcBef>
        <a:buClr>
          <a:schemeClr val="accent2"/>
        </a:buClr>
        <a:buFont typeface="Arial" pitchFamily="34" charset="0"/>
        <a:buChar char="•"/>
        <a:defRPr sz="2000" kern="1200">
          <a:solidFill>
            <a:schemeClr val="tx1"/>
          </a:solidFill>
          <a:latin typeface="+mn-lt"/>
          <a:ea typeface="+mn-ea"/>
          <a:cs typeface="+mn-cs"/>
        </a:defRPr>
      </a:lvl2pPr>
      <a:lvl3pPr algn="l" defTabSz="914400" eaLnBrk="1" hangingPunct="1" indent="-228600" latinLnBrk="0" marL="1005840" rtl="0">
        <a:spcBef>
          <a:spcPct val="20000"/>
        </a:spcBef>
        <a:buClr>
          <a:schemeClr val="accent3"/>
        </a:buClr>
        <a:buFont typeface="Arial" pitchFamily="34" charset="0"/>
        <a:buChar char="•"/>
        <a:defRPr sz="1800" kern="1200">
          <a:solidFill>
            <a:schemeClr val="tx1"/>
          </a:solidFill>
          <a:latin typeface="+mn-lt"/>
          <a:ea typeface="+mn-ea"/>
          <a:cs typeface="+mn-cs"/>
        </a:defRPr>
      </a:lvl3pPr>
      <a:lvl4pPr algn="l" defTabSz="914400" eaLnBrk="1" hangingPunct="1" indent="-228600" latinLnBrk="0" marL="1280160" rtl="0">
        <a:spcBef>
          <a:spcPct val="20000"/>
        </a:spcBef>
        <a:buClr>
          <a:schemeClr val="accent4"/>
        </a:buClr>
        <a:buFont typeface="Arial" pitchFamily="34" charset="0"/>
        <a:buChar char="•"/>
        <a:defRPr sz="1600" kern="1200">
          <a:solidFill>
            <a:schemeClr val="tx1"/>
          </a:solidFill>
          <a:latin typeface="+mn-lt"/>
          <a:ea typeface="+mn-ea"/>
          <a:cs typeface="+mn-cs"/>
        </a:defRPr>
      </a:lvl4pPr>
      <a:lvl5pPr algn="l" defTabSz="914400" eaLnBrk="1" hangingPunct="1" indent="-228600" latinLnBrk="0" marL="1554480" rtl="0">
        <a:spcBef>
          <a:spcPct val="20000"/>
        </a:spcBef>
        <a:buClr>
          <a:schemeClr val="accent5"/>
        </a:buClr>
        <a:buFont typeface="Arial" pitchFamily="34" charset="0"/>
        <a:buChar char="•"/>
        <a:defRPr baseline="0" sz="1400" kern="1200">
          <a:solidFill>
            <a:schemeClr val="tx1"/>
          </a:solidFill>
          <a:latin typeface="+mn-lt"/>
          <a:ea typeface="+mn-ea"/>
          <a:cs typeface="+mn-cs"/>
        </a:defRPr>
      </a:lvl5pPr>
      <a:lvl6pPr algn="l" defTabSz="914400" eaLnBrk="1" hangingPunct="1" indent="-182880" latinLnBrk="0" marL="1737360" rtl="0">
        <a:spcBef>
          <a:spcPct val="20000"/>
        </a:spcBef>
        <a:buClr>
          <a:schemeClr val="accent1"/>
        </a:buClr>
        <a:buFont typeface="Arial" pitchFamily="34" charset="0"/>
        <a:buChar char="•"/>
        <a:defRPr baseline="0" sz="1400" kern="1200">
          <a:solidFill>
            <a:schemeClr val="tx1"/>
          </a:solidFill>
          <a:latin typeface="+mn-lt"/>
          <a:ea typeface="+mn-ea"/>
          <a:cs typeface="+mn-cs"/>
        </a:defRPr>
      </a:lvl6pPr>
      <a:lvl7pPr algn="l" defTabSz="914400" eaLnBrk="1" hangingPunct="1" indent="-182880" latinLnBrk="0" marL="1920240" rtl="0">
        <a:spcBef>
          <a:spcPct val="20000"/>
        </a:spcBef>
        <a:buClr>
          <a:schemeClr val="accent2"/>
        </a:buClr>
        <a:buFont typeface="Arial" pitchFamily="34" charset="0"/>
        <a:buChar char="•"/>
        <a:defRPr sz="1400" kern="1200">
          <a:solidFill>
            <a:schemeClr val="tx1"/>
          </a:solidFill>
          <a:latin typeface="+mn-lt"/>
          <a:ea typeface="+mn-ea"/>
          <a:cs typeface="+mn-cs"/>
        </a:defRPr>
      </a:lvl7pPr>
      <a:lvl8pPr algn="l" defTabSz="914400" eaLnBrk="1" hangingPunct="1" indent="-182880" latinLnBrk="0" marL="2103120" rtl="0">
        <a:spcBef>
          <a:spcPct val="20000"/>
        </a:spcBef>
        <a:buClr>
          <a:schemeClr val="accent3"/>
        </a:buClr>
        <a:buFont typeface="Arial" pitchFamily="34" charset="0"/>
        <a:buChar char="•"/>
        <a:defRPr sz="1400" kern="1200">
          <a:solidFill>
            <a:schemeClr val="tx1"/>
          </a:solidFill>
          <a:latin typeface="+mn-lt"/>
          <a:ea typeface="+mn-ea"/>
          <a:cs typeface="+mn-cs"/>
        </a:defRPr>
      </a:lvl8pPr>
      <a:lvl9pPr algn="l" defTabSz="914400" eaLnBrk="1" hangingPunct="1" indent="-182880" latinLnBrk="0" marL="2286000" rtl="0">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8" name="Title 1"/>
          <p:cNvSpPr>
            <a:spLocks noGrp="1"/>
          </p:cNvSpPr>
          <p:nvPr>
            <p:ph type="ctrTitle"/>
          </p:nvPr>
        </p:nvSpPr>
        <p:spPr>
          <a:xfrm>
            <a:off x="685800" y="990601"/>
            <a:ext cx="7543800" cy="3200400"/>
          </a:xfrm>
        </p:spPr>
        <p:txBody>
          <a:bodyPr/>
          <a:p>
            <a:r>
              <a:rPr dirty="0" lang="en-US"/>
              <a:t>Presentation of Restaurant Management System</a:t>
            </a:r>
          </a:p>
        </p:txBody>
      </p:sp>
      <p:sp>
        <p:nvSpPr>
          <p:cNvPr id="1048589" name="Subtitle 2"/>
          <p:cNvSpPr>
            <a:spLocks noGrp="1"/>
          </p:cNvSpPr>
          <p:nvPr>
            <p:ph type="subTitle" idx="1"/>
          </p:nvPr>
        </p:nvSpPr>
        <p:spPr>
          <a:xfrm>
            <a:off x="685800" y="4267200"/>
            <a:ext cx="6461760" cy="2590800"/>
          </a:xfrm>
        </p:spPr>
        <p:txBody>
          <a:bodyPr>
            <a:normAutofit/>
          </a:bodyPr>
          <a:p>
            <a:r>
              <a:rPr dirty="0" lang="en-US"/>
              <a:t>Group Member:</a:t>
            </a:r>
          </a:p>
          <a:p>
            <a:r>
              <a:rPr dirty="0" lang="en-US" err="1"/>
              <a:t>Md</a:t>
            </a:r>
            <a:r>
              <a:rPr dirty="0" lang="en-US"/>
              <a:t> </a:t>
            </a:r>
            <a:r>
              <a:rPr dirty="0" lang="en-US" err="1"/>
              <a:t>Sahrial</a:t>
            </a:r>
            <a:r>
              <a:rPr dirty="0" lang="en-US"/>
              <a:t> </a:t>
            </a:r>
            <a:r>
              <a:rPr dirty="0" lang="en-US" err="1"/>
              <a:t>Alam</a:t>
            </a:r>
            <a:endParaRPr dirty="0" lang="en-US"/>
          </a:p>
          <a:p>
            <a:r>
              <a:rPr dirty="0" lang="en-US"/>
              <a:t>Id: 17182103334</a:t>
            </a:r>
          </a:p>
          <a:p>
            <a:r>
              <a:rPr dirty="0" lang="en-US" err="1"/>
              <a:t>Md</a:t>
            </a:r>
            <a:r>
              <a:rPr dirty="0" lang="en-US"/>
              <a:t> </a:t>
            </a:r>
            <a:r>
              <a:rPr dirty="0" lang="en-US" err="1"/>
              <a:t>Ikbal</a:t>
            </a:r>
            <a:r>
              <a:rPr dirty="0" lang="en-US"/>
              <a:t> </a:t>
            </a:r>
            <a:r>
              <a:rPr dirty="0" lang="en-US" err="1"/>
              <a:t>Hasan</a:t>
            </a:r>
            <a:endParaRPr dirty="0" lang="en-US"/>
          </a:p>
          <a:p>
            <a:r>
              <a:rPr dirty="0" lang="en-US"/>
              <a:t>Id: 17182103317</a:t>
            </a:r>
          </a:p>
          <a:p>
            <a:r>
              <a:rPr dirty="0" lang="en-US" err="1"/>
              <a:t>Md</a:t>
            </a:r>
            <a:r>
              <a:rPr dirty="0" lang="en-US"/>
              <a:t> </a:t>
            </a:r>
            <a:r>
              <a:rPr dirty="0" lang="en-US" err="1"/>
              <a:t>Khairul</a:t>
            </a:r>
            <a:r>
              <a:rPr dirty="0" lang="en-US"/>
              <a:t> </a:t>
            </a:r>
            <a:r>
              <a:rPr dirty="0" lang="en-US" err="1"/>
              <a:t>Anam</a:t>
            </a:r>
            <a:r>
              <a:rPr dirty="0" lang="en-US"/>
              <a:t> </a:t>
            </a:r>
            <a:r>
              <a:rPr dirty="0" lang="en-US" err="1"/>
              <a:t>Mubin</a:t>
            </a:r>
            <a:endParaRPr dirty="0" lang="en-US"/>
          </a:p>
          <a:p>
            <a:r>
              <a:rPr dirty="0" lang="en-US"/>
              <a:t>Id:17182103286</a:t>
            </a:r>
          </a:p>
          <a:p>
            <a:endParaRPr dirty="0" lang="en-US"/>
          </a:p>
          <a:p>
            <a:endParaRPr dirty="0" lang="en-US"/>
          </a:p>
          <a:p>
            <a:endParaRPr dirty="0" lang="en-US"/>
          </a:p>
          <a:p>
            <a:endParaRPr dirty="0" lang="en-US"/>
          </a:p>
          <a:p>
            <a:endParaRPr dirty="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0" name="Title 1"/>
          <p:cNvSpPr>
            <a:spLocks noGrp="1"/>
          </p:cNvSpPr>
          <p:nvPr>
            <p:ph type="title"/>
          </p:nvPr>
        </p:nvSpPr>
        <p:spPr/>
        <p:txBody>
          <a:bodyPr/>
          <a:p>
            <a:r>
              <a:rPr dirty="0" lang="en-US" smtClean="0"/>
              <a:t>E-R Diagram</a:t>
            </a:r>
            <a:endParaRPr dirty="0" lang="en-US"/>
          </a:p>
        </p:txBody>
      </p:sp>
      <p:pic>
        <p:nvPicPr>
          <p:cNvPr id="2097155" name="Content Placeholder 5"/>
          <p:cNvPicPr>
            <a:picLocks noGrp="1"/>
          </p:cNvPicPr>
          <p:nvPr>
            <p:ph idx="1"/>
          </p:nvPr>
        </p:nvPicPr>
        <p:blipFill>
          <a:blip xmlns:r="http://schemas.openxmlformats.org/officeDocument/2006/relationships" r:embed="rId1"/>
          <a:stretch>
            <a:fillRect/>
          </a:stretch>
        </p:blipFill>
        <p:spPr>
          <a:xfrm>
            <a:off x="457200" y="2111096"/>
            <a:ext cx="7620000" cy="3778807"/>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1" name="Title 1"/>
          <p:cNvSpPr>
            <a:spLocks noGrp="1"/>
          </p:cNvSpPr>
          <p:nvPr>
            <p:ph type="title"/>
          </p:nvPr>
        </p:nvSpPr>
        <p:spPr/>
        <p:txBody>
          <a:bodyPr/>
          <a:p>
            <a:r>
              <a:rPr dirty="0" lang="en-US" smtClean="0"/>
              <a:t>Database tables</a:t>
            </a:r>
            <a:endParaRPr dirty="0" lang="en-US"/>
          </a:p>
        </p:txBody>
      </p:sp>
      <p:pic>
        <p:nvPicPr>
          <p:cNvPr id="2097156" name="Content Placeholder 4" descr="users"/>
          <p:cNvPicPr>
            <a:picLocks noGrp="1"/>
          </p:cNvPicPr>
          <p:nvPr>
            <p:ph idx="1"/>
          </p:nvPr>
        </p:nvPicPr>
        <p:blipFill>
          <a:blip xmlns:r="http://schemas.openxmlformats.org/officeDocument/2006/relationships" r:embed="rId1"/>
          <a:srcRect/>
          <a:stretch>
            <a:fillRect/>
          </a:stretch>
        </p:blipFill>
        <p:spPr bwMode="auto">
          <a:xfrm>
            <a:off x="228600" y="1371600"/>
            <a:ext cx="4638675" cy="1514475"/>
          </a:xfrm>
          <a:prstGeom prst="rect"/>
          <a:noFill/>
          <a:ln w="9525">
            <a:noFill/>
            <a:miter lim="800000"/>
            <a:headEnd/>
            <a:tailEnd/>
          </a:ln>
        </p:spPr>
      </p:pic>
      <p:pic>
        <p:nvPicPr>
          <p:cNvPr id="2097157" name="Picture 5" descr="customer"/>
          <p:cNvPicPr>
            <a:picLocks/>
          </p:cNvPicPr>
          <p:nvPr/>
        </p:nvPicPr>
        <p:blipFill>
          <a:blip xmlns:r="http://schemas.openxmlformats.org/officeDocument/2006/relationships" r:embed="rId2"/>
          <a:srcRect/>
          <a:stretch>
            <a:fillRect/>
          </a:stretch>
        </p:blipFill>
        <p:spPr bwMode="auto">
          <a:xfrm>
            <a:off x="4876800" y="1219200"/>
            <a:ext cx="3962400" cy="1905000"/>
          </a:xfrm>
          <a:prstGeom prst="rect"/>
          <a:noFill/>
          <a:ln w="9525">
            <a:noFill/>
            <a:miter lim="800000"/>
            <a:headEnd/>
            <a:tailEnd/>
          </a:ln>
        </p:spPr>
      </p:pic>
      <p:pic>
        <p:nvPicPr>
          <p:cNvPr id="2097158" name="Picture 6" descr="items"/>
          <p:cNvPicPr>
            <a:picLocks/>
          </p:cNvPicPr>
          <p:nvPr/>
        </p:nvPicPr>
        <p:blipFill>
          <a:blip xmlns:r="http://schemas.openxmlformats.org/officeDocument/2006/relationships" r:embed="rId3"/>
          <a:srcRect/>
          <a:stretch>
            <a:fillRect/>
          </a:stretch>
        </p:blipFill>
        <p:spPr bwMode="auto">
          <a:xfrm>
            <a:off x="152400" y="3200400"/>
            <a:ext cx="5181600" cy="3048000"/>
          </a:xfrm>
          <a:prstGeom prst="rect"/>
          <a:noFill/>
          <a:ln w="9525">
            <a:noFill/>
            <a:miter lim="800000"/>
            <a:headEnd/>
            <a:tailEnd/>
          </a:ln>
        </p:spPr>
      </p:pic>
      <p:pic>
        <p:nvPicPr>
          <p:cNvPr id="2097159" name="Picture 7" descr="Sales"/>
          <p:cNvPicPr>
            <a:picLocks/>
          </p:cNvPicPr>
          <p:nvPr/>
        </p:nvPicPr>
        <p:blipFill>
          <a:blip xmlns:r="http://schemas.openxmlformats.org/officeDocument/2006/relationships" r:embed="rId4"/>
          <a:srcRect/>
          <a:stretch>
            <a:fillRect/>
          </a:stretch>
        </p:blipFill>
        <p:spPr bwMode="auto">
          <a:xfrm>
            <a:off x="5486400" y="3429000"/>
            <a:ext cx="3657600" cy="2828290"/>
          </a:xfrm>
          <a:prstGeom prst="rect"/>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2" name="Title 1"/>
          <p:cNvSpPr>
            <a:spLocks noGrp="1"/>
          </p:cNvSpPr>
          <p:nvPr>
            <p:ph type="title"/>
          </p:nvPr>
        </p:nvSpPr>
        <p:spPr/>
        <p:txBody>
          <a:bodyPr/>
          <a:p>
            <a:r>
              <a:rPr dirty="0" lang="en-US" smtClean="0"/>
              <a:t>Modules</a:t>
            </a:r>
            <a:endParaRPr dirty="0" lang="en-US"/>
          </a:p>
        </p:txBody>
      </p:sp>
      <p:pic>
        <p:nvPicPr>
          <p:cNvPr id="2097160" name="Content Placeholder 3"/>
          <p:cNvPicPr>
            <a:picLocks noGrp="1"/>
          </p:cNvPicPr>
          <p:nvPr>
            <p:ph idx="1"/>
          </p:nvPr>
        </p:nvPicPr>
        <p:blipFill>
          <a:blip xmlns:r="http://schemas.openxmlformats.org/officeDocument/2006/relationships" r:embed="rId1"/>
          <a:stretch>
            <a:fillRect/>
          </a:stretch>
        </p:blipFill>
        <p:spPr>
          <a:xfrm>
            <a:off x="228600" y="1371600"/>
            <a:ext cx="4419600" cy="2466561"/>
          </a:xfrm>
          <a:prstGeom prst="rect"/>
        </p:spPr>
      </p:pic>
      <p:pic>
        <p:nvPicPr>
          <p:cNvPr id="2097161" name="Picture 4"/>
          <p:cNvPicPr>
            <a:picLocks/>
          </p:cNvPicPr>
          <p:nvPr/>
        </p:nvPicPr>
        <p:blipFill>
          <a:blip xmlns:r="http://schemas.openxmlformats.org/officeDocument/2006/relationships" r:embed="rId2"/>
          <a:stretch>
            <a:fillRect/>
          </a:stretch>
        </p:blipFill>
        <p:spPr>
          <a:xfrm>
            <a:off x="4800600" y="1295400"/>
            <a:ext cx="4114800" cy="2667000"/>
          </a:xfrm>
          <a:prstGeom prst="rect"/>
        </p:spPr>
      </p:pic>
      <p:pic>
        <p:nvPicPr>
          <p:cNvPr id="2097162" name="Picture 5"/>
          <p:cNvPicPr>
            <a:picLocks/>
          </p:cNvPicPr>
          <p:nvPr/>
        </p:nvPicPr>
        <p:blipFill>
          <a:blip xmlns:r="http://schemas.openxmlformats.org/officeDocument/2006/relationships" r:embed="rId3"/>
          <a:stretch>
            <a:fillRect/>
          </a:stretch>
        </p:blipFill>
        <p:spPr>
          <a:xfrm>
            <a:off x="228600" y="3733800"/>
            <a:ext cx="4419600" cy="2895600"/>
          </a:xfrm>
          <a:prstGeom prst="rect"/>
        </p:spPr>
      </p:pic>
      <p:pic>
        <p:nvPicPr>
          <p:cNvPr id="2097163" name="Picture 6"/>
          <p:cNvPicPr>
            <a:picLocks/>
          </p:cNvPicPr>
          <p:nvPr/>
        </p:nvPicPr>
        <p:blipFill>
          <a:blip xmlns:r="http://schemas.openxmlformats.org/officeDocument/2006/relationships" r:embed="rId4"/>
          <a:stretch>
            <a:fillRect/>
          </a:stretch>
        </p:blipFill>
        <p:spPr>
          <a:xfrm>
            <a:off x="4800600" y="3810000"/>
            <a:ext cx="4190999" cy="289560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3" name="Title 1"/>
          <p:cNvSpPr>
            <a:spLocks noGrp="1"/>
          </p:cNvSpPr>
          <p:nvPr>
            <p:ph type="title"/>
          </p:nvPr>
        </p:nvSpPr>
        <p:spPr/>
        <p:txBody>
          <a:bodyPr/>
          <a:p>
            <a:r>
              <a:rPr dirty="0" lang="en-US" smtClean="0"/>
              <a:t>Limitation  &amp; Future Work</a:t>
            </a:r>
          </a:p>
        </p:txBody>
      </p:sp>
      <p:sp>
        <p:nvSpPr>
          <p:cNvPr id="1048614" name="Content Placeholder 2"/>
          <p:cNvSpPr>
            <a:spLocks noGrp="1"/>
          </p:cNvSpPr>
          <p:nvPr>
            <p:ph idx="1"/>
          </p:nvPr>
        </p:nvSpPr>
        <p:spPr/>
        <p:txBody>
          <a:bodyPr/>
          <a:p>
            <a:pPr>
              <a:buNone/>
            </a:pPr>
            <a:r>
              <a:rPr dirty="0" lang="en-US" smtClean="0"/>
              <a:t>There are some drawbacks and limitations in this software as it is a beta release and under future development process.  </a:t>
            </a:r>
          </a:p>
          <a:p>
            <a:pPr fontAlgn="base" lvl="0"/>
            <a:r>
              <a:rPr dirty="0" lang="en-US" smtClean="0"/>
              <a:t>Need to install first on computer before using.  </a:t>
            </a:r>
          </a:p>
          <a:p>
            <a:pPr fontAlgn="base" lvl="0"/>
            <a:r>
              <a:rPr dirty="0" lang="en-US" smtClean="0"/>
              <a:t>Platform is not independent. So, it may not run on different operating systems like </a:t>
            </a:r>
            <a:r>
              <a:rPr dirty="0" lang="en-US" err="1" smtClean="0"/>
              <a:t>MacOS</a:t>
            </a:r>
            <a:r>
              <a:rPr dirty="0" lang="en-US" smtClean="0"/>
              <a:t>, </a:t>
            </a:r>
            <a:r>
              <a:rPr dirty="0" lang="en-US" err="1" smtClean="0"/>
              <a:t>Ubuntu</a:t>
            </a:r>
            <a:r>
              <a:rPr dirty="0" lang="en-US" smtClean="0"/>
              <a:t>, Linux.  </a:t>
            </a:r>
          </a:p>
          <a:p>
            <a:pPr fontAlgn="base" lvl="0"/>
            <a:r>
              <a:rPr dirty="0" lang="en-US" smtClean="0"/>
              <a:t>Some minor bugs exist  </a:t>
            </a:r>
          </a:p>
          <a:p>
            <a:pPr fontAlgn="base" lvl="0"/>
            <a:r>
              <a:rPr dirty="0" lang="en-US" smtClean="0"/>
              <a:t>Limited features, need to explore. </a:t>
            </a:r>
          </a:p>
          <a:p>
            <a:pPr>
              <a:buNone/>
            </a:pPr>
            <a:r>
              <a:rPr dirty="0" lang="en-US" smtClean="0"/>
              <a:t>The project has a very fast scope in future. The project can be implemented on internet in future. Project can be updated in near future as and when requirement for the same arises, as it is very flexible in terms of expansion</a:t>
            </a:r>
            <a:endParaRPr dirty="0"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5" name="Title 1"/>
          <p:cNvSpPr>
            <a:spLocks noGrp="1"/>
          </p:cNvSpPr>
          <p:nvPr>
            <p:ph type="title"/>
          </p:nvPr>
        </p:nvSpPr>
        <p:spPr/>
        <p:txBody>
          <a:bodyPr/>
          <a:p>
            <a:r>
              <a:rPr dirty="0" lang="en-US" smtClean="0"/>
              <a:t>Conclusion</a:t>
            </a:r>
            <a:br>
              <a:rPr dirty="0" lang="en-US" smtClean="0"/>
            </a:br>
            <a:endParaRPr dirty="0" lang="en-US"/>
          </a:p>
        </p:txBody>
      </p:sp>
      <p:sp>
        <p:nvSpPr>
          <p:cNvPr id="1048616" name="Content Placeholder 2"/>
          <p:cNvSpPr>
            <a:spLocks noGrp="1"/>
          </p:cNvSpPr>
          <p:nvPr>
            <p:ph idx="1"/>
          </p:nvPr>
        </p:nvSpPr>
        <p:spPr/>
        <p:txBody>
          <a:bodyPr/>
          <a:p>
            <a:r>
              <a:rPr dirty="0" lang="en-US"/>
              <a:t>R</a:t>
            </a:r>
            <a:r>
              <a:rPr dirty="0" lang="en-US"/>
              <a:t>e</a:t>
            </a:r>
            <a:r>
              <a:rPr dirty="0" lang="en-US"/>
              <a:t>s</a:t>
            </a:r>
            <a:r>
              <a:rPr dirty="0" lang="en-US"/>
              <a:t>t</a:t>
            </a:r>
            <a:r>
              <a:rPr dirty="0" lang="en-US"/>
              <a:t>a</a:t>
            </a:r>
            <a:r>
              <a:rPr dirty="0" lang="en-US"/>
              <a:t>u</a:t>
            </a:r>
            <a:r>
              <a:rPr dirty="0" lang="en-US"/>
              <a:t>r</a:t>
            </a:r>
            <a:r>
              <a:rPr dirty="0" lang="en-US"/>
              <a:t>e</a:t>
            </a:r>
            <a:r>
              <a:rPr dirty="0" lang="en-US"/>
              <a:t>n</a:t>
            </a:r>
            <a:r>
              <a:rPr dirty="0" lang="en-US"/>
              <a:t>t</a:t>
            </a:r>
            <a:r>
              <a:rPr dirty="0" lang="en-US"/>
              <a:t> </a:t>
            </a:r>
            <a:r>
              <a:rPr dirty="0" lang="en-US"/>
              <a:t> </a:t>
            </a:r>
            <a:r>
              <a:rPr dirty="0" lang="en-US"/>
              <a:t>M</a:t>
            </a:r>
            <a:r>
              <a:rPr dirty="0" lang="en-US"/>
              <a:t>a</a:t>
            </a:r>
            <a:r>
              <a:rPr dirty="0" lang="en-US"/>
              <a:t>n</a:t>
            </a:r>
            <a:r>
              <a:rPr dirty="0" lang="en-US"/>
              <a:t>a</a:t>
            </a:r>
            <a:r>
              <a:rPr dirty="0" lang="en-US"/>
              <a:t>g</a:t>
            </a:r>
            <a:r>
              <a:rPr dirty="0" lang="en-US"/>
              <a:t>e</a:t>
            </a:r>
            <a:r>
              <a:rPr dirty="0" lang="en-US"/>
              <a:t>ment</a:t>
            </a:r>
            <a:r>
              <a:rPr dirty="0" lang="en-US"/>
              <a:t> </a:t>
            </a:r>
            <a:r>
              <a:rPr dirty="0" lang="en-US"/>
              <a:t> </a:t>
            </a:r>
            <a:r>
              <a:rPr dirty="0" lang="en-US"/>
              <a:t>S</a:t>
            </a:r>
            <a:r>
              <a:rPr dirty="0" lang="en-US"/>
              <a:t>y</a:t>
            </a:r>
            <a:r>
              <a:rPr dirty="0" lang="en-US"/>
              <a:t>s</a:t>
            </a:r>
            <a:r>
              <a:rPr dirty="0" lang="en-US"/>
              <a:t>t</a:t>
            </a:r>
            <a:r>
              <a:rPr dirty="0" lang="en-US"/>
              <a:t>e</a:t>
            </a:r>
            <a:r>
              <a:rPr dirty="0" lang="en-US"/>
              <a:t>m</a:t>
            </a:r>
            <a:r>
              <a:rPr dirty="0" lang="en-US"/>
              <a:t> </a:t>
            </a:r>
            <a:r>
              <a:rPr dirty="0" lang="en-US"/>
              <a:t>h</a:t>
            </a:r>
            <a:r>
              <a:rPr dirty="0" lang="en-US"/>
              <a:t>a</a:t>
            </a:r>
            <a:r>
              <a:rPr dirty="0" lang="en-US"/>
              <a:t>s</a:t>
            </a:r>
            <a:r>
              <a:rPr dirty="0" lang="en-US"/>
              <a:t> </a:t>
            </a:r>
            <a:r>
              <a:rPr dirty="0" lang="en-US"/>
              <a:t>b</a:t>
            </a:r>
            <a:r>
              <a:rPr dirty="0" lang="en-US"/>
              <a:t>e</a:t>
            </a:r>
            <a:r>
              <a:rPr dirty="0" lang="en-US"/>
              <a:t>e</a:t>
            </a:r>
            <a:r>
              <a:rPr dirty="0" lang="en-US"/>
              <a:t>n</a:t>
            </a:r>
            <a:r>
              <a:rPr dirty="0" lang="en-US"/>
              <a:t> </a:t>
            </a:r>
            <a:r>
              <a:rPr dirty="0" lang="en-US"/>
              <a:t>p</a:t>
            </a:r>
            <a:r>
              <a:rPr dirty="0" lang="en-US"/>
              <a:t>r</a:t>
            </a:r>
            <a:r>
              <a:rPr dirty="0" lang="en-US"/>
              <a:t>o</a:t>
            </a:r>
            <a:r>
              <a:rPr dirty="0" lang="en-US"/>
              <a:t>p</a:t>
            </a:r>
            <a:r>
              <a:rPr dirty="0" lang="en-US"/>
              <a:t>o</a:t>
            </a:r>
            <a:r>
              <a:rPr dirty="0" lang="en-US"/>
              <a:t>s</a:t>
            </a:r>
            <a:r>
              <a:rPr dirty="0" lang="en-US"/>
              <a:t>e</a:t>
            </a:r>
            <a:r>
              <a:rPr dirty="0" lang="en-US"/>
              <a:t>d</a:t>
            </a:r>
            <a:r>
              <a:rPr dirty="0" lang="en-US"/>
              <a:t> </a:t>
            </a:r>
            <a:r>
              <a:rPr dirty="0" lang="en-US"/>
              <a:t>t</a:t>
            </a:r>
            <a:r>
              <a:rPr dirty="0" lang="en-US"/>
              <a:t>o</a:t>
            </a:r>
            <a:r>
              <a:rPr dirty="0" lang="en-US"/>
              <a:t> </a:t>
            </a:r>
            <a:r>
              <a:rPr dirty="0" lang="en-US"/>
              <a:t>b</a:t>
            </a:r>
            <a:r>
              <a:rPr dirty="0" lang="en-US"/>
              <a:t>e</a:t>
            </a:r>
            <a:r>
              <a:rPr dirty="0" lang="en-US"/>
              <a:t> </a:t>
            </a:r>
            <a:r>
              <a:rPr dirty="0" lang="en-US"/>
              <a:t>i</a:t>
            </a:r>
            <a:r>
              <a:rPr dirty="0" lang="en-US"/>
              <a:t>m</a:t>
            </a:r>
            <a:r>
              <a:rPr dirty="0" lang="en-US"/>
              <a:t>p</a:t>
            </a:r>
            <a:r>
              <a:rPr dirty="0" lang="en-US"/>
              <a:t>l</a:t>
            </a:r>
            <a:r>
              <a:rPr dirty="0" lang="en-US"/>
              <a:t>e</a:t>
            </a:r>
            <a:r>
              <a:rPr dirty="0" lang="en-US"/>
              <a:t>m</a:t>
            </a:r>
            <a:r>
              <a:rPr dirty="0" lang="en-US"/>
              <a:t>e</a:t>
            </a:r>
            <a:r>
              <a:rPr dirty="0" lang="en-US"/>
              <a:t>n</a:t>
            </a:r>
            <a:r>
              <a:rPr dirty="0" lang="en-US"/>
              <a:t>t</a:t>
            </a:r>
            <a:r>
              <a:rPr dirty="0" lang="en-US"/>
              <a:t>e</a:t>
            </a:r>
            <a:r>
              <a:rPr dirty="0" lang="en-US"/>
              <a:t>d</a:t>
            </a:r>
            <a:r>
              <a:rPr dirty="0" lang="en-US"/>
              <a:t> </a:t>
            </a:r>
            <a:r>
              <a:rPr dirty="0" lang="en-US"/>
              <a:t>t</a:t>
            </a:r>
            <a:r>
              <a:rPr dirty="0" lang="en-US"/>
              <a:t>o</a:t>
            </a:r>
            <a:r>
              <a:rPr dirty="0" lang="en-US"/>
              <a:t> </a:t>
            </a:r>
            <a:r>
              <a:rPr dirty="0" lang="en-US"/>
              <a:t>r</a:t>
            </a:r>
            <a:r>
              <a:rPr dirty="0" lang="en-US"/>
              <a:t>e</a:t>
            </a:r>
            <a:r>
              <a:rPr dirty="0" lang="en-US"/>
              <a:t>p</a:t>
            </a:r>
            <a:r>
              <a:rPr dirty="0" lang="en-US"/>
              <a:t>l</a:t>
            </a:r>
            <a:r>
              <a:rPr dirty="0" lang="en-US"/>
              <a:t>a</a:t>
            </a:r>
            <a:r>
              <a:rPr dirty="0" lang="en-US"/>
              <a:t>c</a:t>
            </a:r>
            <a:r>
              <a:rPr dirty="0" lang="en-US"/>
              <a:t>e</a:t>
            </a:r>
            <a:r>
              <a:rPr dirty="0" lang="en-US"/>
              <a:t> </a:t>
            </a:r>
            <a:r>
              <a:rPr dirty="0" lang="en-US"/>
              <a:t>t</a:t>
            </a:r>
            <a:r>
              <a:rPr dirty="0" lang="en-US"/>
              <a:t>h</a:t>
            </a:r>
            <a:r>
              <a:rPr dirty="0" lang="en-US"/>
              <a:t>e</a:t>
            </a:r>
            <a:r>
              <a:rPr dirty="0" lang="en-US"/>
              <a:t> </a:t>
            </a:r>
            <a:r>
              <a:rPr dirty="0" lang="en-US"/>
              <a:t>m</a:t>
            </a:r>
            <a:r>
              <a:rPr dirty="0" lang="en-US"/>
              <a:t>a</a:t>
            </a:r>
            <a:r>
              <a:rPr dirty="0" lang="en-US"/>
              <a:t>n</a:t>
            </a:r>
            <a:r>
              <a:rPr dirty="0" lang="en-US"/>
              <a:t>u</a:t>
            </a:r>
            <a:r>
              <a:rPr dirty="0" lang="en-US"/>
              <a:t>a</a:t>
            </a:r>
            <a:r>
              <a:rPr dirty="0" lang="en-US"/>
              <a:t>l</a:t>
            </a:r>
            <a:r>
              <a:rPr dirty="0" lang="en-US"/>
              <a:t> </a:t>
            </a:r>
            <a:r>
              <a:rPr dirty="0" lang="en-US"/>
              <a:t>s</a:t>
            </a:r>
            <a:r>
              <a:rPr dirty="0" lang="en-US"/>
              <a:t>y</a:t>
            </a:r>
            <a:r>
              <a:rPr dirty="0" lang="en-US"/>
              <a:t>s</a:t>
            </a:r>
            <a:r>
              <a:rPr dirty="0" lang="en-US"/>
              <a:t>t</a:t>
            </a:r>
            <a:r>
              <a:rPr dirty="0" lang="en-US"/>
              <a:t>e</a:t>
            </a:r>
            <a:r>
              <a:rPr dirty="0" lang="en-US"/>
              <a:t>m</a:t>
            </a:r>
            <a:r>
              <a:rPr dirty="0" lang="en-US"/>
              <a:t>.</a:t>
            </a:r>
            <a:endParaRPr dirty="0" lang="en-US"/>
          </a:p>
          <a:p>
            <a:r>
              <a:rPr dirty="0" lang="en-US"/>
              <a:t>T</a:t>
            </a:r>
            <a:r>
              <a:rPr dirty="0" lang="en-US"/>
              <a:t>h</a:t>
            </a:r>
            <a:r>
              <a:rPr dirty="0" lang="en-US"/>
              <a:t>e</a:t>
            </a:r>
            <a:r>
              <a:rPr dirty="0" lang="en-US"/>
              <a:t> </a:t>
            </a:r>
            <a:r>
              <a:rPr dirty="0" lang="en-US"/>
              <a:t>m</a:t>
            </a:r>
            <a:r>
              <a:rPr dirty="0" lang="en-US"/>
              <a:t>a</a:t>
            </a:r>
            <a:r>
              <a:rPr dirty="0" lang="en-US"/>
              <a:t>i</a:t>
            </a:r>
            <a:r>
              <a:rPr dirty="0" lang="en-US"/>
              <a:t>n</a:t>
            </a:r>
            <a:r>
              <a:rPr dirty="0" lang="en-US"/>
              <a:t> </a:t>
            </a:r>
            <a:r>
              <a:rPr dirty="0" lang="en-US"/>
              <a:t>a</a:t>
            </a:r>
            <a:r>
              <a:rPr dirty="0" lang="en-US"/>
              <a:t>i</a:t>
            </a:r>
            <a:r>
              <a:rPr dirty="0" lang="en-US"/>
              <a:t>m</a:t>
            </a:r>
            <a:r>
              <a:rPr dirty="0" lang="en-US"/>
              <a:t> </a:t>
            </a:r>
            <a:r>
              <a:rPr dirty="0" lang="en-US"/>
              <a:t>o</a:t>
            </a:r>
            <a:r>
              <a:rPr dirty="0" lang="en-US"/>
              <a:t>f</a:t>
            </a:r>
            <a:r>
              <a:rPr dirty="0" lang="en-US"/>
              <a:t> </a:t>
            </a:r>
            <a:r>
              <a:rPr dirty="0" lang="en-US"/>
              <a:t>t</a:t>
            </a:r>
            <a:r>
              <a:rPr dirty="0" lang="en-US"/>
              <a:t>h</a:t>
            </a:r>
            <a:r>
              <a:rPr dirty="0" lang="en-US"/>
              <a:t>i</a:t>
            </a:r>
            <a:r>
              <a:rPr dirty="0" lang="en-US"/>
              <a:t>s</a:t>
            </a:r>
            <a:r>
              <a:rPr dirty="0" lang="en-US"/>
              <a:t> </a:t>
            </a:r>
            <a:r>
              <a:rPr dirty="0" lang="en-US"/>
              <a:t>p</a:t>
            </a:r>
            <a:r>
              <a:rPr dirty="0" lang="en-US"/>
              <a:t>r</a:t>
            </a:r>
            <a:r>
              <a:rPr dirty="0" lang="en-US"/>
              <a:t>o</a:t>
            </a:r>
            <a:r>
              <a:rPr dirty="0" lang="en-US"/>
              <a:t>j</a:t>
            </a:r>
            <a:r>
              <a:rPr dirty="0" lang="en-US"/>
              <a:t>e</a:t>
            </a:r>
            <a:r>
              <a:rPr dirty="0" lang="en-US"/>
              <a:t>c</a:t>
            </a:r>
            <a:r>
              <a:rPr dirty="0" lang="en-US"/>
              <a:t>t</a:t>
            </a:r>
            <a:r>
              <a:rPr dirty="0" lang="en-US"/>
              <a:t> </a:t>
            </a:r>
            <a:r>
              <a:rPr dirty="0" lang="en-US"/>
              <a:t>i</a:t>
            </a:r>
            <a:r>
              <a:rPr dirty="0" lang="en-US"/>
              <a:t>s</a:t>
            </a:r>
            <a:r>
              <a:rPr dirty="0" lang="en-US"/>
              <a:t> </a:t>
            </a:r>
            <a:r>
              <a:rPr dirty="0" lang="en-US"/>
              <a:t>t</a:t>
            </a:r>
            <a:r>
              <a:rPr dirty="0" lang="en-US"/>
              <a:t>o</a:t>
            </a:r>
            <a:r>
              <a:rPr dirty="0" lang="en-US"/>
              <a:t> </a:t>
            </a:r>
            <a:r>
              <a:rPr dirty="0" lang="en-US"/>
              <a:t>c</a:t>
            </a:r>
            <a:r>
              <a:rPr dirty="0" lang="en-US"/>
              <a:t>o</a:t>
            </a:r>
            <a:r>
              <a:rPr dirty="0" lang="en-US"/>
              <a:t>m</a:t>
            </a:r>
            <a:r>
              <a:rPr dirty="0" lang="en-US"/>
              <a:t>p</a:t>
            </a:r>
            <a:r>
              <a:rPr dirty="0" lang="en-US"/>
              <a:t>u</a:t>
            </a:r>
            <a:r>
              <a:rPr dirty="0" lang="en-US"/>
              <a:t>t</a:t>
            </a:r>
            <a:r>
              <a:rPr dirty="0" lang="en-US"/>
              <a:t>e</a:t>
            </a:r>
            <a:r>
              <a:rPr dirty="0" lang="en-US"/>
              <a:t>r</a:t>
            </a:r>
            <a:r>
              <a:rPr dirty="0" lang="en-US"/>
              <a:t>i</a:t>
            </a:r>
            <a:r>
              <a:rPr dirty="0" lang="en-US"/>
              <a:t>z</a:t>
            </a:r>
            <a:r>
              <a:rPr dirty="0" lang="en-US"/>
              <a:t>a</a:t>
            </a:r>
            <a:r>
              <a:rPr dirty="0" lang="en-US"/>
              <a:t>tion</a:t>
            </a:r>
            <a:r>
              <a:rPr dirty="0" lang="en-US"/>
              <a:t> </a:t>
            </a:r>
            <a:r>
              <a:rPr dirty="0" lang="en-US"/>
              <a:t>o</a:t>
            </a:r>
            <a:r>
              <a:rPr dirty="0" lang="en-US"/>
              <a:t>f</a:t>
            </a:r>
            <a:r>
              <a:rPr dirty="0" lang="en-US"/>
              <a:t> </a:t>
            </a:r>
            <a:r>
              <a:rPr dirty="0" lang="en-US"/>
              <a:t>a</a:t>
            </a:r>
            <a:r>
              <a:rPr dirty="0" lang="en-US"/>
              <a:t>l</a:t>
            </a:r>
            <a:r>
              <a:rPr dirty="0" lang="en-US"/>
              <a:t>l</a:t>
            </a:r>
            <a:r>
              <a:rPr dirty="0" lang="en-US"/>
              <a:t> </a:t>
            </a:r>
            <a:r>
              <a:rPr dirty="0" lang="en-US"/>
              <a:t>t</a:t>
            </a:r>
            <a:r>
              <a:rPr dirty="0" lang="en-US"/>
              <a:t>h</a:t>
            </a:r>
            <a:r>
              <a:rPr dirty="0" lang="en-US"/>
              <a:t>e</a:t>
            </a:r>
            <a:r>
              <a:rPr dirty="0" lang="en-US"/>
              <a:t> </a:t>
            </a:r>
            <a:r>
              <a:rPr dirty="0" lang="en-US"/>
              <a:t>p</a:t>
            </a:r>
            <a:r>
              <a:rPr dirty="0" lang="en-US"/>
              <a:t>r</a:t>
            </a:r>
            <a:r>
              <a:rPr dirty="0" lang="en-US"/>
              <a:t>o</a:t>
            </a:r>
            <a:r>
              <a:rPr dirty="0" lang="en-US"/>
              <a:t>c</a:t>
            </a:r>
            <a:r>
              <a:rPr dirty="0" lang="en-US"/>
              <a:t>e</a:t>
            </a:r>
            <a:r>
              <a:rPr dirty="0" lang="en-US"/>
              <a:t>s</a:t>
            </a:r>
            <a:r>
              <a:rPr dirty="0" lang="en-US"/>
              <a:t>s</a:t>
            </a:r>
            <a:r>
              <a:rPr dirty="0" lang="en-US"/>
              <a:t> </a:t>
            </a:r>
            <a:r>
              <a:rPr dirty="0" lang="en-US"/>
              <a:t>w</a:t>
            </a:r>
            <a:r>
              <a:rPr dirty="0" lang="en-US"/>
              <a:t>h</a:t>
            </a:r>
            <a:r>
              <a:rPr dirty="0" lang="en-US"/>
              <a:t>i</a:t>
            </a:r>
            <a:r>
              <a:rPr dirty="0" lang="en-US"/>
              <a:t>c</a:t>
            </a:r>
            <a:r>
              <a:rPr dirty="0" lang="en-US"/>
              <a:t>h</a:t>
            </a:r>
            <a:r>
              <a:rPr dirty="0" lang="en-US"/>
              <a:t> </a:t>
            </a:r>
            <a:r>
              <a:rPr dirty="0" lang="en-US"/>
              <a:t>h</a:t>
            </a:r>
            <a:r>
              <a:rPr dirty="0" lang="en-US"/>
              <a:t>a</a:t>
            </a:r>
            <a:r>
              <a:rPr dirty="0" lang="en-US"/>
              <a:t>p</a:t>
            </a:r>
            <a:r>
              <a:rPr dirty="0" lang="en-US"/>
              <a:t>p</a:t>
            </a:r>
            <a:r>
              <a:rPr dirty="0" lang="en-US"/>
              <a:t>e</a:t>
            </a:r>
            <a:r>
              <a:rPr dirty="0" lang="en-US"/>
              <a:t>n</a:t>
            </a:r>
            <a:r>
              <a:rPr dirty="0" lang="en-US"/>
              <a:t> </a:t>
            </a:r>
            <a:r>
              <a:rPr dirty="0" lang="en-US"/>
              <a:t>r</a:t>
            </a:r>
            <a:r>
              <a:rPr dirty="0" lang="en-US"/>
              <a:t>e</a:t>
            </a:r>
            <a:r>
              <a:rPr dirty="0" lang="en-US"/>
              <a:t>s</a:t>
            </a:r>
            <a:r>
              <a:rPr dirty="0" lang="en-US"/>
              <a:t>t</a:t>
            </a:r>
            <a:r>
              <a:rPr dirty="0" lang="en-US"/>
              <a:t>a</a:t>
            </a:r>
            <a:r>
              <a:rPr dirty="0" lang="en-US"/>
              <a:t>u</a:t>
            </a:r>
            <a:r>
              <a:rPr dirty="0" lang="en-US"/>
              <a:t>rant</a:t>
            </a:r>
            <a:r>
              <a:rPr dirty="0" lang="en-US"/>
              <a:t>.</a:t>
            </a:r>
            <a:r>
              <a:rPr dirty="0" lang="en-US"/>
              <a:t> </a:t>
            </a:r>
            <a:r>
              <a:rPr dirty="0" lang="en-US"/>
              <a:t>I</a:t>
            </a:r>
            <a:r>
              <a:rPr dirty="0" lang="en-US"/>
              <a:t>t</a:t>
            </a:r>
            <a:r>
              <a:rPr dirty="0" lang="en-US"/>
              <a:t> </a:t>
            </a:r>
            <a:r>
              <a:rPr dirty="0" lang="en-US"/>
              <a:t>i</a:t>
            </a:r>
            <a:r>
              <a:rPr dirty="0" lang="en-US"/>
              <a:t>s</a:t>
            </a:r>
            <a:r>
              <a:rPr dirty="0" lang="en-US"/>
              <a:t> </a:t>
            </a:r>
            <a:r>
              <a:rPr dirty="0" lang="en-US"/>
              <a:t>a</a:t>
            </a:r>
            <a:r>
              <a:rPr dirty="0" lang="en-US"/>
              <a:t> </a:t>
            </a:r>
            <a:r>
              <a:rPr dirty="0" lang="en-US"/>
              <a:t>d</a:t>
            </a:r>
            <a:r>
              <a:rPr dirty="0" lang="en-US"/>
              <a:t>a</a:t>
            </a:r>
            <a:r>
              <a:rPr dirty="0" lang="en-US"/>
              <a:t>t</a:t>
            </a:r>
            <a:r>
              <a:rPr dirty="0" lang="en-US"/>
              <a:t>a</a:t>
            </a:r>
            <a:r>
              <a:rPr dirty="0" lang="en-US"/>
              <a:t>b</a:t>
            </a:r>
            <a:r>
              <a:rPr dirty="0" lang="en-US"/>
              <a:t>a</a:t>
            </a:r>
            <a:r>
              <a:rPr dirty="0" lang="en-US"/>
              <a:t>s</a:t>
            </a:r>
            <a:r>
              <a:rPr dirty="0" lang="en-US"/>
              <a:t>e</a:t>
            </a:r>
            <a:r>
              <a:rPr dirty="0" lang="en-US"/>
              <a:t> </a:t>
            </a:r>
            <a:r>
              <a:rPr dirty="0" lang="en-US"/>
              <a:t>s</a:t>
            </a:r>
            <a:r>
              <a:rPr dirty="0" lang="en-US"/>
              <a:t>y</a:t>
            </a:r>
            <a:r>
              <a:rPr dirty="0" lang="en-US"/>
              <a:t>s</a:t>
            </a:r>
            <a:r>
              <a:rPr dirty="0" lang="en-US"/>
              <a:t>t</a:t>
            </a:r>
            <a:r>
              <a:rPr dirty="0" lang="en-US"/>
              <a:t>e</a:t>
            </a:r>
            <a:r>
              <a:rPr dirty="0" lang="en-US"/>
              <a:t>m</a:t>
            </a:r>
            <a:r>
              <a:rPr dirty="0" lang="en-US"/>
              <a:t> </a:t>
            </a:r>
            <a:r>
              <a:rPr dirty="0" lang="en-US"/>
              <a:t>f</a:t>
            </a:r>
            <a:r>
              <a:rPr dirty="0" lang="en-US"/>
              <a:t>o</a:t>
            </a:r>
            <a:r>
              <a:rPr dirty="0" lang="en-US"/>
              <a:t>r</a:t>
            </a:r>
            <a:r>
              <a:rPr dirty="0" lang="en-US"/>
              <a:t> </a:t>
            </a:r>
            <a:r>
              <a:rPr dirty="0" lang="en-US"/>
              <a:t>c</a:t>
            </a:r>
            <a:r>
              <a:rPr dirty="0" lang="en-US"/>
              <a:t>r</a:t>
            </a:r>
            <a:r>
              <a:rPr dirty="0" lang="en-US"/>
              <a:t>e</a:t>
            </a:r>
            <a:r>
              <a:rPr dirty="0" lang="en-US"/>
              <a:t>a</a:t>
            </a:r>
            <a:r>
              <a:rPr dirty="0" lang="en-US"/>
              <a:t>t</a:t>
            </a:r>
            <a:r>
              <a:rPr dirty="0" lang="en-US"/>
              <a:t>i</a:t>
            </a:r>
            <a:r>
              <a:rPr dirty="0" lang="en-US"/>
              <a:t>n</a:t>
            </a:r>
            <a:r>
              <a:rPr dirty="0" lang="en-US"/>
              <a:t>g</a:t>
            </a:r>
            <a:r>
              <a:rPr dirty="0" lang="en-US"/>
              <a:t> </a:t>
            </a:r>
            <a:r>
              <a:rPr dirty="0" lang="en-US"/>
              <a:t>a</a:t>
            </a:r>
            <a:r>
              <a:rPr dirty="0" lang="en-US"/>
              <a:t> </a:t>
            </a:r>
            <a:r>
              <a:rPr dirty="0" lang="en-US"/>
              <a:t>s</a:t>
            </a:r>
            <a:r>
              <a:rPr dirty="0" lang="en-US"/>
              <a:t>e</a:t>
            </a:r>
            <a:r>
              <a:rPr dirty="0" lang="en-US"/>
              <a:t>l</a:t>
            </a:r>
            <a:r>
              <a:rPr dirty="0" lang="en-US"/>
              <a:t>e</a:t>
            </a:r>
            <a:r>
              <a:rPr dirty="0" lang="en-US"/>
              <a:t>c</a:t>
            </a:r>
            <a:r>
              <a:rPr dirty="0" lang="en-US"/>
              <a:t>t</a:t>
            </a:r>
            <a:r>
              <a:rPr dirty="0" lang="en-US"/>
              <a:t>i</a:t>
            </a:r>
            <a:r>
              <a:rPr dirty="0" lang="en-US"/>
              <a:t>v</a:t>
            </a:r>
            <a:r>
              <a:rPr dirty="0" lang="en-US"/>
              <a:t>e</a:t>
            </a:r>
            <a:r>
              <a:rPr dirty="0" lang="en-US"/>
              <a:t> </a:t>
            </a:r>
            <a:r>
              <a:rPr dirty="0" lang="en-US"/>
              <a:t>r</a:t>
            </a:r>
            <a:r>
              <a:rPr dirty="0" lang="en-US"/>
              <a:t>e</a:t>
            </a:r>
            <a:r>
              <a:rPr dirty="0" lang="en-US"/>
              <a:t>t</a:t>
            </a:r>
            <a:r>
              <a:rPr dirty="0" lang="en-US"/>
              <a:t>r</a:t>
            </a:r>
            <a:r>
              <a:rPr dirty="0" lang="en-US"/>
              <a:t>i</a:t>
            </a:r>
            <a:r>
              <a:rPr dirty="0" lang="en-US"/>
              <a:t>v</a:t>
            </a:r>
            <a:r>
              <a:rPr dirty="0" lang="en-US"/>
              <a:t>e</a:t>
            </a:r>
            <a:r>
              <a:rPr dirty="0" lang="en-US"/>
              <a:t>d</a:t>
            </a:r>
            <a:r>
              <a:rPr dirty="0" lang="en-US"/>
              <a:t> </a:t>
            </a:r>
            <a:r>
              <a:rPr dirty="0" lang="en-US"/>
              <a:t>o</a:t>
            </a:r>
            <a:r>
              <a:rPr dirty="0" lang="en-US"/>
              <a:t>f</a:t>
            </a:r>
            <a:r>
              <a:rPr dirty="0" lang="en-US"/>
              <a:t> </a:t>
            </a:r>
            <a:r>
              <a:rPr dirty="0" lang="en-US"/>
              <a:t>i</a:t>
            </a:r>
            <a:r>
              <a:rPr dirty="0" lang="en-US"/>
              <a:t>n</a:t>
            </a:r>
            <a:r>
              <a:rPr dirty="0" lang="en-US"/>
              <a:t>f</a:t>
            </a:r>
            <a:r>
              <a:rPr dirty="0" lang="en-US"/>
              <a:t>o</a:t>
            </a:r>
            <a:r>
              <a:rPr dirty="0" lang="en-US"/>
              <a:t>r</a:t>
            </a:r>
            <a:r>
              <a:rPr dirty="0" lang="en-US"/>
              <a:t>m</a:t>
            </a:r>
            <a:r>
              <a:rPr dirty="0" lang="en-US"/>
              <a:t>a</a:t>
            </a:r>
            <a:r>
              <a:rPr dirty="0" lang="en-US"/>
              <a:t>t</a:t>
            </a:r>
            <a:r>
              <a:rPr dirty="0" lang="en-US"/>
              <a:t>i</a:t>
            </a:r>
            <a:r>
              <a:rPr dirty="0" lang="en-US"/>
              <a:t>o</a:t>
            </a:r>
            <a:r>
              <a:rPr dirty="0" lang="en-US"/>
              <a:t>n</a:t>
            </a:r>
            <a:r>
              <a:rPr dirty="0" lang="en-US"/>
              <a:t> </a:t>
            </a:r>
            <a:r>
              <a:rPr dirty="0" lang="en-US"/>
              <a:t>f</a:t>
            </a:r>
            <a:r>
              <a:rPr dirty="0" lang="en-US"/>
              <a:t>o</a:t>
            </a:r>
            <a:r>
              <a:rPr dirty="0" lang="en-US"/>
              <a:t>r</a:t>
            </a:r>
            <a:r>
              <a:rPr dirty="0" lang="en-US"/>
              <a:t> </a:t>
            </a:r>
            <a:r>
              <a:rPr dirty="0" lang="en-US"/>
              <a:t>s</a:t>
            </a:r>
            <a:r>
              <a:rPr dirty="0" lang="en-US"/>
              <a:t>u</a:t>
            </a:r>
            <a:r>
              <a:rPr dirty="0" lang="en-US"/>
              <a:t>b</a:t>
            </a:r>
            <a:r>
              <a:rPr dirty="0" lang="en-US"/>
              <a:t>s</a:t>
            </a:r>
            <a:r>
              <a:rPr dirty="0" lang="en-US"/>
              <a:t>e</a:t>
            </a:r>
            <a:r>
              <a:rPr dirty="0" lang="en-US"/>
              <a:t>q</a:t>
            </a:r>
            <a:r>
              <a:rPr dirty="0" lang="en-US"/>
              <a:t>u</a:t>
            </a:r>
            <a:r>
              <a:rPr dirty="0" lang="en-US"/>
              <a:t>e</a:t>
            </a:r>
            <a:r>
              <a:rPr dirty="0" lang="en-US"/>
              <a:t>n</a:t>
            </a:r>
            <a:r>
              <a:rPr dirty="0" lang="en-US"/>
              <a:t>t</a:t>
            </a:r>
            <a:r>
              <a:rPr dirty="0" lang="en-US"/>
              <a:t> </a:t>
            </a:r>
            <a:r>
              <a:rPr dirty="0" lang="en-US"/>
              <a:t>a</a:t>
            </a:r>
            <a:r>
              <a:rPr dirty="0" lang="en-US"/>
              <a:t>n</a:t>
            </a:r>
            <a:r>
              <a:rPr dirty="0" lang="en-US"/>
              <a:t>a</a:t>
            </a:r>
            <a:r>
              <a:rPr dirty="0" lang="en-US"/>
              <a:t>l</a:t>
            </a:r>
            <a:r>
              <a:rPr dirty="0" lang="en-US"/>
              <a:t>y</a:t>
            </a:r>
            <a:r>
              <a:rPr dirty="0" lang="en-US"/>
              <a:t>s</a:t>
            </a:r>
            <a:r>
              <a:rPr dirty="0" lang="en-US"/>
              <a:t>i</a:t>
            </a:r>
            <a:r>
              <a:rPr dirty="0" lang="en-US"/>
              <a:t>s</a:t>
            </a:r>
            <a:r>
              <a:rPr dirty="0" lang="en-US"/>
              <a:t>,</a:t>
            </a:r>
            <a:r>
              <a:rPr dirty="0" lang="en-US"/>
              <a:t> </a:t>
            </a:r>
            <a:r>
              <a:rPr dirty="0" lang="en-US"/>
              <a:t>m</a:t>
            </a:r>
            <a:r>
              <a:rPr dirty="0" lang="en-US"/>
              <a:t>a</a:t>
            </a:r>
            <a:r>
              <a:rPr dirty="0" lang="en-US"/>
              <a:t>n</a:t>
            </a:r>
            <a:r>
              <a:rPr dirty="0" lang="en-US"/>
              <a:t>i</a:t>
            </a:r>
            <a:r>
              <a:rPr dirty="0" lang="en-US"/>
              <a:t>p</a:t>
            </a:r>
            <a:r>
              <a:rPr dirty="0" lang="en-US"/>
              <a:t>u</a:t>
            </a:r>
            <a:r>
              <a:rPr dirty="0" lang="en-US"/>
              <a:t>l</a:t>
            </a:r>
            <a:r>
              <a:rPr dirty="0" lang="en-US"/>
              <a:t>a</a:t>
            </a:r>
            <a:r>
              <a:rPr dirty="0" lang="en-US"/>
              <a:t>t</a:t>
            </a:r>
            <a:r>
              <a:rPr dirty="0" lang="en-US"/>
              <a:t>i</a:t>
            </a:r>
            <a:r>
              <a:rPr dirty="0" lang="en-US"/>
              <a:t>o</a:t>
            </a:r>
            <a:r>
              <a:rPr dirty="0" lang="en-US"/>
              <a:t>n</a:t>
            </a:r>
            <a:r>
              <a:rPr dirty="0" lang="en-US"/>
              <a:t> </a:t>
            </a:r>
            <a:r>
              <a:rPr dirty="0" lang="en-US"/>
              <a:t>a</a:t>
            </a:r>
            <a:r>
              <a:rPr dirty="0" lang="en-US"/>
              <a:t>n</a:t>
            </a:r>
            <a:r>
              <a:rPr dirty="0" lang="en-US"/>
              <a:t>d</a:t>
            </a:r>
            <a:r>
              <a:rPr dirty="0" lang="en-US"/>
              <a:t> </a:t>
            </a:r>
            <a:r>
              <a:rPr dirty="0" lang="en-US"/>
              <a:t>a</a:t>
            </a:r>
            <a:r>
              <a:rPr dirty="0" lang="en-US"/>
              <a:t>p</a:t>
            </a:r>
            <a:r>
              <a:rPr dirty="0" lang="en-US"/>
              <a:t>p</a:t>
            </a:r>
            <a:r>
              <a:rPr dirty="0" lang="en-US"/>
              <a:t>l</a:t>
            </a:r>
            <a:r>
              <a:rPr dirty="0" lang="en-US"/>
              <a:t>i</a:t>
            </a:r>
            <a:r>
              <a:rPr dirty="0" lang="en-US"/>
              <a:t>c</a:t>
            </a:r>
            <a:r>
              <a:rPr dirty="0" lang="en-US"/>
              <a:t>a</a:t>
            </a:r>
            <a:r>
              <a:rPr dirty="0" lang="en-US"/>
              <a:t>t</a:t>
            </a:r>
            <a:r>
              <a:rPr dirty="0" lang="en-US"/>
              <a:t>i</a:t>
            </a:r>
            <a:r>
              <a:rPr dirty="0" lang="en-US"/>
              <a:t>o</a:t>
            </a:r>
            <a:r>
              <a:rPr dirty="0" lang="en-US"/>
              <a:t>n</a:t>
            </a:r>
            <a:r>
              <a:rPr dirty="0" lang="en-US"/>
              <a:t> </a:t>
            </a:r>
            <a:r>
              <a:rPr dirty="0" lang="en-US"/>
              <a:t> </a:t>
            </a:r>
            <a:r>
              <a:rPr dirty="0" lang="en-US"/>
              <a:t> </a:t>
            </a:r>
            <a:r>
              <a:rPr dirty="0" lang="en-US"/>
              <a:t> </a:t>
            </a:r>
            <a:r>
              <a:rPr dirty="0" lang="en-US"/>
              <a:t> </a:t>
            </a:r>
            <a:r>
              <a:rPr dirty="0" lang="en-US"/>
              <a:t> </a:t>
            </a:r>
            <a:r>
              <a:rPr dirty="0" lang="en-US"/>
              <a:t> </a:t>
            </a:r>
            <a:r>
              <a:rPr dirty="0" lang="en-US"/>
              <a:t> </a:t>
            </a:r>
            <a:r>
              <a:rPr dirty="0" lang="en-US"/>
              <a:t> </a:t>
            </a:r>
            <a:r>
              <a:rPr dirty="0" lang="en-US"/>
              <a:t> </a:t>
            </a:r>
            <a:r>
              <a:rPr dirty="0" lang="en-US"/>
              <a:t> </a:t>
            </a:r>
            <a:endParaRPr dirty="0"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7" name="Title 1048665"/>
          <p:cNvSpPr>
            <a:spLocks noGrp="1"/>
          </p:cNvSpPr>
          <p:nvPr>
            <p:ph type="ctrTitle"/>
          </p:nvPr>
        </p:nvSpPr>
        <p:spPr/>
        <p:txBody>
          <a:bodyPr/>
          <a:p>
            <a:r>
              <a:rPr lang="en-US"/>
              <a:t>Thank You</a:t>
            </a:r>
            <a:endParaRPr lang="en-GB"/>
          </a:p>
        </p:txBody>
      </p:sp>
      <p:sp>
        <p:nvSpPr>
          <p:cNvPr id="1048618" name="Subtitle 1048666"/>
          <p:cNvSpPr>
            <a:spLocks noGrp="1"/>
          </p:cNvSpPr>
          <p:nvPr>
            <p:ph type="subTitle" idx="1"/>
          </p:nvPr>
        </p:nvSpPr>
        <p:spPr/>
        <p:txBody>
          <a:bodyPr/>
          <a:p>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5" name="Title 1"/>
          <p:cNvSpPr>
            <a:spLocks noGrp="1"/>
          </p:cNvSpPr>
          <p:nvPr>
            <p:ph type="title"/>
          </p:nvPr>
        </p:nvSpPr>
        <p:spPr/>
        <p:txBody>
          <a:bodyPr/>
          <a:p>
            <a:r>
              <a:rPr dirty="0" lang="en-US"/>
              <a:t>Content</a:t>
            </a:r>
          </a:p>
        </p:txBody>
      </p:sp>
      <p:sp>
        <p:nvSpPr>
          <p:cNvPr id="1048596" name="Content Placeholder 2"/>
          <p:cNvSpPr>
            <a:spLocks noGrp="1"/>
          </p:cNvSpPr>
          <p:nvPr>
            <p:ph idx="1"/>
          </p:nvPr>
        </p:nvSpPr>
        <p:spPr/>
        <p:txBody>
          <a:bodyPr>
            <a:normAutofit lnSpcReduction="10000"/>
          </a:bodyPr>
          <a:p>
            <a:r>
              <a:rPr dirty="0" lang="en-US"/>
              <a:t>Introduction</a:t>
            </a:r>
          </a:p>
          <a:p>
            <a:r>
              <a:rPr dirty="0" lang="en-US" smtClean="0"/>
              <a:t>Motivation</a:t>
            </a:r>
            <a:endParaRPr dirty="0" lang="en-US"/>
          </a:p>
          <a:p>
            <a:r>
              <a:rPr dirty="0" lang="en-US" smtClean="0"/>
              <a:t>Objective</a:t>
            </a:r>
          </a:p>
          <a:p>
            <a:r>
              <a:rPr dirty="0" lang="en-US" smtClean="0"/>
              <a:t>Technology</a:t>
            </a:r>
            <a:endParaRPr dirty="0" lang="en-US"/>
          </a:p>
          <a:p>
            <a:r>
              <a:rPr dirty="0" lang="en-US" smtClean="0"/>
              <a:t>Methodologies</a:t>
            </a:r>
            <a:endParaRPr dirty="0" lang="en-US"/>
          </a:p>
          <a:p>
            <a:r>
              <a:rPr dirty="0" lang="en-US" smtClean="0"/>
              <a:t>DFD</a:t>
            </a:r>
            <a:endParaRPr dirty="0" lang="en-US"/>
          </a:p>
          <a:p>
            <a:r>
              <a:rPr dirty="0" lang="en-US" smtClean="0"/>
              <a:t>Use Case</a:t>
            </a:r>
            <a:endParaRPr dirty="0" lang="en-US"/>
          </a:p>
          <a:p>
            <a:r>
              <a:rPr dirty="0" lang="en-US" smtClean="0"/>
              <a:t>E-R Diagram</a:t>
            </a:r>
          </a:p>
          <a:p>
            <a:r>
              <a:rPr dirty="0" lang="en-US" smtClean="0"/>
              <a:t>Database Table</a:t>
            </a:r>
          </a:p>
          <a:p>
            <a:r>
              <a:rPr dirty="0" lang="en-US" smtClean="0"/>
              <a:t>Modules</a:t>
            </a:r>
          </a:p>
          <a:p>
            <a:r>
              <a:rPr dirty="0" lang="en-US" smtClean="0"/>
              <a:t>Limitation  &amp; Future Work</a:t>
            </a:r>
          </a:p>
          <a:p>
            <a:r>
              <a:rPr dirty="0" lang="en-US" smtClean="0"/>
              <a:t>Conclusion</a:t>
            </a:r>
            <a:endParaRPr dirty="0" lang="en-US"/>
          </a:p>
          <a:p>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7" name="Title 1"/>
          <p:cNvSpPr>
            <a:spLocks noGrp="1"/>
          </p:cNvSpPr>
          <p:nvPr>
            <p:ph type="title"/>
          </p:nvPr>
        </p:nvSpPr>
        <p:spPr/>
        <p:txBody>
          <a:bodyPr/>
          <a:p>
            <a:r>
              <a:rPr dirty="0" lang="en-US"/>
              <a:t>Introduction</a:t>
            </a:r>
          </a:p>
        </p:txBody>
      </p:sp>
      <p:sp>
        <p:nvSpPr>
          <p:cNvPr id="1048598" name="Content Placeholder 2"/>
          <p:cNvSpPr>
            <a:spLocks noGrp="1"/>
          </p:cNvSpPr>
          <p:nvPr>
            <p:ph idx="1"/>
          </p:nvPr>
        </p:nvSpPr>
        <p:spPr/>
        <p:txBody>
          <a:bodyPr/>
          <a:p>
            <a:r>
              <a:rPr dirty="0" lang="en-US"/>
              <a:t>There are lots of restaurantthat provide food to customer. They should maintain the restaurent smartly so that they reduce time and keep the all record. Thats why we will make a software management system to maintian restaurent properly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9" name="Title 1"/>
          <p:cNvSpPr>
            <a:spLocks noGrp="1"/>
          </p:cNvSpPr>
          <p:nvPr>
            <p:ph type="title"/>
          </p:nvPr>
        </p:nvSpPr>
        <p:spPr/>
        <p:txBody>
          <a:bodyPr/>
          <a:p>
            <a:r>
              <a:rPr dirty="0" lang="en-US" smtClean="0"/>
              <a:t>Motivation</a:t>
            </a:r>
            <a:endParaRPr dirty="0" lang="en-US"/>
          </a:p>
        </p:txBody>
      </p:sp>
      <p:sp>
        <p:nvSpPr>
          <p:cNvPr id="1048600" name="Content Placeholder 2"/>
          <p:cNvSpPr>
            <a:spLocks noGrp="1"/>
          </p:cNvSpPr>
          <p:nvPr>
            <p:ph idx="1"/>
          </p:nvPr>
        </p:nvSpPr>
        <p:spPr/>
        <p:txBody>
          <a:bodyPr/>
          <a:p>
            <a:r>
              <a:rPr dirty="0" lang="en-US" smtClean="0"/>
              <a:t>The project aims to develop a system is for any type of document but nothing particular. This system is revolutionary to document processing. The uniqueness is being desktop based offline application and for general-purpose. This system available in a single computer. But it’s database can be access through local area network if database in a server computer. This system is developing by </a:t>
            </a:r>
            <a:r>
              <a:rPr dirty="0" lang="en-US" err="1" smtClean="0"/>
              <a:t>.Net</a:t>
            </a:r>
            <a:r>
              <a:rPr dirty="0" lang="en-US" smtClean="0"/>
              <a:t> Framework which followed the code first approach. To develop a database system which can easily store, retrieve and delete data.</a:t>
            </a:r>
          </a:p>
          <a:p>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Title 1"/>
          <p:cNvSpPr>
            <a:spLocks noGrp="1"/>
          </p:cNvSpPr>
          <p:nvPr>
            <p:ph type="title"/>
          </p:nvPr>
        </p:nvSpPr>
        <p:spPr/>
        <p:txBody>
          <a:bodyPr/>
          <a:p>
            <a:r>
              <a:rPr dirty="0" lang="en-US"/>
              <a:t>Objective</a:t>
            </a:r>
          </a:p>
        </p:txBody>
      </p:sp>
      <p:sp>
        <p:nvSpPr>
          <p:cNvPr id="1048602" name="Content Placeholder 2"/>
          <p:cNvSpPr>
            <a:spLocks noGrp="1"/>
          </p:cNvSpPr>
          <p:nvPr>
            <p:ph idx="1"/>
          </p:nvPr>
        </p:nvSpPr>
        <p:spPr/>
        <p:txBody>
          <a:bodyPr/>
          <a:p>
            <a:r>
              <a:rPr dirty="0" lang="en-US"/>
              <a:t>Reduce time to maintain a restaurant.</a:t>
            </a:r>
          </a:p>
          <a:p>
            <a:r>
              <a:rPr dirty="0" lang="en-US"/>
              <a:t>Track of member records.</a:t>
            </a:r>
          </a:p>
          <a:p>
            <a:r>
              <a:rPr dirty="0" lang="en-US"/>
              <a:t>Calculate item note correctly.</a:t>
            </a:r>
          </a:p>
          <a:p>
            <a:r>
              <a:rPr dirty="0" lang="en-US"/>
              <a:t>Keep special member </a:t>
            </a:r>
            <a:r>
              <a:rPr dirty="0" lang="en-US" err="1"/>
              <a:t>dio</a:t>
            </a:r>
            <a:r>
              <a:rPr dirty="0" lang="en-US"/>
              <a:t> data.</a:t>
            </a:r>
          </a:p>
          <a:p>
            <a:r>
              <a:rPr dirty="0" lang="en-US"/>
              <a:t>Track of total sales.</a:t>
            </a:r>
          </a:p>
          <a:p>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3" name="Title 1"/>
          <p:cNvSpPr>
            <a:spLocks noGrp="1"/>
          </p:cNvSpPr>
          <p:nvPr>
            <p:ph type="title"/>
          </p:nvPr>
        </p:nvSpPr>
        <p:spPr/>
        <p:txBody>
          <a:bodyPr/>
          <a:p>
            <a:r>
              <a:rPr dirty="0" lang="en-US" smtClean="0"/>
              <a:t>Technology</a:t>
            </a:r>
            <a:endParaRPr dirty="0" lang="en-US"/>
          </a:p>
        </p:txBody>
      </p:sp>
      <p:sp>
        <p:nvSpPr>
          <p:cNvPr id="1048604" name="Content Placeholder 2"/>
          <p:cNvSpPr>
            <a:spLocks noGrp="1"/>
          </p:cNvSpPr>
          <p:nvPr>
            <p:ph idx="1"/>
          </p:nvPr>
        </p:nvSpPr>
        <p:spPr/>
        <p:txBody>
          <a:bodyPr/>
          <a:p>
            <a:pPr>
              <a:buNone/>
            </a:pPr>
            <a:r>
              <a:rPr dirty="0" lang="en-US"/>
              <a:t>   </a:t>
            </a:r>
            <a:r>
              <a:rPr dirty="0" lang="en-US" smtClean="0"/>
              <a:t>There are some technology use in our system.</a:t>
            </a:r>
          </a:p>
          <a:p>
            <a:r>
              <a:rPr dirty="0" lang="en-US" smtClean="0"/>
              <a:t>For Front End we used  programming language  c, c# and also used  . Net Frame work</a:t>
            </a:r>
          </a:p>
          <a:p>
            <a:r>
              <a:rPr dirty="0" lang="en-US" smtClean="0"/>
              <a:t> For Back End we used XAMPP software and </a:t>
            </a:r>
            <a:r>
              <a:rPr dirty="0" lang="en-US" err="1" smtClean="0"/>
              <a:t>MySQL</a:t>
            </a:r>
            <a:r>
              <a:rPr dirty="0" lang="en-US" smtClean="0"/>
              <a:t> </a:t>
            </a:r>
            <a:r>
              <a:rPr dirty="0" lang="en-US" err="1" smtClean="0"/>
              <a:t>quary</a:t>
            </a:r>
            <a:r>
              <a:rPr dirty="0" lang="en-US" smtClean="0"/>
              <a:t>.</a:t>
            </a:r>
          </a:p>
          <a:p>
            <a:r>
              <a:rPr dirty="0" lang="en-US" smtClean="0"/>
              <a:t>Many Online tools for UML diagram</a:t>
            </a:r>
          </a:p>
          <a:p>
            <a:endParaRPr dirty="0" lang="en-US" smtClean="0"/>
          </a:p>
          <a:p>
            <a:pPr>
              <a:buNone/>
            </a:pP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5" name="Title 1"/>
          <p:cNvSpPr>
            <a:spLocks noGrp="1"/>
          </p:cNvSpPr>
          <p:nvPr>
            <p:ph type="title"/>
          </p:nvPr>
        </p:nvSpPr>
        <p:spPr/>
        <p:txBody>
          <a:bodyPr/>
          <a:p>
            <a:r>
              <a:rPr dirty="0" lang="en-US" smtClean="0"/>
              <a:t>Methodologies</a:t>
            </a:r>
            <a:endParaRPr dirty="0" lang="en-US"/>
          </a:p>
        </p:txBody>
      </p:sp>
      <p:sp>
        <p:nvSpPr>
          <p:cNvPr id="1048606" name="Content Placeholder 2"/>
          <p:cNvSpPr>
            <a:spLocks noGrp="1"/>
          </p:cNvSpPr>
          <p:nvPr>
            <p:ph idx="1"/>
          </p:nvPr>
        </p:nvSpPr>
        <p:spPr/>
        <p:txBody>
          <a:bodyPr/>
          <a:p>
            <a:r>
              <a:rPr dirty="0" lang="en-US" smtClean="0"/>
              <a:t>We used Agile method. In software development , agile approaches develop requirements and solution through the collaborative effort of self-organizing and cross-functional teams and their customer/end user. We think this is the perfect for our project . This is a small project and restaurant manager ,owner gives their feedback and those are helpful for make that project</a:t>
            </a: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7" name="Title 1"/>
          <p:cNvSpPr>
            <a:spLocks noGrp="1"/>
          </p:cNvSpPr>
          <p:nvPr>
            <p:ph type="title"/>
          </p:nvPr>
        </p:nvSpPr>
        <p:spPr/>
        <p:txBody>
          <a:bodyPr/>
          <a:p>
            <a:r>
              <a:rPr dirty="0" lang="en-US" smtClean="0"/>
              <a:t>DFD</a:t>
            </a:r>
            <a:endParaRPr dirty="0" lang="en-US"/>
          </a:p>
        </p:txBody>
      </p:sp>
      <p:pic>
        <p:nvPicPr>
          <p:cNvPr id="2097152" name="Content Placeholder 3" descr="Resaurant_zero_level Diagram-1.png"/>
          <p:cNvPicPr>
            <a:picLocks noChangeAspect="1" noGrp="1"/>
          </p:cNvPicPr>
          <p:nvPr>
            <p:ph idx="1"/>
          </p:nvPr>
        </p:nvPicPr>
        <p:blipFill>
          <a:blip xmlns:r="http://schemas.openxmlformats.org/officeDocument/2006/relationships" r:embed="rId1"/>
          <a:stretch>
            <a:fillRect/>
          </a:stretch>
        </p:blipFill>
        <p:spPr>
          <a:xfrm>
            <a:off x="381000" y="1600200"/>
            <a:ext cx="3529399" cy="4495800"/>
          </a:xfrm>
        </p:spPr>
      </p:pic>
      <p:pic>
        <p:nvPicPr>
          <p:cNvPr id="2097153" name="Picture 4" descr="Untitled Diagram.png"/>
          <p:cNvPicPr>
            <a:picLocks noChangeAspect="1"/>
          </p:cNvPicPr>
          <p:nvPr/>
        </p:nvPicPr>
        <p:blipFill>
          <a:blip xmlns:r="http://schemas.openxmlformats.org/officeDocument/2006/relationships" r:embed="rId2"/>
          <a:stretch>
            <a:fillRect/>
          </a:stretch>
        </p:blipFill>
        <p:spPr>
          <a:xfrm>
            <a:off x="4419600" y="1981200"/>
            <a:ext cx="3676650" cy="3657600"/>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8" name="Title 1"/>
          <p:cNvSpPr>
            <a:spLocks noGrp="1"/>
          </p:cNvSpPr>
          <p:nvPr>
            <p:ph type="title"/>
          </p:nvPr>
        </p:nvSpPr>
        <p:spPr/>
        <p:txBody>
          <a:bodyPr/>
          <a:p>
            <a:r>
              <a:rPr dirty="0" lang="en-US" smtClean="0"/>
              <a:t>Use Case</a:t>
            </a:r>
            <a:endParaRPr dirty="0" lang="en-US"/>
          </a:p>
        </p:txBody>
      </p:sp>
      <p:sp>
        <p:nvSpPr>
          <p:cNvPr id="1048609" name="Content Placeholder 2"/>
          <p:cNvSpPr>
            <a:spLocks noGrp="1"/>
          </p:cNvSpPr>
          <p:nvPr>
            <p:ph idx="1"/>
          </p:nvPr>
        </p:nvSpPr>
        <p:spPr/>
        <p:txBody>
          <a:bodyPr/>
          <a:p>
            <a:endParaRPr dirty="0" lang="en-US"/>
          </a:p>
          <a:p>
            <a:pPr>
              <a:buNone/>
            </a:pPr>
            <a:endParaRPr dirty="0" lang="en-US"/>
          </a:p>
        </p:txBody>
      </p:sp>
      <p:pic>
        <p:nvPicPr>
          <p:cNvPr id="2097154" name="Picture 3" descr="uml dia2.PNG"/>
          <p:cNvPicPr>
            <a:picLocks noChangeAspect="1"/>
          </p:cNvPicPr>
          <p:nvPr/>
        </p:nvPicPr>
        <p:blipFill>
          <a:blip xmlns:r="http://schemas.openxmlformats.org/officeDocument/2006/relationships" r:embed="rId1"/>
          <a:stretch>
            <a:fillRect/>
          </a:stretch>
        </p:blipFill>
        <p:spPr>
          <a:xfrm>
            <a:off x="1133298" y="1215911"/>
            <a:ext cx="6877403" cy="4426177"/>
          </a:xfrm>
          <a:prstGeom prst="rec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algn="bl" blurRad="50800" dist="25400" rotWithShape="0">
              <a:srgbClr val="000000">
                <a:alpha val="60000"/>
              </a:srgbClr>
            </a:outerShdw>
          </a:effectLst>
        </a:effectStyle>
        <a:effectStyle>
          <a:effectLst/>
          <a:scene3d>
            <a:camera prst="orthographicFront">
              <a:rot lat="0" lon="0" rev="0"/>
            </a:camera>
            <a:lightRig dir="tl" rig="brightRoom">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algn="tl" flip="none" sx="32000" sy="32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Presentation of Restaurant Management System</dc:title>
  <dc:creator>ddddd</dc:creator>
  <cp:lastModifiedBy>kmc</cp:lastModifiedBy>
  <dcterms:created xsi:type="dcterms:W3CDTF">2020-06-13T16:04:49Z</dcterms:created>
  <dcterms:modified xsi:type="dcterms:W3CDTF">2020-07-11T04:37:15Z</dcterms:modified>
</cp:coreProperties>
</file>