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2"/>
  </p:notesMasterIdLst>
  <p:sldIdLst>
    <p:sldId id="256" r:id="rId4"/>
    <p:sldId id="261" r:id="rId5"/>
    <p:sldId id="264" r:id="rId6"/>
    <p:sldId id="265" r:id="rId7"/>
    <p:sldId id="299" r:id="rId8"/>
    <p:sldId id="298" r:id="rId9"/>
    <p:sldId id="279" r:id="rId10"/>
    <p:sldId id="274" r:id="rId11"/>
    <p:sldId id="275" r:id="rId12"/>
    <p:sldId id="272" r:id="rId13"/>
    <p:sldId id="276" r:id="rId14"/>
    <p:sldId id="297" r:id="rId15"/>
    <p:sldId id="277" r:id="rId16"/>
    <p:sldId id="278" r:id="rId17"/>
    <p:sldId id="282" r:id="rId18"/>
    <p:sldId id="280" r:id="rId19"/>
    <p:sldId id="283" r:id="rId20"/>
    <p:sldId id="287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6" autoAdjust="0"/>
    <p:restoredTop sz="96196" autoAdjust="0"/>
  </p:normalViewPr>
  <p:slideViewPr>
    <p:cSldViewPr>
      <p:cViewPr varScale="1">
        <p:scale>
          <a:sx n="84" d="100"/>
          <a:sy n="84" d="100"/>
        </p:scale>
        <p:origin x="872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29982559123015E-2"/>
          <c:y val="0"/>
          <c:w val="0.90152633558416406"/>
          <c:h val="0.9978366707337496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0"/>
      </c:doughnutChart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2024-05-09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3882-DEFD-4E72-8E13-72C60FD89A16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680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3882-DEFD-4E72-8E13-72C60FD89A16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075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79812" y="987574"/>
            <a:ext cx="3384376" cy="215444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PRAKTEK KERJA LAPANGAN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 INFORMASI BISNIS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ko-KR" sz="1200" b="1" dirty="0">
              <a:solidFill>
                <a:srgbClr val="57A7BD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ID" altLang="ko-KR" b="1" dirty="0"/>
          </a:p>
          <a:p>
            <a:pPr lvl="0"/>
            <a:endParaRPr lang="en-ID" altLang="ko-KR" dirty="0"/>
          </a:p>
          <a:p>
            <a:pPr lvl="0"/>
            <a:endParaRPr lang="en-ID" altLang="ko-KR" b="1" dirty="0"/>
          </a:p>
          <a:p>
            <a:pPr lvl="0"/>
            <a:endParaRPr lang="en-ID" altLang="ko-KR" dirty="0"/>
          </a:p>
          <a:p>
            <a:pPr lvl="0"/>
            <a:endParaRPr lang="en-ID" altLang="ko-KR" b="1" dirty="0"/>
          </a:p>
          <a:p>
            <a:pPr lvl="0"/>
            <a:endParaRPr lang="en-ID" altLang="ko-KR" dirty="0"/>
          </a:p>
          <a:p>
            <a:pPr lvl="0"/>
            <a:endParaRPr lang="en-ID" altLang="ko-KR" b="1" dirty="0"/>
          </a:p>
          <a:p>
            <a:pPr lvl="0"/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30200E-4F0B-2A5A-246C-B0EE2856A925}"/>
              </a:ext>
            </a:extLst>
          </p:cNvPr>
          <p:cNvSpPr txBox="1"/>
          <p:nvPr/>
        </p:nvSpPr>
        <p:spPr>
          <a:xfrm>
            <a:off x="2286000" y="1833086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  PENERAPAN DIGITAL LIBRARY UNTUK OTOMATISASI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ADMINISTRASI PERPUSTAKAAN DI SMKN 7 PADANG MENGUNAKAN METODE SMART “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1E2823-A632-E319-0EE6-4426FD8CB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480127"/>
            <a:ext cx="1872356" cy="162804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884576-CDE2-8297-B749-B857380ACE47}"/>
              </a:ext>
            </a:extLst>
          </p:cNvPr>
          <p:cNvSpPr txBox="1"/>
          <p:nvPr/>
        </p:nvSpPr>
        <p:spPr>
          <a:xfrm>
            <a:off x="2310829" y="3824691"/>
            <a:ext cx="4572000" cy="1556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en-ID" sz="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ID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Disusun</a:t>
            </a:r>
            <a:r>
              <a:rPr lang="en-ID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oleh :</a:t>
            </a:r>
          </a:p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ID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SYATHRIYA BASRI</a:t>
            </a:r>
            <a:r>
              <a:rPr lang="en-ID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ID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20101152610258</a:t>
            </a:r>
            <a:r>
              <a:rPr lang="en-ID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ID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ALKI EL RIDHO</a:t>
            </a:r>
            <a:r>
              <a:rPr lang="en-ID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(20101152610223)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ID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611560" y="846524"/>
            <a:ext cx="3312368" cy="165618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altLang="ko-KR" sz="32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C74CDF-8B51-7D08-056F-003629E2348E}"/>
              </a:ext>
            </a:extLst>
          </p:cNvPr>
          <p:cNvSpPr/>
          <p:nvPr/>
        </p:nvSpPr>
        <p:spPr>
          <a:xfrm>
            <a:off x="611560" y="195486"/>
            <a:ext cx="1944216" cy="4320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i="1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Sequence Diagram login</a:t>
            </a:r>
            <a:endParaRPr lang="en-ID" sz="1200" dirty="0">
              <a:solidFill>
                <a:schemeClr val="accent4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D" sz="12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45A391-3421-3B91-F9AF-83B666B29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627534"/>
            <a:ext cx="5184576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26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1"/>
          <p:cNvSpPr>
            <a:spLocks noChangeAspect="1"/>
          </p:cNvSpPr>
          <p:nvPr/>
        </p:nvSpPr>
        <p:spPr>
          <a:xfrm>
            <a:off x="2725160" y="1862339"/>
            <a:ext cx="387098" cy="39033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Rectangle 9"/>
          <p:cNvSpPr/>
          <p:nvPr/>
        </p:nvSpPr>
        <p:spPr>
          <a:xfrm>
            <a:off x="4219231" y="1691270"/>
            <a:ext cx="298013" cy="27896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ounded Rectangle 27"/>
          <p:cNvSpPr/>
          <p:nvPr/>
        </p:nvSpPr>
        <p:spPr>
          <a:xfrm>
            <a:off x="1041215" y="2198433"/>
            <a:ext cx="503240" cy="38655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6" name="Rounded Rectangle 7"/>
          <p:cNvSpPr/>
          <p:nvPr/>
        </p:nvSpPr>
        <p:spPr>
          <a:xfrm>
            <a:off x="5454047" y="1574861"/>
            <a:ext cx="295600" cy="255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B28D960-672E-EFE8-5238-689642DBC95A}"/>
              </a:ext>
            </a:extLst>
          </p:cNvPr>
          <p:cNvSpPr/>
          <p:nvPr/>
        </p:nvSpPr>
        <p:spPr>
          <a:xfrm>
            <a:off x="467544" y="253207"/>
            <a:ext cx="2448272" cy="38655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data </a:t>
            </a:r>
            <a:r>
              <a:rPr lang="en-ID" sz="1200" dirty="0" err="1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anggota</a:t>
            </a:r>
            <a:endParaRPr lang="en-ID" sz="120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5D8198E-8E17-1048-B364-6DDFDA746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34" y="966936"/>
            <a:ext cx="5841089" cy="33330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4645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010973820"/>
              </p:ext>
            </p:extLst>
          </p:nvPr>
        </p:nvGraphicFramePr>
        <p:xfrm>
          <a:off x="829079" y="1385240"/>
          <a:ext cx="1542927" cy="139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D4F460C-84CF-7635-55AF-B402BB6A0BBC}"/>
              </a:ext>
            </a:extLst>
          </p:cNvPr>
          <p:cNvSpPr txBox="1"/>
          <p:nvPr/>
        </p:nvSpPr>
        <p:spPr>
          <a:xfrm>
            <a:off x="251520" y="195486"/>
            <a:ext cx="4572000" cy="339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en-ID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Sequence Diagram Data </a:t>
            </a:r>
            <a:r>
              <a:rPr lang="en-ID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Kategori</a:t>
            </a:r>
            <a:endParaRPr lang="en-ID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F0B3D24-602A-F216-8FFD-8DCC5919F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06" y="730810"/>
            <a:ext cx="6669265" cy="349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26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3164842A-194D-F8EE-C3E5-AF6C5B17AC8A}"/>
              </a:ext>
            </a:extLst>
          </p:cNvPr>
          <p:cNvSpPr txBox="1"/>
          <p:nvPr/>
        </p:nvSpPr>
        <p:spPr>
          <a:xfrm>
            <a:off x="-1188640" y="-14288"/>
            <a:ext cx="4572000" cy="339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indent="457200" algn="ctr">
              <a:lnSpc>
                <a:spcPct val="150000"/>
              </a:lnSpc>
              <a:spcAft>
                <a:spcPts val="800"/>
              </a:spcAft>
            </a:pPr>
            <a:r>
              <a:rPr lang="en-ID" sz="12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Sequence Diagram Data </a:t>
            </a:r>
            <a:r>
              <a:rPr lang="en-ID" sz="1200" b="1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Buku</a:t>
            </a:r>
            <a:endParaRPr lang="en-ID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AC20DD0-EC7B-BFC0-851C-D3D508562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11510"/>
            <a:ext cx="605806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09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27"/>
          <p:cNvSpPr/>
          <p:nvPr/>
        </p:nvSpPr>
        <p:spPr>
          <a:xfrm>
            <a:off x="5693865" y="2627192"/>
            <a:ext cx="299807" cy="23029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797B4F"/>
              </a:solidFill>
            </a:endParaRPr>
          </a:p>
        </p:txBody>
      </p:sp>
      <p:sp>
        <p:nvSpPr>
          <p:cNvPr id="20" name="Rounded Rectangle 7"/>
          <p:cNvSpPr/>
          <p:nvPr/>
        </p:nvSpPr>
        <p:spPr>
          <a:xfrm>
            <a:off x="3202274" y="2610815"/>
            <a:ext cx="304811" cy="26304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797B4F"/>
              </a:solidFill>
            </a:endParaRPr>
          </a:p>
        </p:txBody>
      </p:sp>
      <p:sp>
        <p:nvSpPr>
          <p:cNvPr id="21" name="Rectangle 36"/>
          <p:cNvSpPr/>
          <p:nvPr/>
        </p:nvSpPr>
        <p:spPr>
          <a:xfrm>
            <a:off x="3689574" y="4096019"/>
            <a:ext cx="284937" cy="23818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797B4F"/>
              </a:solidFill>
            </a:endParaRPr>
          </a:p>
        </p:txBody>
      </p:sp>
      <p:sp>
        <p:nvSpPr>
          <p:cNvPr id="22" name="Rectangle 16"/>
          <p:cNvSpPr/>
          <p:nvPr/>
        </p:nvSpPr>
        <p:spPr>
          <a:xfrm>
            <a:off x="4424258" y="1903904"/>
            <a:ext cx="317236" cy="208492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797B4F"/>
              </a:solidFill>
            </a:endParaRPr>
          </a:p>
        </p:txBody>
      </p:sp>
      <p:sp>
        <p:nvSpPr>
          <p:cNvPr id="23" name="Oval 21"/>
          <p:cNvSpPr>
            <a:spLocks noChangeAspect="1"/>
          </p:cNvSpPr>
          <p:nvPr/>
        </p:nvSpPr>
        <p:spPr>
          <a:xfrm>
            <a:off x="4367040" y="2944679"/>
            <a:ext cx="431671" cy="43527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Rectangle 9"/>
          <p:cNvSpPr/>
          <p:nvPr/>
        </p:nvSpPr>
        <p:spPr>
          <a:xfrm>
            <a:off x="5156012" y="4023744"/>
            <a:ext cx="298013" cy="27896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ECBCCF-1D13-915A-27CE-51A7EF413A3A}"/>
              </a:ext>
            </a:extLst>
          </p:cNvPr>
          <p:cNvSpPr txBox="1"/>
          <p:nvPr/>
        </p:nvSpPr>
        <p:spPr>
          <a:xfrm>
            <a:off x="-890066" y="227519"/>
            <a:ext cx="4572000" cy="339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indent="457200" algn="ctr">
              <a:lnSpc>
                <a:spcPct val="150000"/>
              </a:lnSpc>
              <a:spcAft>
                <a:spcPts val="800"/>
              </a:spcAft>
            </a:pPr>
            <a:r>
              <a:rPr lang="en-ID" sz="12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Sequence Diagram Data </a:t>
            </a:r>
            <a:r>
              <a:rPr lang="en-ID" sz="1200" b="1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Peminjaman</a:t>
            </a:r>
            <a:endParaRPr lang="en-ID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C21FDC9-1B26-B42E-58C5-0A6AAE6F0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074" y="716161"/>
            <a:ext cx="6060238" cy="382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82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6D64AB0-D21D-64F1-EF98-233D6029F3B0}"/>
              </a:ext>
            </a:extLst>
          </p:cNvPr>
          <p:cNvSpPr txBox="1"/>
          <p:nvPr/>
        </p:nvSpPr>
        <p:spPr>
          <a:xfrm>
            <a:off x="-612576" y="195486"/>
            <a:ext cx="4572000" cy="339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indent="457200" algn="ctr">
              <a:lnSpc>
                <a:spcPct val="150000"/>
              </a:lnSpc>
              <a:spcAft>
                <a:spcPts val="800"/>
              </a:spcAft>
            </a:pPr>
            <a:r>
              <a:rPr lang="en-ID" sz="1200" b="1" i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Sequence Diagram Data </a:t>
            </a:r>
            <a:r>
              <a:rPr lang="en-ID" sz="1200" b="1" i="1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Pengembalian</a:t>
            </a:r>
            <a:endParaRPr lang="en-ID" sz="1200" dirty="0">
              <a:solidFill>
                <a:schemeClr val="accent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3ADC8A-77ED-EF61-58C0-169C5A85B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699542"/>
            <a:ext cx="5579874" cy="318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76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13544" y="2121021"/>
            <a:ext cx="108000" cy="16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8622456" y="2121021"/>
            <a:ext cx="108000" cy="16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7D8C82-CD6F-A43C-9BFD-34B2A84E5132}"/>
              </a:ext>
            </a:extLst>
          </p:cNvPr>
          <p:cNvSpPr txBox="1"/>
          <p:nvPr/>
        </p:nvSpPr>
        <p:spPr>
          <a:xfrm>
            <a:off x="251520" y="339502"/>
            <a:ext cx="4572000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en-ID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Sequence Diagram </a:t>
            </a:r>
            <a:r>
              <a:rPr lang="en-ID" sz="18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Laporan</a:t>
            </a:r>
            <a:r>
              <a:rPr lang="en-ID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ID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BC6274-A6F5-71D2-182D-271467B12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30396"/>
            <a:ext cx="5760640" cy="35855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057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5211E9-1137-DF04-21AE-38BA5EF86A8D}"/>
              </a:ext>
            </a:extLst>
          </p:cNvPr>
          <p:cNvSpPr/>
          <p:nvPr/>
        </p:nvSpPr>
        <p:spPr>
          <a:xfrm>
            <a:off x="3563888" y="109190"/>
            <a:ext cx="3240360" cy="8640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BAB V</a:t>
            </a:r>
          </a:p>
          <a:p>
            <a:pPr algn="ctr"/>
            <a:r>
              <a:rPr lang="en-ID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KESIMPULAN DAN SARAN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589440-E979-7C06-34AB-571C8703C33D}"/>
              </a:ext>
            </a:extLst>
          </p:cNvPr>
          <p:cNvSpPr/>
          <p:nvPr/>
        </p:nvSpPr>
        <p:spPr>
          <a:xfrm>
            <a:off x="395536" y="915566"/>
            <a:ext cx="5760640" cy="16561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9144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ID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Kesimpulan</a:t>
            </a:r>
            <a:endParaRPr lang="en-ID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Perpustakaan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digital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merupakan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suatu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perpustakaan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mana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seluruh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isi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koleksi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proses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pengelolaan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serta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layanannya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tersebut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berupa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kumpulan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bentuk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digital.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Perpustakaan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digital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tidak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berdiri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sendiri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melainkan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terkait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sumber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lain dan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pelayanan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informasinya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terbuka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seluruh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dunia.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Koleksi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perpustakaan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digital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terbatas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digital yang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tidak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bisa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digantikan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bentuk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tercetak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ID" sz="1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9E2393-FD61-03E7-90FC-2A67DC1C0D24}"/>
              </a:ext>
            </a:extLst>
          </p:cNvPr>
          <p:cNvSpPr/>
          <p:nvPr/>
        </p:nvSpPr>
        <p:spPr>
          <a:xfrm>
            <a:off x="323528" y="2643758"/>
            <a:ext cx="6048672" cy="23905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SARAN</a:t>
            </a:r>
          </a:p>
          <a:p>
            <a:pPr marL="914400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terotomasi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kendala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dihadapi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gangguan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teknis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sepeti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mati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lampu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peminjaman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pengembalian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perpanjangan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sebaiknya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jenset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mengatasi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kendala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berjalan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lancar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merekrut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pegawai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berlatar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pendidikan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ilmu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perpustakaan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menunjang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kemajuan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perpustakaan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937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EditPoints="1"/>
          </p:cNvSpPr>
          <p:nvPr/>
        </p:nvSpPr>
        <p:spPr bwMode="auto">
          <a:xfrm>
            <a:off x="3419872" y="1491630"/>
            <a:ext cx="2194851" cy="3145011"/>
          </a:xfrm>
          <a:custGeom>
            <a:avLst/>
            <a:gdLst>
              <a:gd name="T0" fmla="*/ 1307 w 2407"/>
              <a:gd name="T1" fmla="*/ 3296 h 3449"/>
              <a:gd name="T2" fmla="*/ 1393 w 2407"/>
              <a:gd name="T3" fmla="*/ 3433 h 3449"/>
              <a:gd name="T4" fmla="*/ 1318 w 2407"/>
              <a:gd name="T5" fmla="*/ 3430 h 3449"/>
              <a:gd name="T6" fmla="*/ 1232 w 2407"/>
              <a:gd name="T7" fmla="*/ 3392 h 3449"/>
              <a:gd name="T8" fmla="*/ 1634 w 2407"/>
              <a:gd name="T9" fmla="*/ 3254 h 3449"/>
              <a:gd name="T10" fmla="*/ 1670 w 2407"/>
              <a:gd name="T11" fmla="*/ 3273 h 3449"/>
              <a:gd name="T12" fmla="*/ 1271 w 2407"/>
              <a:gd name="T13" fmla="*/ 2772 h 3449"/>
              <a:gd name="T14" fmla="*/ 1634 w 2407"/>
              <a:gd name="T15" fmla="*/ 719 h 3449"/>
              <a:gd name="T16" fmla="*/ 1040 w 2407"/>
              <a:gd name="T17" fmla="*/ 126 h 3449"/>
              <a:gd name="T18" fmla="*/ 543 w 2407"/>
              <a:gd name="T19" fmla="*/ 2 h 3449"/>
              <a:gd name="T20" fmla="*/ 509 w 2407"/>
              <a:gd name="T21" fmla="*/ 156 h 3449"/>
              <a:gd name="T22" fmla="*/ 550 w 2407"/>
              <a:gd name="T23" fmla="*/ 68 h 3449"/>
              <a:gd name="T24" fmla="*/ 672 w 2407"/>
              <a:gd name="T25" fmla="*/ 51 h 3449"/>
              <a:gd name="T26" fmla="*/ 1009 w 2407"/>
              <a:gd name="T27" fmla="*/ 100 h 3449"/>
              <a:gd name="T28" fmla="*/ 1065 w 2407"/>
              <a:gd name="T29" fmla="*/ 182 h 3449"/>
              <a:gd name="T30" fmla="*/ 1234 w 2407"/>
              <a:gd name="T31" fmla="*/ 302 h 3449"/>
              <a:gd name="T32" fmla="*/ 1454 w 2407"/>
              <a:gd name="T33" fmla="*/ 346 h 3449"/>
              <a:gd name="T34" fmla="*/ 1562 w 2407"/>
              <a:gd name="T35" fmla="*/ 475 h 3449"/>
              <a:gd name="T36" fmla="*/ 1613 w 2407"/>
              <a:gd name="T37" fmla="*/ 548 h 3449"/>
              <a:gd name="T38" fmla="*/ 1576 w 2407"/>
              <a:gd name="T39" fmla="*/ 711 h 3449"/>
              <a:gd name="T40" fmla="*/ 1869 w 2407"/>
              <a:gd name="T41" fmla="*/ 714 h 3449"/>
              <a:gd name="T42" fmla="*/ 2220 w 2407"/>
              <a:gd name="T43" fmla="*/ 840 h 3449"/>
              <a:gd name="T44" fmla="*/ 2292 w 2407"/>
              <a:gd name="T45" fmla="*/ 1194 h 3449"/>
              <a:gd name="T46" fmla="*/ 2206 w 2407"/>
              <a:gd name="T47" fmla="*/ 1477 h 3449"/>
              <a:gd name="T48" fmla="*/ 2136 w 2407"/>
              <a:gd name="T49" fmla="*/ 1733 h 3449"/>
              <a:gd name="T50" fmla="*/ 1948 w 2407"/>
              <a:gd name="T51" fmla="*/ 1824 h 3449"/>
              <a:gd name="T52" fmla="*/ 1787 w 2407"/>
              <a:gd name="T53" fmla="*/ 1924 h 3449"/>
              <a:gd name="T54" fmla="*/ 1716 w 2407"/>
              <a:gd name="T55" fmla="*/ 2220 h 3449"/>
              <a:gd name="T56" fmla="*/ 1658 w 2407"/>
              <a:gd name="T57" fmla="*/ 2231 h 3449"/>
              <a:gd name="T58" fmla="*/ 1618 w 2407"/>
              <a:gd name="T59" fmla="*/ 2379 h 3449"/>
              <a:gd name="T60" fmla="*/ 1454 w 2407"/>
              <a:gd name="T61" fmla="*/ 2418 h 3449"/>
              <a:gd name="T62" fmla="*/ 1339 w 2407"/>
              <a:gd name="T63" fmla="*/ 2615 h 3449"/>
              <a:gd name="T64" fmla="*/ 1288 w 2407"/>
              <a:gd name="T65" fmla="*/ 2718 h 3449"/>
              <a:gd name="T66" fmla="*/ 1220 w 2407"/>
              <a:gd name="T67" fmla="*/ 2777 h 3449"/>
              <a:gd name="T68" fmla="*/ 1236 w 2407"/>
              <a:gd name="T69" fmla="*/ 2882 h 3449"/>
              <a:gd name="T70" fmla="*/ 1166 w 2407"/>
              <a:gd name="T71" fmla="*/ 2960 h 3449"/>
              <a:gd name="T72" fmla="*/ 1213 w 2407"/>
              <a:gd name="T73" fmla="*/ 3201 h 3449"/>
              <a:gd name="T74" fmla="*/ 1197 w 2407"/>
              <a:gd name="T75" fmla="*/ 3297 h 3449"/>
              <a:gd name="T76" fmla="*/ 1099 w 2407"/>
              <a:gd name="T77" fmla="*/ 3341 h 3449"/>
              <a:gd name="T78" fmla="*/ 1033 w 2407"/>
              <a:gd name="T79" fmla="*/ 3273 h 3449"/>
              <a:gd name="T80" fmla="*/ 983 w 2407"/>
              <a:gd name="T81" fmla="*/ 3219 h 3449"/>
              <a:gd name="T82" fmla="*/ 921 w 2407"/>
              <a:gd name="T83" fmla="*/ 3156 h 3449"/>
              <a:gd name="T84" fmla="*/ 871 w 2407"/>
              <a:gd name="T85" fmla="*/ 3022 h 3449"/>
              <a:gd name="T86" fmla="*/ 817 w 2407"/>
              <a:gd name="T87" fmla="*/ 2964 h 3449"/>
              <a:gd name="T88" fmla="*/ 832 w 2407"/>
              <a:gd name="T89" fmla="*/ 2861 h 3449"/>
              <a:gd name="T90" fmla="*/ 832 w 2407"/>
              <a:gd name="T91" fmla="*/ 2795 h 3449"/>
              <a:gd name="T92" fmla="*/ 775 w 2407"/>
              <a:gd name="T93" fmla="*/ 2803 h 3449"/>
              <a:gd name="T94" fmla="*/ 733 w 2407"/>
              <a:gd name="T95" fmla="*/ 2624 h 3449"/>
              <a:gd name="T96" fmla="*/ 715 w 2407"/>
              <a:gd name="T97" fmla="*/ 2306 h 3449"/>
              <a:gd name="T98" fmla="*/ 672 w 2407"/>
              <a:gd name="T99" fmla="*/ 2086 h 3449"/>
              <a:gd name="T100" fmla="*/ 667 w 2407"/>
              <a:gd name="T101" fmla="*/ 1894 h 3449"/>
              <a:gd name="T102" fmla="*/ 611 w 2407"/>
              <a:gd name="T103" fmla="*/ 1555 h 3449"/>
              <a:gd name="T104" fmla="*/ 349 w 2407"/>
              <a:gd name="T105" fmla="*/ 1397 h 3449"/>
              <a:gd name="T106" fmla="*/ 215 w 2407"/>
              <a:gd name="T107" fmla="*/ 1198 h 3449"/>
              <a:gd name="T108" fmla="*/ 45 w 2407"/>
              <a:gd name="T109" fmla="*/ 962 h 3449"/>
              <a:gd name="T110" fmla="*/ 31 w 2407"/>
              <a:gd name="T111" fmla="*/ 770 h 3449"/>
              <a:gd name="T112" fmla="*/ 61 w 2407"/>
              <a:gd name="T113" fmla="*/ 618 h 3449"/>
              <a:gd name="T114" fmla="*/ 208 w 2407"/>
              <a:gd name="T115" fmla="*/ 414 h 3449"/>
              <a:gd name="T116" fmla="*/ 230 w 2407"/>
              <a:gd name="T117" fmla="*/ 227 h 3449"/>
              <a:gd name="T118" fmla="*/ 244 w 2407"/>
              <a:gd name="T119" fmla="*/ 215 h 3449"/>
              <a:gd name="T120" fmla="*/ 380 w 2407"/>
              <a:gd name="T121" fmla="*/ 73 h 3449"/>
              <a:gd name="T122" fmla="*/ 494 w 2407"/>
              <a:gd name="T123" fmla="*/ 14 h 3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07" h="3449">
                <a:moveTo>
                  <a:pt x="1489" y="3376"/>
                </a:moveTo>
                <a:lnTo>
                  <a:pt x="1539" y="3376"/>
                </a:lnTo>
                <a:lnTo>
                  <a:pt x="1541" y="3379"/>
                </a:lnTo>
                <a:lnTo>
                  <a:pt x="1541" y="3383"/>
                </a:lnTo>
                <a:lnTo>
                  <a:pt x="1543" y="3388"/>
                </a:lnTo>
                <a:lnTo>
                  <a:pt x="1543" y="3395"/>
                </a:lnTo>
                <a:lnTo>
                  <a:pt x="1536" y="3397"/>
                </a:lnTo>
                <a:lnTo>
                  <a:pt x="1527" y="3399"/>
                </a:lnTo>
                <a:lnTo>
                  <a:pt x="1517" y="3399"/>
                </a:lnTo>
                <a:lnTo>
                  <a:pt x="1511" y="3397"/>
                </a:lnTo>
                <a:lnTo>
                  <a:pt x="1506" y="3395"/>
                </a:lnTo>
                <a:lnTo>
                  <a:pt x="1501" y="3395"/>
                </a:lnTo>
                <a:lnTo>
                  <a:pt x="1492" y="3395"/>
                </a:lnTo>
                <a:lnTo>
                  <a:pt x="1489" y="3376"/>
                </a:lnTo>
                <a:close/>
                <a:moveTo>
                  <a:pt x="1271" y="3275"/>
                </a:moveTo>
                <a:lnTo>
                  <a:pt x="1279" y="3282"/>
                </a:lnTo>
                <a:lnTo>
                  <a:pt x="1290" y="3283"/>
                </a:lnTo>
                <a:lnTo>
                  <a:pt x="1300" y="3287"/>
                </a:lnTo>
                <a:lnTo>
                  <a:pt x="1307" y="3296"/>
                </a:lnTo>
                <a:lnTo>
                  <a:pt x="1312" y="3308"/>
                </a:lnTo>
                <a:lnTo>
                  <a:pt x="1319" y="3318"/>
                </a:lnTo>
                <a:lnTo>
                  <a:pt x="1353" y="3337"/>
                </a:lnTo>
                <a:lnTo>
                  <a:pt x="1393" y="3355"/>
                </a:lnTo>
                <a:lnTo>
                  <a:pt x="1436" y="3369"/>
                </a:lnTo>
                <a:lnTo>
                  <a:pt x="1482" y="3379"/>
                </a:lnTo>
                <a:lnTo>
                  <a:pt x="1482" y="3395"/>
                </a:lnTo>
                <a:lnTo>
                  <a:pt x="1473" y="3395"/>
                </a:lnTo>
                <a:lnTo>
                  <a:pt x="1459" y="3400"/>
                </a:lnTo>
                <a:lnTo>
                  <a:pt x="1445" y="3400"/>
                </a:lnTo>
                <a:lnTo>
                  <a:pt x="1431" y="3400"/>
                </a:lnTo>
                <a:lnTo>
                  <a:pt x="1421" y="3402"/>
                </a:lnTo>
                <a:lnTo>
                  <a:pt x="1415" y="3406"/>
                </a:lnTo>
                <a:lnTo>
                  <a:pt x="1412" y="3407"/>
                </a:lnTo>
                <a:lnTo>
                  <a:pt x="1408" y="3411"/>
                </a:lnTo>
                <a:lnTo>
                  <a:pt x="1401" y="3413"/>
                </a:lnTo>
                <a:lnTo>
                  <a:pt x="1389" y="3414"/>
                </a:lnTo>
                <a:lnTo>
                  <a:pt x="1389" y="3433"/>
                </a:lnTo>
                <a:lnTo>
                  <a:pt x="1393" y="3433"/>
                </a:lnTo>
                <a:lnTo>
                  <a:pt x="1396" y="3428"/>
                </a:lnTo>
                <a:lnTo>
                  <a:pt x="1398" y="3425"/>
                </a:lnTo>
                <a:lnTo>
                  <a:pt x="1400" y="3423"/>
                </a:lnTo>
                <a:lnTo>
                  <a:pt x="1403" y="3423"/>
                </a:lnTo>
                <a:lnTo>
                  <a:pt x="1408" y="3421"/>
                </a:lnTo>
                <a:lnTo>
                  <a:pt x="1415" y="3421"/>
                </a:lnTo>
                <a:lnTo>
                  <a:pt x="1415" y="3430"/>
                </a:lnTo>
                <a:lnTo>
                  <a:pt x="1419" y="3433"/>
                </a:lnTo>
                <a:lnTo>
                  <a:pt x="1419" y="3437"/>
                </a:lnTo>
                <a:lnTo>
                  <a:pt x="1419" y="3442"/>
                </a:lnTo>
                <a:lnTo>
                  <a:pt x="1421" y="3449"/>
                </a:lnTo>
                <a:lnTo>
                  <a:pt x="1401" y="3446"/>
                </a:lnTo>
                <a:lnTo>
                  <a:pt x="1387" y="3439"/>
                </a:lnTo>
                <a:lnTo>
                  <a:pt x="1375" y="3432"/>
                </a:lnTo>
                <a:lnTo>
                  <a:pt x="1363" y="3425"/>
                </a:lnTo>
                <a:lnTo>
                  <a:pt x="1354" y="3425"/>
                </a:lnTo>
                <a:lnTo>
                  <a:pt x="1342" y="3427"/>
                </a:lnTo>
                <a:lnTo>
                  <a:pt x="1330" y="3428"/>
                </a:lnTo>
                <a:lnTo>
                  <a:pt x="1318" y="3430"/>
                </a:lnTo>
                <a:lnTo>
                  <a:pt x="1309" y="3430"/>
                </a:lnTo>
                <a:lnTo>
                  <a:pt x="1304" y="3427"/>
                </a:lnTo>
                <a:lnTo>
                  <a:pt x="1300" y="3423"/>
                </a:lnTo>
                <a:lnTo>
                  <a:pt x="1295" y="3418"/>
                </a:lnTo>
                <a:lnTo>
                  <a:pt x="1290" y="3413"/>
                </a:lnTo>
                <a:lnTo>
                  <a:pt x="1286" y="3409"/>
                </a:lnTo>
                <a:lnTo>
                  <a:pt x="1281" y="3406"/>
                </a:lnTo>
                <a:lnTo>
                  <a:pt x="1279" y="3406"/>
                </a:lnTo>
                <a:lnTo>
                  <a:pt x="1277" y="3406"/>
                </a:lnTo>
                <a:lnTo>
                  <a:pt x="1277" y="3407"/>
                </a:lnTo>
                <a:lnTo>
                  <a:pt x="1277" y="3409"/>
                </a:lnTo>
                <a:lnTo>
                  <a:pt x="1277" y="3411"/>
                </a:lnTo>
                <a:lnTo>
                  <a:pt x="1277" y="3413"/>
                </a:lnTo>
                <a:lnTo>
                  <a:pt x="1277" y="3414"/>
                </a:lnTo>
                <a:lnTo>
                  <a:pt x="1262" y="3414"/>
                </a:lnTo>
                <a:lnTo>
                  <a:pt x="1246" y="3409"/>
                </a:lnTo>
                <a:lnTo>
                  <a:pt x="1236" y="3402"/>
                </a:lnTo>
                <a:lnTo>
                  <a:pt x="1232" y="3402"/>
                </a:lnTo>
                <a:lnTo>
                  <a:pt x="1232" y="3392"/>
                </a:lnTo>
                <a:lnTo>
                  <a:pt x="1251" y="3392"/>
                </a:lnTo>
                <a:lnTo>
                  <a:pt x="1251" y="3388"/>
                </a:lnTo>
                <a:lnTo>
                  <a:pt x="1253" y="3386"/>
                </a:lnTo>
                <a:lnTo>
                  <a:pt x="1253" y="3386"/>
                </a:lnTo>
                <a:lnTo>
                  <a:pt x="1253" y="3385"/>
                </a:lnTo>
                <a:lnTo>
                  <a:pt x="1255" y="3383"/>
                </a:lnTo>
                <a:lnTo>
                  <a:pt x="1250" y="3371"/>
                </a:lnTo>
                <a:lnTo>
                  <a:pt x="1243" y="3358"/>
                </a:lnTo>
                <a:lnTo>
                  <a:pt x="1236" y="3346"/>
                </a:lnTo>
                <a:lnTo>
                  <a:pt x="1230" y="3332"/>
                </a:lnTo>
                <a:lnTo>
                  <a:pt x="1232" y="3322"/>
                </a:lnTo>
                <a:lnTo>
                  <a:pt x="1236" y="3310"/>
                </a:lnTo>
                <a:lnTo>
                  <a:pt x="1241" y="3297"/>
                </a:lnTo>
                <a:lnTo>
                  <a:pt x="1246" y="3287"/>
                </a:lnTo>
                <a:lnTo>
                  <a:pt x="1257" y="3278"/>
                </a:lnTo>
                <a:lnTo>
                  <a:pt x="1271" y="3275"/>
                </a:lnTo>
                <a:close/>
                <a:moveTo>
                  <a:pt x="1642" y="3222"/>
                </a:moveTo>
                <a:lnTo>
                  <a:pt x="1641" y="3238"/>
                </a:lnTo>
                <a:lnTo>
                  <a:pt x="1634" y="3254"/>
                </a:lnTo>
                <a:lnTo>
                  <a:pt x="1623" y="3264"/>
                </a:lnTo>
                <a:lnTo>
                  <a:pt x="1621" y="3266"/>
                </a:lnTo>
                <a:lnTo>
                  <a:pt x="1618" y="3269"/>
                </a:lnTo>
                <a:lnTo>
                  <a:pt x="1616" y="3271"/>
                </a:lnTo>
                <a:lnTo>
                  <a:pt x="1581" y="3264"/>
                </a:lnTo>
                <a:lnTo>
                  <a:pt x="1578" y="3238"/>
                </a:lnTo>
                <a:lnTo>
                  <a:pt x="1593" y="3233"/>
                </a:lnTo>
                <a:lnTo>
                  <a:pt x="1606" y="3228"/>
                </a:lnTo>
                <a:lnTo>
                  <a:pt x="1621" y="3224"/>
                </a:lnTo>
                <a:lnTo>
                  <a:pt x="1642" y="3222"/>
                </a:lnTo>
                <a:close/>
                <a:moveTo>
                  <a:pt x="1689" y="3217"/>
                </a:moveTo>
                <a:lnTo>
                  <a:pt x="1728" y="3217"/>
                </a:lnTo>
                <a:lnTo>
                  <a:pt x="1730" y="3228"/>
                </a:lnTo>
                <a:lnTo>
                  <a:pt x="1733" y="3236"/>
                </a:lnTo>
                <a:lnTo>
                  <a:pt x="1735" y="3248"/>
                </a:lnTo>
                <a:lnTo>
                  <a:pt x="1716" y="3254"/>
                </a:lnTo>
                <a:lnTo>
                  <a:pt x="1702" y="3261"/>
                </a:lnTo>
                <a:lnTo>
                  <a:pt x="1688" y="3268"/>
                </a:lnTo>
                <a:lnTo>
                  <a:pt x="1670" y="3273"/>
                </a:lnTo>
                <a:lnTo>
                  <a:pt x="1651" y="3275"/>
                </a:lnTo>
                <a:lnTo>
                  <a:pt x="1649" y="3271"/>
                </a:lnTo>
                <a:lnTo>
                  <a:pt x="1648" y="3269"/>
                </a:lnTo>
                <a:lnTo>
                  <a:pt x="1648" y="3266"/>
                </a:lnTo>
                <a:lnTo>
                  <a:pt x="1646" y="3261"/>
                </a:lnTo>
                <a:lnTo>
                  <a:pt x="1651" y="3255"/>
                </a:lnTo>
                <a:lnTo>
                  <a:pt x="1655" y="3250"/>
                </a:lnTo>
                <a:lnTo>
                  <a:pt x="1656" y="3245"/>
                </a:lnTo>
                <a:lnTo>
                  <a:pt x="1658" y="3240"/>
                </a:lnTo>
                <a:lnTo>
                  <a:pt x="1661" y="3233"/>
                </a:lnTo>
                <a:lnTo>
                  <a:pt x="1665" y="3229"/>
                </a:lnTo>
                <a:lnTo>
                  <a:pt x="1670" y="3228"/>
                </a:lnTo>
                <a:lnTo>
                  <a:pt x="1675" y="3226"/>
                </a:lnTo>
                <a:lnTo>
                  <a:pt x="1681" y="3222"/>
                </a:lnTo>
                <a:lnTo>
                  <a:pt x="1684" y="3221"/>
                </a:lnTo>
                <a:lnTo>
                  <a:pt x="1689" y="3217"/>
                </a:lnTo>
                <a:close/>
                <a:moveTo>
                  <a:pt x="1248" y="2761"/>
                </a:moveTo>
                <a:lnTo>
                  <a:pt x="1267" y="2761"/>
                </a:lnTo>
                <a:lnTo>
                  <a:pt x="1271" y="2772"/>
                </a:lnTo>
                <a:lnTo>
                  <a:pt x="1276" y="2782"/>
                </a:lnTo>
                <a:lnTo>
                  <a:pt x="1277" y="2795"/>
                </a:lnTo>
                <a:lnTo>
                  <a:pt x="1277" y="2810"/>
                </a:lnTo>
                <a:lnTo>
                  <a:pt x="1255" y="2814"/>
                </a:lnTo>
                <a:lnTo>
                  <a:pt x="1251" y="2800"/>
                </a:lnTo>
                <a:lnTo>
                  <a:pt x="1250" y="2788"/>
                </a:lnTo>
                <a:lnTo>
                  <a:pt x="1246" y="2775"/>
                </a:lnTo>
                <a:lnTo>
                  <a:pt x="1248" y="2761"/>
                </a:lnTo>
                <a:close/>
                <a:moveTo>
                  <a:pt x="1635" y="622"/>
                </a:moveTo>
                <a:lnTo>
                  <a:pt x="1635" y="634"/>
                </a:lnTo>
                <a:lnTo>
                  <a:pt x="1665" y="643"/>
                </a:lnTo>
                <a:lnTo>
                  <a:pt x="1696" y="653"/>
                </a:lnTo>
                <a:lnTo>
                  <a:pt x="1696" y="676"/>
                </a:lnTo>
                <a:lnTo>
                  <a:pt x="1688" y="688"/>
                </a:lnTo>
                <a:lnTo>
                  <a:pt x="1682" y="700"/>
                </a:lnTo>
                <a:lnTo>
                  <a:pt x="1674" y="711"/>
                </a:lnTo>
                <a:lnTo>
                  <a:pt x="1661" y="718"/>
                </a:lnTo>
                <a:lnTo>
                  <a:pt x="1649" y="721"/>
                </a:lnTo>
                <a:lnTo>
                  <a:pt x="1634" y="719"/>
                </a:lnTo>
                <a:lnTo>
                  <a:pt x="1618" y="716"/>
                </a:lnTo>
                <a:lnTo>
                  <a:pt x="1602" y="711"/>
                </a:lnTo>
                <a:lnTo>
                  <a:pt x="1588" y="707"/>
                </a:lnTo>
                <a:lnTo>
                  <a:pt x="1588" y="679"/>
                </a:lnTo>
                <a:lnTo>
                  <a:pt x="1586" y="672"/>
                </a:lnTo>
                <a:lnTo>
                  <a:pt x="1585" y="660"/>
                </a:lnTo>
                <a:lnTo>
                  <a:pt x="1585" y="649"/>
                </a:lnTo>
                <a:lnTo>
                  <a:pt x="1604" y="649"/>
                </a:lnTo>
                <a:lnTo>
                  <a:pt x="1607" y="637"/>
                </a:lnTo>
                <a:lnTo>
                  <a:pt x="1613" y="630"/>
                </a:lnTo>
                <a:lnTo>
                  <a:pt x="1621" y="625"/>
                </a:lnTo>
                <a:lnTo>
                  <a:pt x="1635" y="622"/>
                </a:lnTo>
                <a:close/>
                <a:moveTo>
                  <a:pt x="1075" y="89"/>
                </a:moveTo>
                <a:lnTo>
                  <a:pt x="1073" y="100"/>
                </a:lnTo>
                <a:lnTo>
                  <a:pt x="1070" y="114"/>
                </a:lnTo>
                <a:lnTo>
                  <a:pt x="1066" y="124"/>
                </a:lnTo>
                <a:lnTo>
                  <a:pt x="1059" y="131"/>
                </a:lnTo>
                <a:lnTo>
                  <a:pt x="1051" y="128"/>
                </a:lnTo>
                <a:lnTo>
                  <a:pt x="1040" y="126"/>
                </a:lnTo>
                <a:lnTo>
                  <a:pt x="1028" y="126"/>
                </a:lnTo>
                <a:lnTo>
                  <a:pt x="1024" y="119"/>
                </a:lnTo>
                <a:lnTo>
                  <a:pt x="1047" y="119"/>
                </a:lnTo>
                <a:lnTo>
                  <a:pt x="1047" y="112"/>
                </a:lnTo>
                <a:lnTo>
                  <a:pt x="1047" y="107"/>
                </a:lnTo>
                <a:lnTo>
                  <a:pt x="1045" y="101"/>
                </a:lnTo>
                <a:lnTo>
                  <a:pt x="1045" y="98"/>
                </a:lnTo>
                <a:lnTo>
                  <a:pt x="1044" y="93"/>
                </a:lnTo>
                <a:lnTo>
                  <a:pt x="1075" y="89"/>
                </a:lnTo>
                <a:close/>
                <a:moveTo>
                  <a:pt x="925" y="68"/>
                </a:moveTo>
                <a:lnTo>
                  <a:pt x="925" y="89"/>
                </a:lnTo>
                <a:lnTo>
                  <a:pt x="897" y="89"/>
                </a:lnTo>
                <a:lnTo>
                  <a:pt x="897" y="80"/>
                </a:lnTo>
                <a:lnTo>
                  <a:pt x="904" y="77"/>
                </a:lnTo>
                <a:lnTo>
                  <a:pt x="909" y="73"/>
                </a:lnTo>
                <a:lnTo>
                  <a:pt x="916" y="72"/>
                </a:lnTo>
                <a:lnTo>
                  <a:pt x="925" y="68"/>
                </a:lnTo>
                <a:close/>
                <a:moveTo>
                  <a:pt x="527" y="0"/>
                </a:moveTo>
                <a:lnTo>
                  <a:pt x="543" y="2"/>
                </a:lnTo>
                <a:lnTo>
                  <a:pt x="557" y="4"/>
                </a:lnTo>
                <a:lnTo>
                  <a:pt x="557" y="12"/>
                </a:lnTo>
                <a:lnTo>
                  <a:pt x="558" y="16"/>
                </a:lnTo>
                <a:lnTo>
                  <a:pt x="558" y="19"/>
                </a:lnTo>
                <a:lnTo>
                  <a:pt x="560" y="25"/>
                </a:lnTo>
                <a:lnTo>
                  <a:pt x="560" y="32"/>
                </a:lnTo>
                <a:lnTo>
                  <a:pt x="539" y="37"/>
                </a:lnTo>
                <a:lnTo>
                  <a:pt x="509" y="39"/>
                </a:lnTo>
                <a:lnTo>
                  <a:pt x="515" y="54"/>
                </a:lnTo>
                <a:lnTo>
                  <a:pt x="520" y="72"/>
                </a:lnTo>
                <a:lnTo>
                  <a:pt x="523" y="89"/>
                </a:lnTo>
                <a:lnTo>
                  <a:pt x="522" y="107"/>
                </a:lnTo>
                <a:lnTo>
                  <a:pt x="516" y="117"/>
                </a:lnTo>
                <a:lnTo>
                  <a:pt x="509" y="124"/>
                </a:lnTo>
                <a:lnTo>
                  <a:pt x="503" y="131"/>
                </a:lnTo>
                <a:lnTo>
                  <a:pt x="499" y="142"/>
                </a:lnTo>
                <a:lnTo>
                  <a:pt x="503" y="147"/>
                </a:lnTo>
                <a:lnTo>
                  <a:pt x="506" y="150"/>
                </a:lnTo>
                <a:lnTo>
                  <a:pt x="509" y="156"/>
                </a:lnTo>
                <a:lnTo>
                  <a:pt x="511" y="159"/>
                </a:lnTo>
                <a:lnTo>
                  <a:pt x="515" y="163"/>
                </a:lnTo>
                <a:lnTo>
                  <a:pt x="520" y="166"/>
                </a:lnTo>
                <a:lnTo>
                  <a:pt x="525" y="169"/>
                </a:lnTo>
                <a:lnTo>
                  <a:pt x="527" y="169"/>
                </a:lnTo>
                <a:lnTo>
                  <a:pt x="527" y="169"/>
                </a:lnTo>
                <a:lnTo>
                  <a:pt x="527" y="171"/>
                </a:lnTo>
                <a:lnTo>
                  <a:pt x="529" y="169"/>
                </a:lnTo>
                <a:lnTo>
                  <a:pt x="529" y="169"/>
                </a:lnTo>
                <a:lnTo>
                  <a:pt x="536" y="164"/>
                </a:lnTo>
                <a:lnTo>
                  <a:pt x="539" y="157"/>
                </a:lnTo>
                <a:lnTo>
                  <a:pt x="543" y="152"/>
                </a:lnTo>
                <a:lnTo>
                  <a:pt x="548" y="147"/>
                </a:lnTo>
                <a:lnTo>
                  <a:pt x="546" y="133"/>
                </a:lnTo>
                <a:lnTo>
                  <a:pt x="541" y="117"/>
                </a:lnTo>
                <a:lnTo>
                  <a:pt x="536" y="101"/>
                </a:lnTo>
                <a:lnTo>
                  <a:pt x="534" y="87"/>
                </a:lnTo>
                <a:lnTo>
                  <a:pt x="537" y="77"/>
                </a:lnTo>
                <a:lnTo>
                  <a:pt x="550" y="68"/>
                </a:lnTo>
                <a:lnTo>
                  <a:pt x="567" y="63"/>
                </a:lnTo>
                <a:lnTo>
                  <a:pt x="585" y="60"/>
                </a:lnTo>
                <a:lnTo>
                  <a:pt x="600" y="54"/>
                </a:lnTo>
                <a:lnTo>
                  <a:pt x="614" y="46"/>
                </a:lnTo>
                <a:lnTo>
                  <a:pt x="607" y="44"/>
                </a:lnTo>
                <a:lnTo>
                  <a:pt x="604" y="42"/>
                </a:lnTo>
                <a:lnTo>
                  <a:pt x="600" y="40"/>
                </a:lnTo>
                <a:lnTo>
                  <a:pt x="599" y="37"/>
                </a:lnTo>
                <a:lnTo>
                  <a:pt x="597" y="33"/>
                </a:lnTo>
                <a:lnTo>
                  <a:pt x="595" y="26"/>
                </a:lnTo>
                <a:lnTo>
                  <a:pt x="595" y="19"/>
                </a:lnTo>
                <a:lnTo>
                  <a:pt x="597" y="18"/>
                </a:lnTo>
                <a:lnTo>
                  <a:pt x="599" y="16"/>
                </a:lnTo>
                <a:lnTo>
                  <a:pt x="600" y="14"/>
                </a:lnTo>
                <a:lnTo>
                  <a:pt x="602" y="12"/>
                </a:lnTo>
                <a:lnTo>
                  <a:pt x="621" y="16"/>
                </a:lnTo>
                <a:lnTo>
                  <a:pt x="625" y="46"/>
                </a:lnTo>
                <a:lnTo>
                  <a:pt x="649" y="47"/>
                </a:lnTo>
                <a:lnTo>
                  <a:pt x="672" y="51"/>
                </a:lnTo>
                <a:lnTo>
                  <a:pt x="691" y="58"/>
                </a:lnTo>
                <a:lnTo>
                  <a:pt x="696" y="75"/>
                </a:lnTo>
                <a:lnTo>
                  <a:pt x="700" y="87"/>
                </a:lnTo>
                <a:lnTo>
                  <a:pt x="707" y="96"/>
                </a:lnTo>
                <a:lnTo>
                  <a:pt x="715" y="100"/>
                </a:lnTo>
                <a:lnTo>
                  <a:pt x="731" y="101"/>
                </a:lnTo>
                <a:lnTo>
                  <a:pt x="756" y="100"/>
                </a:lnTo>
                <a:lnTo>
                  <a:pt x="770" y="93"/>
                </a:lnTo>
                <a:lnTo>
                  <a:pt x="784" y="93"/>
                </a:lnTo>
                <a:lnTo>
                  <a:pt x="801" y="98"/>
                </a:lnTo>
                <a:lnTo>
                  <a:pt x="818" y="107"/>
                </a:lnTo>
                <a:lnTo>
                  <a:pt x="836" y="115"/>
                </a:lnTo>
                <a:lnTo>
                  <a:pt x="852" y="122"/>
                </a:lnTo>
                <a:lnTo>
                  <a:pt x="867" y="126"/>
                </a:lnTo>
                <a:lnTo>
                  <a:pt x="893" y="108"/>
                </a:lnTo>
                <a:lnTo>
                  <a:pt x="925" y="98"/>
                </a:lnTo>
                <a:lnTo>
                  <a:pt x="963" y="93"/>
                </a:lnTo>
                <a:lnTo>
                  <a:pt x="1009" y="93"/>
                </a:lnTo>
                <a:lnTo>
                  <a:pt x="1009" y="100"/>
                </a:lnTo>
                <a:lnTo>
                  <a:pt x="996" y="100"/>
                </a:lnTo>
                <a:lnTo>
                  <a:pt x="986" y="101"/>
                </a:lnTo>
                <a:lnTo>
                  <a:pt x="979" y="107"/>
                </a:lnTo>
                <a:lnTo>
                  <a:pt x="986" y="114"/>
                </a:lnTo>
                <a:lnTo>
                  <a:pt x="991" y="121"/>
                </a:lnTo>
                <a:lnTo>
                  <a:pt x="996" y="128"/>
                </a:lnTo>
                <a:lnTo>
                  <a:pt x="1003" y="131"/>
                </a:lnTo>
                <a:lnTo>
                  <a:pt x="1017" y="135"/>
                </a:lnTo>
                <a:lnTo>
                  <a:pt x="1026" y="142"/>
                </a:lnTo>
                <a:lnTo>
                  <a:pt x="1037" y="142"/>
                </a:lnTo>
                <a:lnTo>
                  <a:pt x="1049" y="142"/>
                </a:lnTo>
                <a:lnTo>
                  <a:pt x="1063" y="147"/>
                </a:lnTo>
                <a:lnTo>
                  <a:pt x="1066" y="149"/>
                </a:lnTo>
                <a:lnTo>
                  <a:pt x="1070" y="154"/>
                </a:lnTo>
                <a:lnTo>
                  <a:pt x="1073" y="157"/>
                </a:lnTo>
                <a:lnTo>
                  <a:pt x="1079" y="161"/>
                </a:lnTo>
                <a:lnTo>
                  <a:pt x="1079" y="166"/>
                </a:lnTo>
                <a:lnTo>
                  <a:pt x="1075" y="166"/>
                </a:lnTo>
                <a:lnTo>
                  <a:pt x="1065" y="182"/>
                </a:lnTo>
                <a:lnTo>
                  <a:pt x="1052" y="196"/>
                </a:lnTo>
                <a:lnTo>
                  <a:pt x="1040" y="211"/>
                </a:lnTo>
                <a:lnTo>
                  <a:pt x="1051" y="211"/>
                </a:lnTo>
                <a:lnTo>
                  <a:pt x="1068" y="203"/>
                </a:lnTo>
                <a:lnTo>
                  <a:pt x="1087" y="199"/>
                </a:lnTo>
                <a:lnTo>
                  <a:pt x="1106" y="201"/>
                </a:lnTo>
                <a:lnTo>
                  <a:pt x="1127" y="206"/>
                </a:lnTo>
                <a:lnTo>
                  <a:pt x="1148" y="215"/>
                </a:lnTo>
                <a:lnTo>
                  <a:pt x="1166" y="225"/>
                </a:lnTo>
                <a:lnTo>
                  <a:pt x="1178" y="238"/>
                </a:lnTo>
                <a:lnTo>
                  <a:pt x="1185" y="250"/>
                </a:lnTo>
                <a:lnTo>
                  <a:pt x="1192" y="264"/>
                </a:lnTo>
                <a:lnTo>
                  <a:pt x="1190" y="278"/>
                </a:lnTo>
                <a:lnTo>
                  <a:pt x="1185" y="292"/>
                </a:lnTo>
                <a:lnTo>
                  <a:pt x="1199" y="292"/>
                </a:lnTo>
                <a:lnTo>
                  <a:pt x="1213" y="292"/>
                </a:lnTo>
                <a:lnTo>
                  <a:pt x="1223" y="293"/>
                </a:lnTo>
                <a:lnTo>
                  <a:pt x="1232" y="300"/>
                </a:lnTo>
                <a:lnTo>
                  <a:pt x="1234" y="302"/>
                </a:lnTo>
                <a:lnTo>
                  <a:pt x="1234" y="304"/>
                </a:lnTo>
                <a:lnTo>
                  <a:pt x="1234" y="306"/>
                </a:lnTo>
                <a:lnTo>
                  <a:pt x="1236" y="307"/>
                </a:lnTo>
                <a:lnTo>
                  <a:pt x="1236" y="311"/>
                </a:lnTo>
                <a:lnTo>
                  <a:pt x="1251" y="311"/>
                </a:lnTo>
                <a:lnTo>
                  <a:pt x="1251" y="321"/>
                </a:lnTo>
                <a:lnTo>
                  <a:pt x="1251" y="332"/>
                </a:lnTo>
                <a:lnTo>
                  <a:pt x="1255" y="342"/>
                </a:lnTo>
                <a:lnTo>
                  <a:pt x="1264" y="334"/>
                </a:lnTo>
                <a:lnTo>
                  <a:pt x="1274" y="332"/>
                </a:lnTo>
                <a:lnTo>
                  <a:pt x="1284" y="335"/>
                </a:lnTo>
                <a:lnTo>
                  <a:pt x="1297" y="337"/>
                </a:lnTo>
                <a:lnTo>
                  <a:pt x="1312" y="337"/>
                </a:lnTo>
                <a:lnTo>
                  <a:pt x="1333" y="335"/>
                </a:lnTo>
                <a:lnTo>
                  <a:pt x="1360" y="334"/>
                </a:lnTo>
                <a:lnTo>
                  <a:pt x="1386" y="332"/>
                </a:lnTo>
                <a:lnTo>
                  <a:pt x="1412" y="334"/>
                </a:lnTo>
                <a:lnTo>
                  <a:pt x="1435" y="337"/>
                </a:lnTo>
                <a:lnTo>
                  <a:pt x="1454" y="346"/>
                </a:lnTo>
                <a:lnTo>
                  <a:pt x="1469" y="356"/>
                </a:lnTo>
                <a:lnTo>
                  <a:pt x="1483" y="367"/>
                </a:lnTo>
                <a:lnTo>
                  <a:pt x="1499" y="377"/>
                </a:lnTo>
                <a:lnTo>
                  <a:pt x="1517" y="384"/>
                </a:lnTo>
                <a:lnTo>
                  <a:pt x="1517" y="395"/>
                </a:lnTo>
                <a:lnTo>
                  <a:pt x="1531" y="395"/>
                </a:lnTo>
                <a:lnTo>
                  <a:pt x="1532" y="407"/>
                </a:lnTo>
                <a:lnTo>
                  <a:pt x="1534" y="416"/>
                </a:lnTo>
                <a:lnTo>
                  <a:pt x="1531" y="426"/>
                </a:lnTo>
                <a:lnTo>
                  <a:pt x="1536" y="426"/>
                </a:lnTo>
                <a:lnTo>
                  <a:pt x="1538" y="424"/>
                </a:lnTo>
                <a:lnTo>
                  <a:pt x="1539" y="423"/>
                </a:lnTo>
                <a:lnTo>
                  <a:pt x="1539" y="423"/>
                </a:lnTo>
                <a:lnTo>
                  <a:pt x="1539" y="423"/>
                </a:lnTo>
                <a:lnTo>
                  <a:pt x="1541" y="423"/>
                </a:lnTo>
                <a:lnTo>
                  <a:pt x="1543" y="423"/>
                </a:lnTo>
                <a:lnTo>
                  <a:pt x="1553" y="437"/>
                </a:lnTo>
                <a:lnTo>
                  <a:pt x="1559" y="454"/>
                </a:lnTo>
                <a:lnTo>
                  <a:pt x="1562" y="475"/>
                </a:lnTo>
                <a:lnTo>
                  <a:pt x="1565" y="494"/>
                </a:lnTo>
                <a:lnTo>
                  <a:pt x="1571" y="513"/>
                </a:lnTo>
                <a:lnTo>
                  <a:pt x="1581" y="526"/>
                </a:lnTo>
                <a:lnTo>
                  <a:pt x="1583" y="527"/>
                </a:lnTo>
                <a:lnTo>
                  <a:pt x="1585" y="527"/>
                </a:lnTo>
                <a:lnTo>
                  <a:pt x="1585" y="527"/>
                </a:lnTo>
                <a:lnTo>
                  <a:pt x="1586" y="527"/>
                </a:lnTo>
                <a:lnTo>
                  <a:pt x="1588" y="527"/>
                </a:lnTo>
                <a:lnTo>
                  <a:pt x="1593" y="526"/>
                </a:lnTo>
                <a:lnTo>
                  <a:pt x="1593" y="533"/>
                </a:lnTo>
                <a:lnTo>
                  <a:pt x="1593" y="536"/>
                </a:lnTo>
                <a:lnTo>
                  <a:pt x="1595" y="540"/>
                </a:lnTo>
                <a:lnTo>
                  <a:pt x="1597" y="541"/>
                </a:lnTo>
                <a:lnTo>
                  <a:pt x="1600" y="543"/>
                </a:lnTo>
                <a:lnTo>
                  <a:pt x="1604" y="545"/>
                </a:lnTo>
                <a:lnTo>
                  <a:pt x="1606" y="547"/>
                </a:lnTo>
                <a:lnTo>
                  <a:pt x="1607" y="548"/>
                </a:lnTo>
                <a:lnTo>
                  <a:pt x="1609" y="548"/>
                </a:lnTo>
                <a:lnTo>
                  <a:pt x="1613" y="548"/>
                </a:lnTo>
                <a:lnTo>
                  <a:pt x="1616" y="550"/>
                </a:lnTo>
                <a:lnTo>
                  <a:pt x="1618" y="571"/>
                </a:lnTo>
                <a:lnTo>
                  <a:pt x="1614" y="588"/>
                </a:lnTo>
                <a:lnTo>
                  <a:pt x="1607" y="608"/>
                </a:lnTo>
                <a:lnTo>
                  <a:pt x="1604" y="606"/>
                </a:lnTo>
                <a:lnTo>
                  <a:pt x="1602" y="604"/>
                </a:lnTo>
                <a:lnTo>
                  <a:pt x="1599" y="604"/>
                </a:lnTo>
                <a:lnTo>
                  <a:pt x="1593" y="602"/>
                </a:lnTo>
                <a:lnTo>
                  <a:pt x="1576" y="623"/>
                </a:lnTo>
                <a:lnTo>
                  <a:pt x="1560" y="644"/>
                </a:lnTo>
                <a:lnTo>
                  <a:pt x="1546" y="669"/>
                </a:lnTo>
                <a:lnTo>
                  <a:pt x="1553" y="670"/>
                </a:lnTo>
                <a:lnTo>
                  <a:pt x="1559" y="670"/>
                </a:lnTo>
                <a:lnTo>
                  <a:pt x="1564" y="674"/>
                </a:lnTo>
                <a:lnTo>
                  <a:pt x="1567" y="677"/>
                </a:lnTo>
                <a:lnTo>
                  <a:pt x="1569" y="684"/>
                </a:lnTo>
                <a:lnTo>
                  <a:pt x="1572" y="693"/>
                </a:lnTo>
                <a:lnTo>
                  <a:pt x="1574" y="702"/>
                </a:lnTo>
                <a:lnTo>
                  <a:pt x="1576" y="711"/>
                </a:lnTo>
                <a:lnTo>
                  <a:pt x="1581" y="718"/>
                </a:lnTo>
                <a:lnTo>
                  <a:pt x="1602" y="730"/>
                </a:lnTo>
                <a:lnTo>
                  <a:pt x="1628" y="735"/>
                </a:lnTo>
                <a:lnTo>
                  <a:pt x="1658" y="737"/>
                </a:lnTo>
                <a:lnTo>
                  <a:pt x="1663" y="733"/>
                </a:lnTo>
                <a:lnTo>
                  <a:pt x="1668" y="732"/>
                </a:lnTo>
                <a:lnTo>
                  <a:pt x="1675" y="730"/>
                </a:lnTo>
                <a:lnTo>
                  <a:pt x="1681" y="726"/>
                </a:lnTo>
                <a:lnTo>
                  <a:pt x="1691" y="716"/>
                </a:lnTo>
                <a:lnTo>
                  <a:pt x="1698" y="704"/>
                </a:lnTo>
                <a:lnTo>
                  <a:pt x="1705" y="693"/>
                </a:lnTo>
                <a:lnTo>
                  <a:pt x="1716" y="684"/>
                </a:lnTo>
                <a:lnTo>
                  <a:pt x="1730" y="677"/>
                </a:lnTo>
                <a:lnTo>
                  <a:pt x="1749" y="677"/>
                </a:lnTo>
                <a:lnTo>
                  <a:pt x="1773" y="681"/>
                </a:lnTo>
                <a:lnTo>
                  <a:pt x="1798" y="686"/>
                </a:lnTo>
                <a:lnTo>
                  <a:pt x="1824" y="695"/>
                </a:lnTo>
                <a:lnTo>
                  <a:pt x="1847" y="705"/>
                </a:lnTo>
                <a:lnTo>
                  <a:pt x="1869" y="714"/>
                </a:lnTo>
                <a:lnTo>
                  <a:pt x="1885" y="725"/>
                </a:lnTo>
                <a:lnTo>
                  <a:pt x="1895" y="733"/>
                </a:lnTo>
                <a:lnTo>
                  <a:pt x="1908" y="765"/>
                </a:lnTo>
                <a:lnTo>
                  <a:pt x="1920" y="761"/>
                </a:lnTo>
                <a:lnTo>
                  <a:pt x="1920" y="768"/>
                </a:lnTo>
                <a:lnTo>
                  <a:pt x="1923" y="772"/>
                </a:lnTo>
                <a:lnTo>
                  <a:pt x="1958" y="761"/>
                </a:lnTo>
                <a:lnTo>
                  <a:pt x="1974" y="766"/>
                </a:lnTo>
                <a:lnTo>
                  <a:pt x="1991" y="777"/>
                </a:lnTo>
                <a:lnTo>
                  <a:pt x="2007" y="784"/>
                </a:lnTo>
                <a:lnTo>
                  <a:pt x="2045" y="779"/>
                </a:lnTo>
                <a:lnTo>
                  <a:pt x="2058" y="787"/>
                </a:lnTo>
                <a:lnTo>
                  <a:pt x="2080" y="789"/>
                </a:lnTo>
                <a:lnTo>
                  <a:pt x="2103" y="786"/>
                </a:lnTo>
                <a:lnTo>
                  <a:pt x="2124" y="784"/>
                </a:lnTo>
                <a:lnTo>
                  <a:pt x="2145" y="787"/>
                </a:lnTo>
                <a:lnTo>
                  <a:pt x="2173" y="801"/>
                </a:lnTo>
                <a:lnTo>
                  <a:pt x="2197" y="821"/>
                </a:lnTo>
                <a:lnTo>
                  <a:pt x="2220" y="840"/>
                </a:lnTo>
                <a:lnTo>
                  <a:pt x="2243" y="859"/>
                </a:lnTo>
                <a:lnTo>
                  <a:pt x="2269" y="876"/>
                </a:lnTo>
                <a:lnTo>
                  <a:pt x="2283" y="880"/>
                </a:lnTo>
                <a:lnTo>
                  <a:pt x="2302" y="883"/>
                </a:lnTo>
                <a:lnTo>
                  <a:pt x="2327" y="887"/>
                </a:lnTo>
                <a:lnTo>
                  <a:pt x="2349" y="892"/>
                </a:lnTo>
                <a:lnTo>
                  <a:pt x="2367" y="897"/>
                </a:lnTo>
                <a:lnTo>
                  <a:pt x="2375" y="903"/>
                </a:lnTo>
                <a:lnTo>
                  <a:pt x="2382" y="918"/>
                </a:lnTo>
                <a:lnTo>
                  <a:pt x="2386" y="936"/>
                </a:lnTo>
                <a:lnTo>
                  <a:pt x="2391" y="953"/>
                </a:lnTo>
                <a:lnTo>
                  <a:pt x="2403" y="988"/>
                </a:lnTo>
                <a:lnTo>
                  <a:pt x="2407" y="1021"/>
                </a:lnTo>
                <a:lnTo>
                  <a:pt x="2405" y="1051"/>
                </a:lnTo>
                <a:lnTo>
                  <a:pt x="2396" y="1079"/>
                </a:lnTo>
                <a:lnTo>
                  <a:pt x="2384" y="1105"/>
                </a:lnTo>
                <a:lnTo>
                  <a:pt x="2368" y="1129"/>
                </a:lnTo>
                <a:lnTo>
                  <a:pt x="2349" y="1156"/>
                </a:lnTo>
                <a:lnTo>
                  <a:pt x="2292" y="1194"/>
                </a:lnTo>
                <a:lnTo>
                  <a:pt x="2281" y="1215"/>
                </a:lnTo>
                <a:lnTo>
                  <a:pt x="2272" y="1236"/>
                </a:lnTo>
                <a:lnTo>
                  <a:pt x="2265" y="1259"/>
                </a:lnTo>
                <a:lnTo>
                  <a:pt x="2257" y="1273"/>
                </a:lnTo>
                <a:lnTo>
                  <a:pt x="2246" y="1285"/>
                </a:lnTo>
                <a:lnTo>
                  <a:pt x="2237" y="1299"/>
                </a:lnTo>
                <a:lnTo>
                  <a:pt x="2218" y="1302"/>
                </a:lnTo>
                <a:lnTo>
                  <a:pt x="2215" y="1283"/>
                </a:lnTo>
                <a:lnTo>
                  <a:pt x="2208" y="1283"/>
                </a:lnTo>
                <a:lnTo>
                  <a:pt x="2208" y="1321"/>
                </a:lnTo>
                <a:lnTo>
                  <a:pt x="2199" y="1339"/>
                </a:lnTo>
                <a:lnTo>
                  <a:pt x="2197" y="1360"/>
                </a:lnTo>
                <a:lnTo>
                  <a:pt x="2201" y="1383"/>
                </a:lnTo>
                <a:lnTo>
                  <a:pt x="2204" y="1404"/>
                </a:lnTo>
                <a:lnTo>
                  <a:pt x="2211" y="1424"/>
                </a:lnTo>
                <a:lnTo>
                  <a:pt x="2215" y="1440"/>
                </a:lnTo>
                <a:lnTo>
                  <a:pt x="2215" y="1454"/>
                </a:lnTo>
                <a:lnTo>
                  <a:pt x="2211" y="1466"/>
                </a:lnTo>
                <a:lnTo>
                  <a:pt x="2206" y="1477"/>
                </a:lnTo>
                <a:lnTo>
                  <a:pt x="2203" y="1486"/>
                </a:lnTo>
                <a:lnTo>
                  <a:pt x="2208" y="1552"/>
                </a:lnTo>
                <a:lnTo>
                  <a:pt x="2196" y="1557"/>
                </a:lnTo>
                <a:lnTo>
                  <a:pt x="2187" y="1564"/>
                </a:lnTo>
                <a:lnTo>
                  <a:pt x="2182" y="1573"/>
                </a:lnTo>
                <a:lnTo>
                  <a:pt x="2180" y="1590"/>
                </a:lnTo>
                <a:lnTo>
                  <a:pt x="2189" y="1606"/>
                </a:lnTo>
                <a:lnTo>
                  <a:pt x="2192" y="1625"/>
                </a:lnTo>
                <a:lnTo>
                  <a:pt x="2180" y="1637"/>
                </a:lnTo>
                <a:lnTo>
                  <a:pt x="2176" y="1650"/>
                </a:lnTo>
                <a:lnTo>
                  <a:pt x="2171" y="1662"/>
                </a:lnTo>
                <a:lnTo>
                  <a:pt x="2164" y="1678"/>
                </a:lnTo>
                <a:lnTo>
                  <a:pt x="2157" y="1688"/>
                </a:lnTo>
                <a:lnTo>
                  <a:pt x="2152" y="1695"/>
                </a:lnTo>
                <a:lnTo>
                  <a:pt x="2145" y="1700"/>
                </a:lnTo>
                <a:lnTo>
                  <a:pt x="2141" y="1704"/>
                </a:lnTo>
                <a:lnTo>
                  <a:pt x="2138" y="1709"/>
                </a:lnTo>
                <a:lnTo>
                  <a:pt x="2136" y="1719"/>
                </a:lnTo>
                <a:lnTo>
                  <a:pt x="2136" y="1733"/>
                </a:lnTo>
                <a:lnTo>
                  <a:pt x="2138" y="1754"/>
                </a:lnTo>
                <a:lnTo>
                  <a:pt x="2112" y="1768"/>
                </a:lnTo>
                <a:lnTo>
                  <a:pt x="2087" y="1782"/>
                </a:lnTo>
                <a:lnTo>
                  <a:pt x="2091" y="1786"/>
                </a:lnTo>
                <a:lnTo>
                  <a:pt x="2093" y="1789"/>
                </a:lnTo>
                <a:lnTo>
                  <a:pt x="2093" y="1791"/>
                </a:lnTo>
                <a:lnTo>
                  <a:pt x="2093" y="1795"/>
                </a:lnTo>
                <a:lnTo>
                  <a:pt x="2093" y="1796"/>
                </a:lnTo>
                <a:lnTo>
                  <a:pt x="2075" y="1805"/>
                </a:lnTo>
                <a:lnTo>
                  <a:pt x="2058" y="1803"/>
                </a:lnTo>
                <a:lnTo>
                  <a:pt x="2040" y="1800"/>
                </a:lnTo>
                <a:lnTo>
                  <a:pt x="2026" y="1793"/>
                </a:lnTo>
                <a:lnTo>
                  <a:pt x="2018" y="1800"/>
                </a:lnTo>
                <a:lnTo>
                  <a:pt x="2004" y="1803"/>
                </a:lnTo>
                <a:lnTo>
                  <a:pt x="1988" y="1805"/>
                </a:lnTo>
                <a:lnTo>
                  <a:pt x="1972" y="1807"/>
                </a:lnTo>
                <a:lnTo>
                  <a:pt x="1958" y="1808"/>
                </a:lnTo>
                <a:lnTo>
                  <a:pt x="1955" y="1815"/>
                </a:lnTo>
                <a:lnTo>
                  <a:pt x="1948" y="1824"/>
                </a:lnTo>
                <a:lnTo>
                  <a:pt x="1939" y="1835"/>
                </a:lnTo>
                <a:lnTo>
                  <a:pt x="1930" y="1842"/>
                </a:lnTo>
                <a:lnTo>
                  <a:pt x="1923" y="1847"/>
                </a:lnTo>
                <a:lnTo>
                  <a:pt x="1892" y="1843"/>
                </a:lnTo>
                <a:lnTo>
                  <a:pt x="1881" y="1849"/>
                </a:lnTo>
                <a:lnTo>
                  <a:pt x="1867" y="1857"/>
                </a:lnTo>
                <a:lnTo>
                  <a:pt x="1850" y="1870"/>
                </a:lnTo>
                <a:lnTo>
                  <a:pt x="1833" y="1882"/>
                </a:lnTo>
                <a:lnTo>
                  <a:pt x="1820" y="1892"/>
                </a:lnTo>
                <a:lnTo>
                  <a:pt x="1812" y="1901"/>
                </a:lnTo>
                <a:lnTo>
                  <a:pt x="1808" y="1901"/>
                </a:lnTo>
                <a:lnTo>
                  <a:pt x="1805" y="1924"/>
                </a:lnTo>
                <a:lnTo>
                  <a:pt x="1801" y="1925"/>
                </a:lnTo>
                <a:lnTo>
                  <a:pt x="1798" y="1927"/>
                </a:lnTo>
                <a:lnTo>
                  <a:pt x="1796" y="1925"/>
                </a:lnTo>
                <a:lnTo>
                  <a:pt x="1794" y="1925"/>
                </a:lnTo>
                <a:lnTo>
                  <a:pt x="1792" y="1924"/>
                </a:lnTo>
                <a:lnTo>
                  <a:pt x="1789" y="1924"/>
                </a:lnTo>
                <a:lnTo>
                  <a:pt x="1787" y="1924"/>
                </a:lnTo>
                <a:lnTo>
                  <a:pt x="1784" y="1927"/>
                </a:lnTo>
                <a:lnTo>
                  <a:pt x="1780" y="1931"/>
                </a:lnTo>
                <a:lnTo>
                  <a:pt x="1785" y="1946"/>
                </a:lnTo>
                <a:lnTo>
                  <a:pt x="1784" y="1964"/>
                </a:lnTo>
                <a:lnTo>
                  <a:pt x="1780" y="1980"/>
                </a:lnTo>
                <a:lnTo>
                  <a:pt x="1780" y="1997"/>
                </a:lnTo>
                <a:lnTo>
                  <a:pt x="1784" y="2000"/>
                </a:lnTo>
                <a:lnTo>
                  <a:pt x="1787" y="2006"/>
                </a:lnTo>
                <a:lnTo>
                  <a:pt x="1791" y="2009"/>
                </a:lnTo>
                <a:lnTo>
                  <a:pt x="1794" y="2013"/>
                </a:lnTo>
                <a:lnTo>
                  <a:pt x="1798" y="2016"/>
                </a:lnTo>
                <a:lnTo>
                  <a:pt x="1799" y="2020"/>
                </a:lnTo>
                <a:lnTo>
                  <a:pt x="1792" y="2089"/>
                </a:lnTo>
                <a:lnTo>
                  <a:pt x="1773" y="2105"/>
                </a:lnTo>
                <a:lnTo>
                  <a:pt x="1757" y="2124"/>
                </a:lnTo>
                <a:lnTo>
                  <a:pt x="1747" y="2147"/>
                </a:lnTo>
                <a:lnTo>
                  <a:pt x="1738" y="2172"/>
                </a:lnTo>
                <a:lnTo>
                  <a:pt x="1728" y="2196"/>
                </a:lnTo>
                <a:lnTo>
                  <a:pt x="1716" y="2220"/>
                </a:lnTo>
                <a:lnTo>
                  <a:pt x="1707" y="2231"/>
                </a:lnTo>
                <a:lnTo>
                  <a:pt x="1695" y="2240"/>
                </a:lnTo>
                <a:lnTo>
                  <a:pt x="1684" y="2250"/>
                </a:lnTo>
                <a:lnTo>
                  <a:pt x="1681" y="2250"/>
                </a:lnTo>
                <a:lnTo>
                  <a:pt x="1681" y="2240"/>
                </a:lnTo>
                <a:lnTo>
                  <a:pt x="1698" y="2222"/>
                </a:lnTo>
                <a:lnTo>
                  <a:pt x="1712" y="2199"/>
                </a:lnTo>
                <a:lnTo>
                  <a:pt x="1719" y="2173"/>
                </a:lnTo>
                <a:lnTo>
                  <a:pt x="1716" y="2173"/>
                </a:lnTo>
                <a:lnTo>
                  <a:pt x="1716" y="2170"/>
                </a:lnTo>
                <a:lnTo>
                  <a:pt x="1709" y="2172"/>
                </a:lnTo>
                <a:lnTo>
                  <a:pt x="1700" y="2173"/>
                </a:lnTo>
                <a:lnTo>
                  <a:pt x="1689" y="2173"/>
                </a:lnTo>
                <a:lnTo>
                  <a:pt x="1688" y="2194"/>
                </a:lnTo>
                <a:lnTo>
                  <a:pt x="1682" y="2206"/>
                </a:lnTo>
                <a:lnTo>
                  <a:pt x="1677" y="2213"/>
                </a:lnTo>
                <a:lnTo>
                  <a:pt x="1670" y="2219"/>
                </a:lnTo>
                <a:lnTo>
                  <a:pt x="1663" y="2222"/>
                </a:lnTo>
                <a:lnTo>
                  <a:pt x="1658" y="2231"/>
                </a:lnTo>
                <a:lnTo>
                  <a:pt x="1655" y="2245"/>
                </a:lnTo>
                <a:lnTo>
                  <a:pt x="1655" y="2262"/>
                </a:lnTo>
                <a:lnTo>
                  <a:pt x="1658" y="2280"/>
                </a:lnTo>
                <a:lnTo>
                  <a:pt x="1658" y="2295"/>
                </a:lnTo>
                <a:lnTo>
                  <a:pt x="1655" y="2308"/>
                </a:lnTo>
                <a:lnTo>
                  <a:pt x="1649" y="2322"/>
                </a:lnTo>
                <a:lnTo>
                  <a:pt x="1642" y="2329"/>
                </a:lnTo>
                <a:lnTo>
                  <a:pt x="1635" y="2332"/>
                </a:lnTo>
                <a:lnTo>
                  <a:pt x="1628" y="2336"/>
                </a:lnTo>
                <a:lnTo>
                  <a:pt x="1620" y="2343"/>
                </a:lnTo>
                <a:lnTo>
                  <a:pt x="1620" y="2343"/>
                </a:lnTo>
                <a:lnTo>
                  <a:pt x="1621" y="2346"/>
                </a:lnTo>
                <a:lnTo>
                  <a:pt x="1623" y="2351"/>
                </a:lnTo>
                <a:lnTo>
                  <a:pt x="1623" y="2357"/>
                </a:lnTo>
                <a:lnTo>
                  <a:pt x="1623" y="2362"/>
                </a:lnTo>
                <a:lnTo>
                  <a:pt x="1625" y="2365"/>
                </a:lnTo>
                <a:lnTo>
                  <a:pt x="1623" y="2369"/>
                </a:lnTo>
                <a:lnTo>
                  <a:pt x="1621" y="2374"/>
                </a:lnTo>
                <a:lnTo>
                  <a:pt x="1618" y="2379"/>
                </a:lnTo>
                <a:lnTo>
                  <a:pt x="1614" y="2384"/>
                </a:lnTo>
                <a:lnTo>
                  <a:pt x="1609" y="2390"/>
                </a:lnTo>
                <a:lnTo>
                  <a:pt x="1606" y="2393"/>
                </a:lnTo>
                <a:lnTo>
                  <a:pt x="1600" y="2397"/>
                </a:lnTo>
                <a:lnTo>
                  <a:pt x="1579" y="2409"/>
                </a:lnTo>
                <a:lnTo>
                  <a:pt x="1555" y="2414"/>
                </a:lnTo>
                <a:lnTo>
                  <a:pt x="1529" y="2414"/>
                </a:lnTo>
                <a:lnTo>
                  <a:pt x="1501" y="2409"/>
                </a:lnTo>
                <a:lnTo>
                  <a:pt x="1471" y="2402"/>
                </a:lnTo>
                <a:lnTo>
                  <a:pt x="1442" y="2393"/>
                </a:lnTo>
                <a:lnTo>
                  <a:pt x="1415" y="2386"/>
                </a:lnTo>
                <a:lnTo>
                  <a:pt x="1389" y="2381"/>
                </a:lnTo>
                <a:lnTo>
                  <a:pt x="1389" y="2384"/>
                </a:lnTo>
                <a:lnTo>
                  <a:pt x="1393" y="2384"/>
                </a:lnTo>
                <a:lnTo>
                  <a:pt x="1393" y="2388"/>
                </a:lnTo>
                <a:lnTo>
                  <a:pt x="1410" y="2393"/>
                </a:lnTo>
                <a:lnTo>
                  <a:pt x="1426" y="2400"/>
                </a:lnTo>
                <a:lnTo>
                  <a:pt x="1442" y="2407"/>
                </a:lnTo>
                <a:lnTo>
                  <a:pt x="1454" y="2418"/>
                </a:lnTo>
                <a:lnTo>
                  <a:pt x="1463" y="2432"/>
                </a:lnTo>
                <a:lnTo>
                  <a:pt x="1464" y="2435"/>
                </a:lnTo>
                <a:lnTo>
                  <a:pt x="1464" y="2440"/>
                </a:lnTo>
                <a:lnTo>
                  <a:pt x="1464" y="2444"/>
                </a:lnTo>
                <a:lnTo>
                  <a:pt x="1463" y="2451"/>
                </a:lnTo>
                <a:lnTo>
                  <a:pt x="1463" y="2458"/>
                </a:lnTo>
                <a:lnTo>
                  <a:pt x="1475" y="2463"/>
                </a:lnTo>
                <a:lnTo>
                  <a:pt x="1489" y="2472"/>
                </a:lnTo>
                <a:lnTo>
                  <a:pt x="1501" y="2482"/>
                </a:lnTo>
                <a:lnTo>
                  <a:pt x="1508" y="2493"/>
                </a:lnTo>
                <a:lnTo>
                  <a:pt x="1503" y="2510"/>
                </a:lnTo>
                <a:lnTo>
                  <a:pt x="1496" y="2533"/>
                </a:lnTo>
                <a:lnTo>
                  <a:pt x="1489" y="2556"/>
                </a:lnTo>
                <a:lnTo>
                  <a:pt x="1478" y="2576"/>
                </a:lnTo>
                <a:lnTo>
                  <a:pt x="1461" y="2589"/>
                </a:lnTo>
                <a:lnTo>
                  <a:pt x="1436" y="2599"/>
                </a:lnTo>
                <a:lnTo>
                  <a:pt x="1407" y="2608"/>
                </a:lnTo>
                <a:lnTo>
                  <a:pt x="1373" y="2613"/>
                </a:lnTo>
                <a:lnTo>
                  <a:pt x="1339" y="2615"/>
                </a:lnTo>
                <a:lnTo>
                  <a:pt x="1305" y="2615"/>
                </a:lnTo>
                <a:lnTo>
                  <a:pt x="1274" y="2611"/>
                </a:lnTo>
                <a:lnTo>
                  <a:pt x="1274" y="2618"/>
                </a:lnTo>
                <a:lnTo>
                  <a:pt x="1279" y="2622"/>
                </a:lnTo>
                <a:lnTo>
                  <a:pt x="1284" y="2624"/>
                </a:lnTo>
                <a:lnTo>
                  <a:pt x="1288" y="2625"/>
                </a:lnTo>
                <a:lnTo>
                  <a:pt x="1290" y="2629"/>
                </a:lnTo>
                <a:lnTo>
                  <a:pt x="1291" y="2634"/>
                </a:lnTo>
                <a:lnTo>
                  <a:pt x="1293" y="2643"/>
                </a:lnTo>
                <a:lnTo>
                  <a:pt x="1295" y="2650"/>
                </a:lnTo>
                <a:lnTo>
                  <a:pt x="1293" y="2657"/>
                </a:lnTo>
                <a:lnTo>
                  <a:pt x="1290" y="2664"/>
                </a:lnTo>
                <a:lnTo>
                  <a:pt x="1288" y="2671"/>
                </a:lnTo>
                <a:lnTo>
                  <a:pt x="1290" y="2679"/>
                </a:lnTo>
                <a:lnTo>
                  <a:pt x="1293" y="2686"/>
                </a:lnTo>
                <a:lnTo>
                  <a:pt x="1298" y="2692"/>
                </a:lnTo>
                <a:lnTo>
                  <a:pt x="1302" y="2699"/>
                </a:lnTo>
                <a:lnTo>
                  <a:pt x="1305" y="2711"/>
                </a:lnTo>
                <a:lnTo>
                  <a:pt x="1288" y="2718"/>
                </a:lnTo>
                <a:lnTo>
                  <a:pt x="1271" y="2723"/>
                </a:lnTo>
                <a:lnTo>
                  <a:pt x="1250" y="2727"/>
                </a:lnTo>
                <a:lnTo>
                  <a:pt x="1223" y="2727"/>
                </a:lnTo>
                <a:lnTo>
                  <a:pt x="1215" y="2720"/>
                </a:lnTo>
                <a:lnTo>
                  <a:pt x="1202" y="2714"/>
                </a:lnTo>
                <a:lnTo>
                  <a:pt x="1187" y="2711"/>
                </a:lnTo>
                <a:lnTo>
                  <a:pt x="1175" y="2707"/>
                </a:lnTo>
                <a:lnTo>
                  <a:pt x="1175" y="2714"/>
                </a:lnTo>
                <a:lnTo>
                  <a:pt x="1187" y="2730"/>
                </a:lnTo>
                <a:lnTo>
                  <a:pt x="1197" y="2749"/>
                </a:lnTo>
                <a:lnTo>
                  <a:pt x="1197" y="2765"/>
                </a:lnTo>
                <a:lnTo>
                  <a:pt x="1201" y="2768"/>
                </a:lnTo>
                <a:lnTo>
                  <a:pt x="1204" y="2770"/>
                </a:lnTo>
                <a:lnTo>
                  <a:pt x="1208" y="2772"/>
                </a:lnTo>
                <a:lnTo>
                  <a:pt x="1211" y="2772"/>
                </a:lnTo>
                <a:lnTo>
                  <a:pt x="1213" y="2772"/>
                </a:lnTo>
                <a:lnTo>
                  <a:pt x="1216" y="2772"/>
                </a:lnTo>
                <a:lnTo>
                  <a:pt x="1218" y="2774"/>
                </a:lnTo>
                <a:lnTo>
                  <a:pt x="1220" y="2777"/>
                </a:lnTo>
                <a:lnTo>
                  <a:pt x="1223" y="2781"/>
                </a:lnTo>
                <a:lnTo>
                  <a:pt x="1223" y="2788"/>
                </a:lnTo>
                <a:lnTo>
                  <a:pt x="1222" y="2791"/>
                </a:lnTo>
                <a:lnTo>
                  <a:pt x="1222" y="2793"/>
                </a:lnTo>
                <a:lnTo>
                  <a:pt x="1222" y="2795"/>
                </a:lnTo>
                <a:lnTo>
                  <a:pt x="1222" y="2796"/>
                </a:lnTo>
                <a:lnTo>
                  <a:pt x="1223" y="2800"/>
                </a:lnTo>
                <a:lnTo>
                  <a:pt x="1223" y="2803"/>
                </a:lnTo>
                <a:lnTo>
                  <a:pt x="1236" y="2803"/>
                </a:lnTo>
                <a:lnTo>
                  <a:pt x="1234" y="2817"/>
                </a:lnTo>
                <a:lnTo>
                  <a:pt x="1229" y="2826"/>
                </a:lnTo>
                <a:lnTo>
                  <a:pt x="1223" y="2833"/>
                </a:lnTo>
                <a:lnTo>
                  <a:pt x="1220" y="2842"/>
                </a:lnTo>
                <a:lnTo>
                  <a:pt x="1222" y="2849"/>
                </a:lnTo>
                <a:lnTo>
                  <a:pt x="1227" y="2857"/>
                </a:lnTo>
                <a:lnTo>
                  <a:pt x="1232" y="2864"/>
                </a:lnTo>
                <a:lnTo>
                  <a:pt x="1236" y="2871"/>
                </a:lnTo>
                <a:lnTo>
                  <a:pt x="1236" y="2878"/>
                </a:lnTo>
                <a:lnTo>
                  <a:pt x="1236" y="2882"/>
                </a:lnTo>
                <a:lnTo>
                  <a:pt x="1234" y="2885"/>
                </a:lnTo>
                <a:lnTo>
                  <a:pt x="1232" y="2889"/>
                </a:lnTo>
                <a:lnTo>
                  <a:pt x="1230" y="2891"/>
                </a:lnTo>
                <a:lnTo>
                  <a:pt x="1229" y="2894"/>
                </a:lnTo>
                <a:lnTo>
                  <a:pt x="1229" y="2896"/>
                </a:lnTo>
                <a:lnTo>
                  <a:pt x="1229" y="2899"/>
                </a:lnTo>
                <a:lnTo>
                  <a:pt x="1229" y="2901"/>
                </a:lnTo>
                <a:lnTo>
                  <a:pt x="1230" y="2905"/>
                </a:lnTo>
                <a:lnTo>
                  <a:pt x="1232" y="2906"/>
                </a:lnTo>
                <a:lnTo>
                  <a:pt x="1234" y="2910"/>
                </a:lnTo>
                <a:lnTo>
                  <a:pt x="1236" y="2915"/>
                </a:lnTo>
                <a:lnTo>
                  <a:pt x="1202" y="2924"/>
                </a:lnTo>
                <a:lnTo>
                  <a:pt x="1175" y="2938"/>
                </a:lnTo>
                <a:lnTo>
                  <a:pt x="1173" y="2943"/>
                </a:lnTo>
                <a:lnTo>
                  <a:pt x="1171" y="2947"/>
                </a:lnTo>
                <a:lnTo>
                  <a:pt x="1169" y="2952"/>
                </a:lnTo>
                <a:lnTo>
                  <a:pt x="1168" y="2955"/>
                </a:lnTo>
                <a:lnTo>
                  <a:pt x="1166" y="2959"/>
                </a:lnTo>
                <a:lnTo>
                  <a:pt x="1166" y="2960"/>
                </a:lnTo>
                <a:lnTo>
                  <a:pt x="1176" y="2978"/>
                </a:lnTo>
                <a:lnTo>
                  <a:pt x="1190" y="2990"/>
                </a:lnTo>
                <a:lnTo>
                  <a:pt x="1209" y="2999"/>
                </a:lnTo>
                <a:lnTo>
                  <a:pt x="1232" y="3006"/>
                </a:lnTo>
                <a:lnTo>
                  <a:pt x="1255" y="3011"/>
                </a:lnTo>
                <a:lnTo>
                  <a:pt x="1277" y="3015"/>
                </a:lnTo>
                <a:lnTo>
                  <a:pt x="1286" y="3069"/>
                </a:lnTo>
                <a:lnTo>
                  <a:pt x="1271" y="3077"/>
                </a:lnTo>
                <a:lnTo>
                  <a:pt x="1255" y="3091"/>
                </a:lnTo>
                <a:lnTo>
                  <a:pt x="1243" y="3107"/>
                </a:lnTo>
                <a:lnTo>
                  <a:pt x="1236" y="3126"/>
                </a:lnTo>
                <a:lnTo>
                  <a:pt x="1241" y="3137"/>
                </a:lnTo>
                <a:lnTo>
                  <a:pt x="1243" y="3151"/>
                </a:lnTo>
                <a:lnTo>
                  <a:pt x="1243" y="3168"/>
                </a:lnTo>
                <a:lnTo>
                  <a:pt x="1229" y="3172"/>
                </a:lnTo>
                <a:lnTo>
                  <a:pt x="1218" y="3175"/>
                </a:lnTo>
                <a:lnTo>
                  <a:pt x="1204" y="3180"/>
                </a:lnTo>
                <a:lnTo>
                  <a:pt x="1204" y="3194"/>
                </a:lnTo>
                <a:lnTo>
                  <a:pt x="1213" y="3201"/>
                </a:lnTo>
                <a:lnTo>
                  <a:pt x="1223" y="3212"/>
                </a:lnTo>
                <a:lnTo>
                  <a:pt x="1234" y="3226"/>
                </a:lnTo>
                <a:lnTo>
                  <a:pt x="1246" y="3240"/>
                </a:lnTo>
                <a:lnTo>
                  <a:pt x="1255" y="3252"/>
                </a:lnTo>
                <a:lnTo>
                  <a:pt x="1258" y="3261"/>
                </a:lnTo>
                <a:lnTo>
                  <a:pt x="1253" y="3262"/>
                </a:lnTo>
                <a:lnTo>
                  <a:pt x="1250" y="3262"/>
                </a:lnTo>
                <a:lnTo>
                  <a:pt x="1243" y="3264"/>
                </a:lnTo>
                <a:lnTo>
                  <a:pt x="1236" y="3264"/>
                </a:lnTo>
                <a:lnTo>
                  <a:pt x="1234" y="3275"/>
                </a:lnTo>
                <a:lnTo>
                  <a:pt x="1230" y="3285"/>
                </a:lnTo>
                <a:lnTo>
                  <a:pt x="1229" y="3296"/>
                </a:lnTo>
                <a:lnTo>
                  <a:pt x="1222" y="3297"/>
                </a:lnTo>
                <a:lnTo>
                  <a:pt x="1215" y="3303"/>
                </a:lnTo>
                <a:lnTo>
                  <a:pt x="1209" y="3306"/>
                </a:lnTo>
                <a:lnTo>
                  <a:pt x="1204" y="3304"/>
                </a:lnTo>
                <a:lnTo>
                  <a:pt x="1201" y="3303"/>
                </a:lnTo>
                <a:lnTo>
                  <a:pt x="1199" y="3299"/>
                </a:lnTo>
                <a:lnTo>
                  <a:pt x="1197" y="3297"/>
                </a:lnTo>
                <a:lnTo>
                  <a:pt x="1194" y="3296"/>
                </a:lnTo>
                <a:lnTo>
                  <a:pt x="1194" y="3315"/>
                </a:lnTo>
                <a:lnTo>
                  <a:pt x="1202" y="3325"/>
                </a:lnTo>
                <a:lnTo>
                  <a:pt x="1208" y="3341"/>
                </a:lnTo>
                <a:lnTo>
                  <a:pt x="1209" y="3360"/>
                </a:lnTo>
                <a:lnTo>
                  <a:pt x="1188" y="3365"/>
                </a:lnTo>
                <a:lnTo>
                  <a:pt x="1171" y="3371"/>
                </a:lnTo>
                <a:lnTo>
                  <a:pt x="1152" y="3376"/>
                </a:lnTo>
                <a:lnTo>
                  <a:pt x="1152" y="3367"/>
                </a:lnTo>
                <a:lnTo>
                  <a:pt x="1150" y="3365"/>
                </a:lnTo>
                <a:lnTo>
                  <a:pt x="1148" y="3364"/>
                </a:lnTo>
                <a:lnTo>
                  <a:pt x="1148" y="3362"/>
                </a:lnTo>
                <a:lnTo>
                  <a:pt x="1148" y="3360"/>
                </a:lnTo>
                <a:lnTo>
                  <a:pt x="1147" y="3357"/>
                </a:lnTo>
                <a:lnTo>
                  <a:pt x="1134" y="3357"/>
                </a:lnTo>
                <a:lnTo>
                  <a:pt x="1126" y="3355"/>
                </a:lnTo>
                <a:lnTo>
                  <a:pt x="1117" y="3357"/>
                </a:lnTo>
                <a:lnTo>
                  <a:pt x="1105" y="3357"/>
                </a:lnTo>
                <a:lnTo>
                  <a:pt x="1099" y="3341"/>
                </a:lnTo>
                <a:lnTo>
                  <a:pt x="1091" y="3331"/>
                </a:lnTo>
                <a:lnTo>
                  <a:pt x="1080" y="3322"/>
                </a:lnTo>
                <a:lnTo>
                  <a:pt x="1063" y="3318"/>
                </a:lnTo>
                <a:lnTo>
                  <a:pt x="1063" y="3311"/>
                </a:lnTo>
                <a:lnTo>
                  <a:pt x="1063" y="3308"/>
                </a:lnTo>
                <a:lnTo>
                  <a:pt x="1065" y="3304"/>
                </a:lnTo>
                <a:lnTo>
                  <a:pt x="1065" y="3301"/>
                </a:lnTo>
                <a:lnTo>
                  <a:pt x="1063" y="3299"/>
                </a:lnTo>
                <a:lnTo>
                  <a:pt x="1058" y="3296"/>
                </a:lnTo>
                <a:lnTo>
                  <a:pt x="1052" y="3296"/>
                </a:lnTo>
                <a:lnTo>
                  <a:pt x="1049" y="3294"/>
                </a:lnTo>
                <a:lnTo>
                  <a:pt x="1044" y="3294"/>
                </a:lnTo>
                <a:lnTo>
                  <a:pt x="1040" y="3290"/>
                </a:lnTo>
                <a:lnTo>
                  <a:pt x="1037" y="3287"/>
                </a:lnTo>
                <a:lnTo>
                  <a:pt x="1033" y="3283"/>
                </a:lnTo>
                <a:lnTo>
                  <a:pt x="1033" y="3280"/>
                </a:lnTo>
                <a:lnTo>
                  <a:pt x="1033" y="3278"/>
                </a:lnTo>
                <a:lnTo>
                  <a:pt x="1033" y="3275"/>
                </a:lnTo>
                <a:lnTo>
                  <a:pt x="1033" y="3273"/>
                </a:lnTo>
                <a:lnTo>
                  <a:pt x="1033" y="3271"/>
                </a:lnTo>
                <a:lnTo>
                  <a:pt x="1031" y="3269"/>
                </a:lnTo>
                <a:lnTo>
                  <a:pt x="1028" y="3268"/>
                </a:lnTo>
                <a:lnTo>
                  <a:pt x="1024" y="3269"/>
                </a:lnTo>
                <a:lnTo>
                  <a:pt x="1019" y="3269"/>
                </a:lnTo>
                <a:lnTo>
                  <a:pt x="1016" y="3269"/>
                </a:lnTo>
                <a:lnTo>
                  <a:pt x="1012" y="3268"/>
                </a:lnTo>
                <a:lnTo>
                  <a:pt x="1007" y="3266"/>
                </a:lnTo>
                <a:lnTo>
                  <a:pt x="1002" y="3264"/>
                </a:lnTo>
                <a:lnTo>
                  <a:pt x="1002" y="3252"/>
                </a:lnTo>
                <a:lnTo>
                  <a:pt x="989" y="3252"/>
                </a:lnTo>
                <a:lnTo>
                  <a:pt x="991" y="3240"/>
                </a:lnTo>
                <a:lnTo>
                  <a:pt x="995" y="3233"/>
                </a:lnTo>
                <a:lnTo>
                  <a:pt x="1000" y="3226"/>
                </a:lnTo>
                <a:lnTo>
                  <a:pt x="1005" y="3217"/>
                </a:lnTo>
                <a:lnTo>
                  <a:pt x="986" y="3217"/>
                </a:lnTo>
                <a:lnTo>
                  <a:pt x="986" y="3214"/>
                </a:lnTo>
                <a:lnTo>
                  <a:pt x="983" y="3214"/>
                </a:lnTo>
                <a:lnTo>
                  <a:pt x="983" y="3219"/>
                </a:lnTo>
                <a:lnTo>
                  <a:pt x="981" y="3222"/>
                </a:lnTo>
                <a:lnTo>
                  <a:pt x="981" y="3224"/>
                </a:lnTo>
                <a:lnTo>
                  <a:pt x="981" y="3226"/>
                </a:lnTo>
                <a:lnTo>
                  <a:pt x="979" y="3226"/>
                </a:lnTo>
                <a:lnTo>
                  <a:pt x="977" y="3228"/>
                </a:lnTo>
                <a:lnTo>
                  <a:pt x="974" y="3229"/>
                </a:lnTo>
                <a:lnTo>
                  <a:pt x="962" y="3236"/>
                </a:lnTo>
                <a:lnTo>
                  <a:pt x="944" y="3241"/>
                </a:lnTo>
                <a:lnTo>
                  <a:pt x="948" y="3207"/>
                </a:lnTo>
                <a:lnTo>
                  <a:pt x="944" y="3198"/>
                </a:lnTo>
                <a:lnTo>
                  <a:pt x="941" y="3194"/>
                </a:lnTo>
                <a:lnTo>
                  <a:pt x="939" y="3193"/>
                </a:lnTo>
                <a:lnTo>
                  <a:pt x="939" y="3189"/>
                </a:lnTo>
                <a:lnTo>
                  <a:pt x="941" y="3184"/>
                </a:lnTo>
                <a:lnTo>
                  <a:pt x="944" y="3172"/>
                </a:lnTo>
                <a:lnTo>
                  <a:pt x="937" y="3168"/>
                </a:lnTo>
                <a:lnTo>
                  <a:pt x="932" y="3165"/>
                </a:lnTo>
                <a:lnTo>
                  <a:pt x="927" y="3159"/>
                </a:lnTo>
                <a:lnTo>
                  <a:pt x="921" y="3156"/>
                </a:lnTo>
                <a:lnTo>
                  <a:pt x="916" y="3152"/>
                </a:lnTo>
                <a:lnTo>
                  <a:pt x="883" y="3149"/>
                </a:lnTo>
                <a:lnTo>
                  <a:pt x="883" y="3140"/>
                </a:lnTo>
                <a:lnTo>
                  <a:pt x="878" y="3132"/>
                </a:lnTo>
                <a:lnTo>
                  <a:pt x="876" y="3123"/>
                </a:lnTo>
                <a:lnTo>
                  <a:pt x="880" y="3114"/>
                </a:lnTo>
                <a:lnTo>
                  <a:pt x="883" y="3105"/>
                </a:lnTo>
                <a:lnTo>
                  <a:pt x="887" y="3095"/>
                </a:lnTo>
                <a:lnTo>
                  <a:pt x="855" y="3098"/>
                </a:lnTo>
                <a:lnTo>
                  <a:pt x="852" y="3088"/>
                </a:lnTo>
                <a:lnTo>
                  <a:pt x="845" y="3072"/>
                </a:lnTo>
                <a:lnTo>
                  <a:pt x="845" y="3055"/>
                </a:lnTo>
                <a:lnTo>
                  <a:pt x="848" y="3037"/>
                </a:lnTo>
                <a:lnTo>
                  <a:pt x="853" y="3039"/>
                </a:lnTo>
                <a:lnTo>
                  <a:pt x="859" y="3039"/>
                </a:lnTo>
                <a:lnTo>
                  <a:pt x="862" y="3041"/>
                </a:lnTo>
                <a:lnTo>
                  <a:pt x="866" y="3043"/>
                </a:lnTo>
                <a:lnTo>
                  <a:pt x="871" y="3046"/>
                </a:lnTo>
                <a:lnTo>
                  <a:pt x="871" y="3022"/>
                </a:lnTo>
                <a:lnTo>
                  <a:pt x="867" y="3020"/>
                </a:lnTo>
                <a:lnTo>
                  <a:pt x="866" y="3016"/>
                </a:lnTo>
                <a:lnTo>
                  <a:pt x="862" y="3015"/>
                </a:lnTo>
                <a:lnTo>
                  <a:pt x="860" y="3013"/>
                </a:lnTo>
                <a:lnTo>
                  <a:pt x="855" y="3011"/>
                </a:lnTo>
                <a:lnTo>
                  <a:pt x="850" y="3008"/>
                </a:lnTo>
                <a:lnTo>
                  <a:pt x="843" y="3004"/>
                </a:lnTo>
                <a:lnTo>
                  <a:pt x="836" y="3002"/>
                </a:lnTo>
                <a:lnTo>
                  <a:pt x="829" y="2999"/>
                </a:lnTo>
                <a:lnTo>
                  <a:pt x="824" y="3008"/>
                </a:lnTo>
                <a:lnTo>
                  <a:pt x="817" y="3009"/>
                </a:lnTo>
                <a:lnTo>
                  <a:pt x="810" y="3009"/>
                </a:lnTo>
                <a:lnTo>
                  <a:pt x="797" y="3006"/>
                </a:lnTo>
                <a:lnTo>
                  <a:pt x="797" y="2983"/>
                </a:lnTo>
                <a:lnTo>
                  <a:pt x="803" y="2981"/>
                </a:lnTo>
                <a:lnTo>
                  <a:pt x="808" y="2978"/>
                </a:lnTo>
                <a:lnTo>
                  <a:pt x="811" y="2974"/>
                </a:lnTo>
                <a:lnTo>
                  <a:pt x="815" y="2971"/>
                </a:lnTo>
                <a:lnTo>
                  <a:pt x="817" y="2964"/>
                </a:lnTo>
                <a:lnTo>
                  <a:pt x="813" y="2953"/>
                </a:lnTo>
                <a:lnTo>
                  <a:pt x="815" y="2941"/>
                </a:lnTo>
                <a:lnTo>
                  <a:pt x="818" y="2926"/>
                </a:lnTo>
                <a:lnTo>
                  <a:pt x="820" y="2906"/>
                </a:lnTo>
                <a:lnTo>
                  <a:pt x="815" y="2906"/>
                </a:lnTo>
                <a:lnTo>
                  <a:pt x="808" y="2905"/>
                </a:lnTo>
                <a:lnTo>
                  <a:pt x="804" y="2903"/>
                </a:lnTo>
                <a:lnTo>
                  <a:pt x="801" y="2899"/>
                </a:lnTo>
                <a:lnTo>
                  <a:pt x="797" y="2896"/>
                </a:lnTo>
                <a:lnTo>
                  <a:pt x="796" y="2891"/>
                </a:lnTo>
                <a:lnTo>
                  <a:pt x="794" y="2884"/>
                </a:lnTo>
                <a:lnTo>
                  <a:pt x="797" y="2882"/>
                </a:lnTo>
                <a:lnTo>
                  <a:pt x="801" y="2880"/>
                </a:lnTo>
                <a:lnTo>
                  <a:pt x="803" y="2880"/>
                </a:lnTo>
                <a:lnTo>
                  <a:pt x="804" y="2878"/>
                </a:lnTo>
                <a:lnTo>
                  <a:pt x="808" y="2877"/>
                </a:lnTo>
                <a:lnTo>
                  <a:pt x="813" y="2877"/>
                </a:lnTo>
                <a:lnTo>
                  <a:pt x="813" y="2861"/>
                </a:lnTo>
                <a:lnTo>
                  <a:pt x="832" y="2861"/>
                </a:lnTo>
                <a:lnTo>
                  <a:pt x="832" y="2864"/>
                </a:lnTo>
                <a:lnTo>
                  <a:pt x="836" y="2864"/>
                </a:lnTo>
                <a:lnTo>
                  <a:pt x="836" y="2870"/>
                </a:lnTo>
                <a:lnTo>
                  <a:pt x="836" y="2873"/>
                </a:lnTo>
                <a:lnTo>
                  <a:pt x="836" y="2875"/>
                </a:lnTo>
                <a:lnTo>
                  <a:pt x="834" y="2877"/>
                </a:lnTo>
                <a:lnTo>
                  <a:pt x="836" y="2878"/>
                </a:lnTo>
                <a:lnTo>
                  <a:pt x="836" y="2880"/>
                </a:lnTo>
                <a:lnTo>
                  <a:pt x="839" y="2884"/>
                </a:lnTo>
                <a:lnTo>
                  <a:pt x="843" y="2885"/>
                </a:lnTo>
                <a:lnTo>
                  <a:pt x="846" y="2885"/>
                </a:lnTo>
                <a:lnTo>
                  <a:pt x="850" y="2887"/>
                </a:lnTo>
                <a:lnTo>
                  <a:pt x="855" y="2887"/>
                </a:lnTo>
                <a:lnTo>
                  <a:pt x="855" y="2880"/>
                </a:lnTo>
                <a:lnTo>
                  <a:pt x="855" y="2871"/>
                </a:lnTo>
                <a:lnTo>
                  <a:pt x="852" y="2856"/>
                </a:lnTo>
                <a:lnTo>
                  <a:pt x="846" y="2837"/>
                </a:lnTo>
                <a:lnTo>
                  <a:pt x="839" y="2816"/>
                </a:lnTo>
                <a:lnTo>
                  <a:pt x="832" y="2795"/>
                </a:lnTo>
                <a:lnTo>
                  <a:pt x="825" y="2774"/>
                </a:lnTo>
                <a:lnTo>
                  <a:pt x="818" y="2760"/>
                </a:lnTo>
                <a:lnTo>
                  <a:pt x="813" y="2749"/>
                </a:lnTo>
                <a:lnTo>
                  <a:pt x="813" y="2756"/>
                </a:lnTo>
                <a:lnTo>
                  <a:pt x="808" y="2763"/>
                </a:lnTo>
                <a:lnTo>
                  <a:pt x="803" y="2774"/>
                </a:lnTo>
                <a:lnTo>
                  <a:pt x="801" y="2782"/>
                </a:lnTo>
                <a:lnTo>
                  <a:pt x="801" y="2788"/>
                </a:lnTo>
                <a:lnTo>
                  <a:pt x="810" y="2796"/>
                </a:lnTo>
                <a:lnTo>
                  <a:pt x="815" y="2803"/>
                </a:lnTo>
                <a:lnTo>
                  <a:pt x="820" y="2814"/>
                </a:lnTo>
                <a:lnTo>
                  <a:pt x="820" y="2830"/>
                </a:lnTo>
                <a:lnTo>
                  <a:pt x="813" y="2830"/>
                </a:lnTo>
                <a:lnTo>
                  <a:pt x="804" y="2833"/>
                </a:lnTo>
                <a:lnTo>
                  <a:pt x="794" y="2835"/>
                </a:lnTo>
                <a:lnTo>
                  <a:pt x="782" y="2835"/>
                </a:lnTo>
                <a:lnTo>
                  <a:pt x="780" y="2824"/>
                </a:lnTo>
                <a:lnTo>
                  <a:pt x="778" y="2816"/>
                </a:lnTo>
                <a:lnTo>
                  <a:pt x="775" y="2803"/>
                </a:lnTo>
                <a:lnTo>
                  <a:pt x="773" y="2800"/>
                </a:lnTo>
                <a:lnTo>
                  <a:pt x="770" y="2796"/>
                </a:lnTo>
                <a:lnTo>
                  <a:pt x="764" y="2791"/>
                </a:lnTo>
                <a:lnTo>
                  <a:pt x="761" y="2788"/>
                </a:lnTo>
                <a:lnTo>
                  <a:pt x="759" y="2784"/>
                </a:lnTo>
                <a:lnTo>
                  <a:pt x="761" y="2774"/>
                </a:lnTo>
                <a:lnTo>
                  <a:pt x="764" y="2763"/>
                </a:lnTo>
                <a:lnTo>
                  <a:pt x="763" y="2749"/>
                </a:lnTo>
                <a:lnTo>
                  <a:pt x="761" y="2746"/>
                </a:lnTo>
                <a:lnTo>
                  <a:pt x="757" y="2742"/>
                </a:lnTo>
                <a:lnTo>
                  <a:pt x="754" y="2741"/>
                </a:lnTo>
                <a:lnTo>
                  <a:pt x="750" y="2739"/>
                </a:lnTo>
                <a:lnTo>
                  <a:pt x="747" y="2737"/>
                </a:lnTo>
                <a:lnTo>
                  <a:pt x="743" y="2734"/>
                </a:lnTo>
                <a:lnTo>
                  <a:pt x="743" y="2692"/>
                </a:lnTo>
                <a:lnTo>
                  <a:pt x="736" y="2688"/>
                </a:lnTo>
                <a:lnTo>
                  <a:pt x="740" y="2634"/>
                </a:lnTo>
                <a:lnTo>
                  <a:pt x="738" y="2629"/>
                </a:lnTo>
                <a:lnTo>
                  <a:pt x="733" y="2624"/>
                </a:lnTo>
                <a:lnTo>
                  <a:pt x="729" y="2620"/>
                </a:lnTo>
                <a:lnTo>
                  <a:pt x="724" y="2615"/>
                </a:lnTo>
                <a:lnTo>
                  <a:pt x="721" y="2611"/>
                </a:lnTo>
                <a:lnTo>
                  <a:pt x="708" y="2592"/>
                </a:lnTo>
                <a:lnTo>
                  <a:pt x="698" y="2568"/>
                </a:lnTo>
                <a:lnTo>
                  <a:pt x="689" y="2542"/>
                </a:lnTo>
                <a:lnTo>
                  <a:pt x="686" y="2515"/>
                </a:lnTo>
                <a:lnTo>
                  <a:pt x="701" y="2515"/>
                </a:lnTo>
                <a:lnTo>
                  <a:pt x="705" y="2498"/>
                </a:lnTo>
                <a:lnTo>
                  <a:pt x="707" y="2475"/>
                </a:lnTo>
                <a:lnTo>
                  <a:pt x="707" y="2453"/>
                </a:lnTo>
                <a:lnTo>
                  <a:pt x="705" y="2432"/>
                </a:lnTo>
                <a:lnTo>
                  <a:pt x="714" y="2414"/>
                </a:lnTo>
                <a:lnTo>
                  <a:pt x="717" y="2395"/>
                </a:lnTo>
                <a:lnTo>
                  <a:pt x="717" y="2374"/>
                </a:lnTo>
                <a:lnTo>
                  <a:pt x="715" y="2353"/>
                </a:lnTo>
                <a:lnTo>
                  <a:pt x="714" y="2332"/>
                </a:lnTo>
                <a:lnTo>
                  <a:pt x="714" y="2316"/>
                </a:lnTo>
                <a:lnTo>
                  <a:pt x="715" y="2306"/>
                </a:lnTo>
                <a:lnTo>
                  <a:pt x="719" y="2295"/>
                </a:lnTo>
                <a:lnTo>
                  <a:pt x="717" y="2285"/>
                </a:lnTo>
                <a:lnTo>
                  <a:pt x="703" y="2254"/>
                </a:lnTo>
                <a:lnTo>
                  <a:pt x="688" y="2222"/>
                </a:lnTo>
                <a:lnTo>
                  <a:pt x="675" y="2189"/>
                </a:lnTo>
                <a:lnTo>
                  <a:pt x="674" y="2175"/>
                </a:lnTo>
                <a:lnTo>
                  <a:pt x="677" y="2166"/>
                </a:lnTo>
                <a:lnTo>
                  <a:pt x="682" y="2158"/>
                </a:lnTo>
                <a:lnTo>
                  <a:pt x="684" y="2147"/>
                </a:lnTo>
                <a:lnTo>
                  <a:pt x="682" y="2135"/>
                </a:lnTo>
                <a:lnTo>
                  <a:pt x="679" y="2128"/>
                </a:lnTo>
                <a:lnTo>
                  <a:pt x="672" y="2123"/>
                </a:lnTo>
                <a:lnTo>
                  <a:pt x="667" y="2116"/>
                </a:lnTo>
                <a:lnTo>
                  <a:pt x="663" y="2109"/>
                </a:lnTo>
                <a:lnTo>
                  <a:pt x="663" y="2096"/>
                </a:lnTo>
                <a:lnTo>
                  <a:pt x="665" y="2095"/>
                </a:lnTo>
                <a:lnTo>
                  <a:pt x="667" y="2091"/>
                </a:lnTo>
                <a:lnTo>
                  <a:pt x="668" y="2089"/>
                </a:lnTo>
                <a:lnTo>
                  <a:pt x="672" y="2086"/>
                </a:lnTo>
                <a:lnTo>
                  <a:pt x="674" y="2083"/>
                </a:lnTo>
                <a:lnTo>
                  <a:pt x="675" y="2081"/>
                </a:lnTo>
                <a:lnTo>
                  <a:pt x="679" y="1959"/>
                </a:lnTo>
                <a:lnTo>
                  <a:pt x="675" y="1950"/>
                </a:lnTo>
                <a:lnTo>
                  <a:pt x="670" y="1939"/>
                </a:lnTo>
                <a:lnTo>
                  <a:pt x="672" y="1924"/>
                </a:lnTo>
                <a:lnTo>
                  <a:pt x="672" y="1922"/>
                </a:lnTo>
                <a:lnTo>
                  <a:pt x="674" y="1920"/>
                </a:lnTo>
                <a:lnTo>
                  <a:pt x="675" y="1920"/>
                </a:lnTo>
                <a:lnTo>
                  <a:pt x="677" y="1918"/>
                </a:lnTo>
                <a:lnTo>
                  <a:pt x="679" y="1917"/>
                </a:lnTo>
                <a:lnTo>
                  <a:pt x="679" y="1913"/>
                </a:lnTo>
                <a:lnTo>
                  <a:pt x="679" y="1908"/>
                </a:lnTo>
                <a:lnTo>
                  <a:pt x="677" y="1906"/>
                </a:lnTo>
                <a:lnTo>
                  <a:pt x="675" y="1904"/>
                </a:lnTo>
                <a:lnTo>
                  <a:pt x="674" y="1901"/>
                </a:lnTo>
                <a:lnTo>
                  <a:pt x="670" y="1897"/>
                </a:lnTo>
                <a:lnTo>
                  <a:pt x="668" y="1896"/>
                </a:lnTo>
                <a:lnTo>
                  <a:pt x="667" y="1894"/>
                </a:lnTo>
                <a:lnTo>
                  <a:pt x="667" y="1836"/>
                </a:lnTo>
                <a:lnTo>
                  <a:pt x="661" y="1828"/>
                </a:lnTo>
                <a:lnTo>
                  <a:pt x="656" y="1819"/>
                </a:lnTo>
                <a:lnTo>
                  <a:pt x="653" y="1805"/>
                </a:lnTo>
                <a:lnTo>
                  <a:pt x="661" y="1796"/>
                </a:lnTo>
                <a:lnTo>
                  <a:pt x="667" y="1784"/>
                </a:lnTo>
                <a:lnTo>
                  <a:pt x="668" y="1768"/>
                </a:lnTo>
                <a:lnTo>
                  <a:pt x="668" y="1751"/>
                </a:lnTo>
                <a:lnTo>
                  <a:pt x="668" y="1733"/>
                </a:lnTo>
                <a:lnTo>
                  <a:pt x="667" y="1716"/>
                </a:lnTo>
                <a:lnTo>
                  <a:pt x="663" y="1709"/>
                </a:lnTo>
                <a:lnTo>
                  <a:pt x="660" y="1692"/>
                </a:lnTo>
                <a:lnTo>
                  <a:pt x="654" y="1671"/>
                </a:lnTo>
                <a:lnTo>
                  <a:pt x="647" y="1644"/>
                </a:lnTo>
                <a:lnTo>
                  <a:pt x="642" y="1620"/>
                </a:lnTo>
                <a:lnTo>
                  <a:pt x="639" y="1597"/>
                </a:lnTo>
                <a:lnTo>
                  <a:pt x="635" y="1578"/>
                </a:lnTo>
                <a:lnTo>
                  <a:pt x="633" y="1568"/>
                </a:lnTo>
                <a:lnTo>
                  <a:pt x="611" y="1555"/>
                </a:lnTo>
                <a:lnTo>
                  <a:pt x="592" y="1540"/>
                </a:lnTo>
                <a:lnTo>
                  <a:pt x="576" y="1526"/>
                </a:lnTo>
                <a:lnTo>
                  <a:pt x="558" y="1510"/>
                </a:lnTo>
                <a:lnTo>
                  <a:pt x="541" y="1498"/>
                </a:lnTo>
                <a:lnTo>
                  <a:pt x="516" y="1487"/>
                </a:lnTo>
                <a:lnTo>
                  <a:pt x="490" y="1480"/>
                </a:lnTo>
                <a:lnTo>
                  <a:pt x="462" y="1473"/>
                </a:lnTo>
                <a:lnTo>
                  <a:pt x="441" y="1463"/>
                </a:lnTo>
                <a:lnTo>
                  <a:pt x="436" y="1459"/>
                </a:lnTo>
                <a:lnTo>
                  <a:pt x="433" y="1454"/>
                </a:lnTo>
                <a:lnTo>
                  <a:pt x="427" y="1449"/>
                </a:lnTo>
                <a:lnTo>
                  <a:pt x="422" y="1444"/>
                </a:lnTo>
                <a:lnTo>
                  <a:pt x="417" y="1440"/>
                </a:lnTo>
                <a:lnTo>
                  <a:pt x="405" y="1435"/>
                </a:lnTo>
                <a:lnTo>
                  <a:pt x="393" y="1433"/>
                </a:lnTo>
                <a:lnTo>
                  <a:pt x="379" y="1430"/>
                </a:lnTo>
                <a:lnTo>
                  <a:pt x="368" y="1424"/>
                </a:lnTo>
                <a:lnTo>
                  <a:pt x="365" y="1409"/>
                </a:lnTo>
                <a:lnTo>
                  <a:pt x="349" y="1397"/>
                </a:lnTo>
                <a:lnTo>
                  <a:pt x="333" y="1383"/>
                </a:lnTo>
                <a:lnTo>
                  <a:pt x="302" y="1356"/>
                </a:lnTo>
                <a:lnTo>
                  <a:pt x="298" y="1309"/>
                </a:lnTo>
                <a:lnTo>
                  <a:pt x="290" y="1295"/>
                </a:lnTo>
                <a:lnTo>
                  <a:pt x="277" y="1283"/>
                </a:lnTo>
                <a:lnTo>
                  <a:pt x="263" y="1271"/>
                </a:lnTo>
                <a:lnTo>
                  <a:pt x="253" y="1259"/>
                </a:lnTo>
                <a:lnTo>
                  <a:pt x="249" y="1250"/>
                </a:lnTo>
                <a:lnTo>
                  <a:pt x="248" y="1239"/>
                </a:lnTo>
                <a:lnTo>
                  <a:pt x="244" y="1229"/>
                </a:lnTo>
                <a:lnTo>
                  <a:pt x="242" y="1225"/>
                </a:lnTo>
                <a:lnTo>
                  <a:pt x="239" y="1222"/>
                </a:lnTo>
                <a:lnTo>
                  <a:pt x="234" y="1220"/>
                </a:lnTo>
                <a:lnTo>
                  <a:pt x="228" y="1219"/>
                </a:lnTo>
                <a:lnTo>
                  <a:pt x="225" y="1217"/>
                </a:lnTo>
                <a:lnTo>
                  <a:pt x="221" y="1213"/>
                </a:lnTo>
                <a:lnTo>
                  <a:pt x="218" y="1208"/>
                </a:lnTo>
                <a:lnTo>
                  <a:pt x="216" y="1203"/>
                </a:lnTo>
                <a:lnTo>
                  <a:pt x="215" y="1198"/>
                </a:lnTo>
                <a:lnTo>
                  <a:pt x="213" y="1192"/>
                </a:lnTo>
                <a:lnTo>
                  <a:pt x="211" y="1187"/>
                </a:lnTo>
                <a:lnTo>
                  <a:pt x="199" y="1182"/>
                </a:lnTo>
                <a:lnTo>
                  <a:pt x="195" y="1159"/>
                </a:lnTo>
                <a:lnTo>
                  <a:pt x="185" y="1142"/>
                </a:lnTo>
                <a:lnTo>
                  <a:pt x="171" y="1124"/>
                </a:lnTo>
                <a:lnTo>
                  <a:pt x="160" y="1107"/>
                </a:lnTo>
                <a:lnTo>
                  <a:pt x="157" y="1095"/>
                </a:lnTo>
                <a:lnTo>
                  <a:pt x="157" y="1086"/>
                </a:lnTo>
                <a:lnTo>
                  <a:pt x="153" y="1075"/>
                </a:lnTo>
                <a:lnTo>
                  <a:pt x="139" y="1060"/>
                </a:lnTo>
                <a:lnTo>
                  <a:pt x="124" y="1047"/>
                </a:lnTo>
                <a:lnTo>
                  <a:pt x="110" y="1033"/>
                </a:lnTo>
                <a:lnTo>
                  <a:pt x="101" y="1018"/>
                </a:lnTo>
                <a:lnTo>
                  <a:pt x="92" y="1000"/>
                </a:lnTo>
                <a:lnTo>
                  <a:pt x="80" y="983"/>
                </a:lnTo>
                <a:lnTo>
                  <a:pt x="68" y="972"/>
                </a:lnTo>
                <a:lnTo>
                  <a:pt x="56" y="965"/>
                </a:lnTo>
                <a:lnTo>
                  <a:pt x="45" y="962"/>
                </a:lnTo>
                <a:lnTo>
                  <a:pt x="35" y="958"/>
                </a:lnTo>
                <a:lnTo>
                  <a:pt x="26" y="951"/>
                </a:lnTo>
                <a:lnTo>
                  <a:pt x="19" y="943"/>
                </a:lnTo>
                <a:lnTo>
                  <a:pt x="14" y="929"/>
                </a:lnTo>
                <a:lnTo>
                  <a:pt x="19" y="918"/>
                </a:lnTo>
                <a:lnTo>
                  <a:pt x="16" y="908"/>
                </a:lnTo>
                <a:lnTo>
                  <a:pt x="9" y="896"/>
                </a:lnTo>
                <a:lnTo>
                  <a:pt x="2" y="882"/>
                </a:lnTo>
                <a:lnTo>
                  <a:pt x="0" y="868"/>
                </a:lnTo>
                <a:lnTo>
                  <a:pt x="3" y="852"/>
                </a:lnTo>
                <a:lnTo>
                  <a:pt x="14" y="833"/>
                </a:lnTo>
                <a:lnTo>
                  <a:pt x="29" y="815"/>
                </a:lnTo>
                <a:lnTo>
                  <a:pt x="50" y="801"/>
                </a:lnTo>
                <a:lnTo>
                  <a:pt x="71" y="791"/>
                </a:lnTo>
                <a:lnTo>
                  <a:pt x="77" y="772"/>
                </a:lnTo>
                <a:lnTo>
                  <a:pt x="64" y="772"/>
                </a:lnTo>
                <a:lnTo>
                  <a:pt x="52" y="777"/>
                </a:lnTo>
                <a:lnTo>
                  <a:pt x="42" y="775"/>
                </a:lnTo>
                <a:lnTo>
                  <a:pt x="31" y="770"/>
                </a:lnTo>
                <a:lnTo>
                  <a:pt x="21" y="765"/>
                </a:lnTo>
                <a:lnTo>
                  <a:pt x="10" y="761"/>
                </a:lnTo>
                <a:lnTo>
                  <a:pt x="10" y="733"/>
                </a:lnTo>
                <a:lnTo>
                  <a:pt x="16" y="733"/>
                </a:lnTo>
                <a:lnTo>
                  <a:pt x="17" y="732"/>
                </a:lnTo>
                <a:lnTo>
                  <a:pt x="19" y="732"/>
                </a:lnTo>
                <a:lnTo>
                  <a:pt x="19" y="732"/>
                </a:lnTo>
                <a:lnTo>
                  <a:pt x="19" y="732"/>
                </a:lnTo>
                <a:lnTo>
                  <a:pt x="21" y="730"/>
                </a:lnTo>
                <a:lnTo>
                  <a:pt x="23" y="726"/>
                </a:lnTo>
                <a:lnTo>
                  <a:pt x="17" y="714"/>
                </a:lnTo>
                <a:lnTo>
                  <a:pt x="14" y="698"/>
                </a:lnTo>
                <a:lnTo>
                  <a:pt x="14" y="679"/>
                </a:lnTo>
                <a:lnTo>
                  <a:pt x="21" y="674"/>
                </a:lnTo>
                <a:lnTo>
                  <a:pt x="29" y="663"/>
                </a:lnTo>
                <a:lnTo>
                  <a:pt x="40" y="651"/>
                </a:lnTo>
                <a:lnTo>
                  <a:pt x="49" y="637"/>
                </a:lnTo>
                <a:lnTo>
                  <a:pt x="57" y="625"/>
                </a:lnTo>
                <a:lnTo>
                  <a:pt x="61" y="618"/>
                </a:lnTo>
                <a:lnTo>
                  <a:pt x="63" y="604"/>
                </a:lnTo>
                <a:lnTo>
                  <a:pt x="64" y="594"/>
                </a:lnTo>
                <a:lnTo>
                  <a:pt x="68" y="583"/>
                </a:lnTo>
                <a:lnTo>
                  <a:pt x="80" y="578"/>
                </a:lnTo>
                <a:lnTo>
                  <a:pt x="92" y="574"/>
                </a:lnTo>
                <a:lnTo>
                  <a:pt x="106" y="571"/>
                </a:lnTo>
                <a:lnTo>
                  <a:pt x="119" y="564"/>
                </a:lnTo>
                <a:lnTo>
                  <a:pt x="124" y="555"/>
                </a:lnTo>
                <a:lnTo>
                  <a:pt x="131" y="543"/>
                </a:lnTo>
                <a:lnTo>
                  <a:pt x="139" y="529"/>
                </a:lnTo>
                <a:lnTo>
                  <a:pt x="146" y="517"/>
                </a:lnTo>
                <a:lnTo>
                  <a:pt x="153" y="510"/>
                </a:lnTo>
                <a:lnTo>
                  <a:pt x="167" y="505"/>
                </a:lnTo>
                <a:lnTo>
                  <a:pt x="187" y="503"/>
                </a:lnTo>
                <a:lnTo>
                  <a:pt x="195" y="482"/>
                </a:lnTo>
                <a:lnTo>
                  <a:pt x="206" y="463"/>
                </a:lnTo>
                <a:lnTo>
                  <a:pt x="218" y="445"/>
                </a:lnTo>
                <a:lnTo>
                  <a:pt x="211" y="433"/>
                </a:lnTo>
                <a:lnTo>
                  <a:pt x="208" y="414"/>
                </a:lnTo>
                <a:lnTo>
                  <a:pt x="206" y="391"/>
                </a:lnTo>
                <a:lnTo>
                  <a:pt x="206" y="367"/>
                </a:lnTo>
                <a:lnTo>
                  <a:pt x="206" y="346"/>
                </a:lnTo>
                <a:lnTo>
                  <a:pt x="211" y="346"/>
                </a:lnTo>
                <a:lnTo>
                  <a:pt x="213" y="344"/>
                </a:lnTo>
                <a:lnTo>
                  <a:pt x="215" y="344"/>
                </a:lnTo>
                <a:lnTo>
                  <a:pt x="216" y="342"/>
                </a:lnTo>
                <a:lnTo>
                  <a:pt x="218" y="342"/>
                </a:lnTo>
                <a:lnTo>
                  <a:pt x="209" y="332"/>
                </a:lnTo>
                <a:lnTo>
                  <a:pt x="208" y="323"/>
                </a:lnTo>
                <a:lnTo>
                  <a:pt x="211" y="318"/>
                </a:lnTo>
                <a:lnTo>
                  <a:pt x="213" y="313"/>
                </a:lnTo>
                <a:lnTo>
                  <a:pt x="215" y="307"/>
                </a:lnTo>
                <a:lnTo>
                  <a:pt x="209" y="297"/>
                </a:lnTo>
                <a:lnTo>
                  <a:pt x="202" y="288"/>
                </a:lnTo>
                <a:lnTo>
                  <a:pt x="195" y="278"/>
                </a:lnTo>
                <a:lnTo>
                  <a:pt x="192" y="265"/>
                </a:lnTo>
                <a:lnTo>
                  <a:pt x="213" y="248"/>
                </a:lnTo>
                <a:lnTo>
                  <a:pt x="230" y="227"/>
                </a:lnTo>
                <a:lnTo>
                  <a:pt x="225" y="225"/>
                </a:lnTo>
                <a:lnTo>
                  <a:pt x="223" y="224"/>
                </a:lnTo>
                <a:lnTo>
                  <a:pt x="221" y="224"/>
                </a:lnTo>
                <a:lnTo>
                  <a:pt x="220" y="222"/>
                </a:lnTo>
                <a:lnTo>
                  <a:pt x="220" y="220"/>
                </a:lnTo>
                <a:lnTo>
                  <a:pt x="220" y="217"/>
                </a:lnTo>
                <a:lnTo>
                  <a:pt x="218" y="211"/>
                </a:lnTo>
                <a:lnTo>
                  <a:pt x="220" y="208"/>
                </a:lnTo>
                <a:lnTo>
                  <a:pt x="223" y="203"/>
                </a:lnTo>
                <a:lnTo>
                  <a:pt x="225" y="199"/>
                </a:lnTo>
                <a:lnTo>
                  <a:pt x="228" y="199"/>
                </a:lnTo>
                <a:lnTo>
                  <a:pt x="228" y="197"/>
                </a:lnTo>
                <a:lnTo>
                  <a:pt x="230" y="197"/>
                </a:lnTo>
                <a:lnTo>
                  <a:pt x="234" y="197"/>
                </a:lnTo>
                <a:lnTo>
                  <a:pt x="237" y="196"/>
                </a:lnTo>
                <a:lnTo>
                  <a:pt x="239" y="201"/>
                </a:lnTo>
                <a:lnTo>
                  <a:pt x="241" y="204"/>
                </a:lnTo>
                <a:lnTo>
                  <a:pt x="242" y="210"/>
                </a:lnTo>
                <a:lnTo>
                  <a:pt x="244" y="215"/>
                </a:lnTo>
                <a:lnTo>
                  <a:pt x="249" y="215"/>
                </a:lnTo>
                <a:lnTo>
                  <a:pt x="244" y="196"/>
                </a:lnTo>
                <a:lnTo>
                  <a:pt x="256" y="196"/>
                </a:lnTo>
                <a:lnTo>
                  <a:pt x="256" y="183"/>
                </a:lnTo>
                <a:lnTo>
                  <a:pt x="272" y="183"/>
                </a:lnTo>
                <a:lnTo>
                  <a:pt x="277" y="171"/>
                </a:lnTo>
                <a:lnTo>
                  <a:pt x="286" y="163"/>
                </a:lnTo>
                <a:lnTo>
                  <a:pt x="295" y="154"/>
                </a:lnTo>
                <a:lnTo>
                  <a:pt x="311" y="154"/>
                </a:lnTo>
                <a:lnTo>
                  <a:pt x="312" y="138"/>
                </a:lnTo>
                <a:lnTo>
                  <a:pt x="314" y="126"/>
                </a:lnTo>
                <a:lnTo>
                  <a:pt x="316" y="115"/>
                </a:lnTo>
                <a:lnTo>
                  <a:pt x="317" y="100"/>
                </a:lnTo>
                <a:lnTo>
                  <a:pt x="328" y="91"/>
                </a:lnTo>
                <a:lnTo>
                  <a:pt x="337" y="82"/>
                </a:lnTo>
                <a:lnTo>
                  <a:pt x="347" y="75"/>
                </a:lnTo>
                <a:lnTo>
                  <a:pt x="359" y="72"/>
                </a:lnTo>
                <a:lnTo>
                  <a:pt x="379" y="68"/>
                </a:lnTo>
                <a:lnTo>
                  <a:pt x="380" y="73"/>
                </a:lnTo>
                <a:lnTo>
                  <a:pt x="380" y="75"/>
                </a:lnTo>
                <a:lnTo>
                  <a:pt x="380" y="77"/>
                </a:lnTo>
                <a:lnTo>
                  <a:pt x="382" y="79"/>
                </a:lnTo>
                <a:lnTo>
                  <a:pt x="384" y="80"/>
                </a:lnTo>
                <a:lnTo>
                  <a:pt x="384" y="77"/>
                </a:lnTo>
                <a:lnTo>
                  <a:pt x="389" y="68"/>
                </a:lnTo>
                <a:lnTo>
                  <a:pt x="393" y="61"/>
                </a:lnTo>
                <a:lnTo>
                  <a:pt x="396" y="58"/>
                </a:lnTo>
                <a:lnTo>
                  <a:pt x="403" y="54"/>
                </a:lnTo>
                <a:lnTo>
                  <a:pt x="417" y="54"/>
                </a:lnTo>
                <a:lnTo>
                  <a:pt x="426" y="54"/>
                </a:lnTo>
                <a:lnTo>
                  <a:pt x="440" y="51"/>
                </a:lnTo>
                <a:lnTo>
                  <a:pt x="455" y="46"/>
                </a:lnTo>
                <a:lnTo>
                  <a:pt x="471" y="39"/>
                </a:lnTo>
                <a:lnTo>
                  <a:pt x="483" y="32"/>
                </a:lnTo>
                <a:lnTo>
                  <a:pt x="490" y="26"/>
                </a:lnTo>
                <a:lnTo>
                  <a:pt x="492" y="23"/>
                </a:lnTo>
                <a:lnTo>
                  <a:pt x="494" y="19"/>
                </a:lnTo>
                <a:lnTo>
                  <a:pt x="494" y="14"/>
                </a:lnTo>
                <a:lnTo>
                  <a:pt x="496" y="11"/>
                </a:lnTo>
                <a:lnTo>
                  <a:pt x="499" y="7"/>
                </a:lnTo>
                <a:lnTo>
                  <a:pt x="511" y="2"/>
                </a:lnTo>
                <a:lnTo>
                  <a:pt x="527" y="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04E677-A978-E78F-C13C-4EEC75E98DF0}"/>
              </a:ext>
            </a:extLst>
          </p:cNvPr>
          <p:cNvSpPr/>
          <p:nvPr/>
        </p:nvSpPr>
        <p:spPr>
          <a:xfrm>
            <a:off x="2105028" y="1977684"/>
            <a:ext cx="4824537" cy="11881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TERIMA KASIH</a:t>
            </a:r>
            <a:endParaRPr lang="en-ID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10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051720" y="267494"/>
            <a:ext cx="709228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cs typeface="Arial" pitchFamily="34" charset="0"/>
              </a:rPr>
              <a:t>BAB 1</a:t>
            </a:r>
          </a:p>
          <a:p>
            <a:r>
              <a:rPr lang="en-US" sz="3600" dirty="0">
                <a:solidFill>
                  <a:schemeClr val="bg1"/>
                </a:solidFill>
                <a:cs typeface="Arial" pitchFamily="34" charset="0"/>
              </a:rPr>
              <a:t> PENDAHULUAN</a:t>
            </a:r>
          </a:p>
        </p:txBody>
      </p:sp>
      <p:sp>
        <p:nvSpPr>
          <p:cNvPr id="5" name="Oval 4"/>
          <p:cNvSpPr/>
          <p:nvPr/>
        </p:nvSpPr>
        <p:spPr>
          <a:xfrm>
            <a:off x="1575998" y="1141370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75998" y="2073597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75998" y="3005824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575998" y="3938050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369938" y="1203598"/>
            <a:ext cx="6450534" cy="2235731"/>
            <a:chOff x="3017859" y="4363106"/>
            <a:chExt cx="1879883" cy="502781"/>
          </a:xfrm>
        </p:grpSpPr>
        <p:sp>
          <p:nvSpPr>
            <p:cNvPr id="10" name="TextBox 9"/>
            <p:cNvSpPr txBox="1"/>
            <p:nvPr/>
          </p:nvSpPr>
          <p:spPr>
            <a:xfrm>
              <a:off x="3017859" y="4588888"/>
              <a:ext cx="18668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17859" y="4363106"/>
              <a:ext cx="18798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altLang="ko-KR" sz="1200" b="1" dirty="0">
                  <a:solidFill>
                    <a:schemeClr val="bg1"/>
                  </a:solidFill>
                  <a:cs typeface="Arial" pitchFamily="34" charset="0"/>
                </a:rPr>
                <a:t>1.1 </a:t>
              </a:r>
              <a:r>
                <a:rPr lang="en-ID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Latar</a:t>
              </a:r>
              <a:r>
                <a:rPr lang="en-ID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ID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belakang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55776" y="3059070"/>
            <a:ext cx="5836009" cy="502781"/>
            <a:chOff x="3017859" y="4363106"/>
            <a:chExt cx="1871890" cy="502781"/>
          </a:xfrm>
        </p:grpSpPr>
        <p:sp>
          <p:nvSpPr>
            <p:cNvPr id="16" name="TextBox 15"/>
            <p:cNvSpPr txBox="1"/>
            <p:nvPr/>
          </p:nvSpPr>
          <p:spPr>
            <a:xfrm>
              <a:off x="3017859" y="4588888"/>
              <a:ext cx="18668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17859" y="4363106"/>
              <a:ext cx="18718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555776" y="3991296"/>
            <a:ext cx="5832648" cy="502781"/>
            <a:chOff x="3017859" y="4363106"/>
            <a:chExt cx="1870812" cy="502781"/>
          </a:xfrm>
        </p:grpSpPr>
        <p:sp>
          <p:nvSpPr>
            <p:cNvPr id="19" name="TextBox 18"/>
            <p:cNvSpPr txBox="1"/>
            <p:nvPr/>
          </p:nvSpPr>
          <p:spPr>
            <a:xfrm>
              <a:off x="3017859" y="4588888"/>
              <a:ext cx="18668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17859" y="4363106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1" name="Oval 21"/>
          <p:cNvSpPr>
            <a:spLocks noChangeAspect="1"/>
          </p:cNvSpPr>
          <p:nvPr/>
        </p:nvSpPr>
        <p:spPr>
          <a:xfrm>
            <a:off x="1799001" y="3227374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Rectangle 9"/>
          <p:cNvSpPr/>
          <p:nvPr/>
        </p:nvSpPr>
        <p:spPr>
          <a:xfrm>
            <a:off x="1823962" y="4190046"/>
            <a:ext cx="298013" cy="27896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Rounded Rectangle 27"/>
          <p:cNvSpPr/>
          <p:nvPr/>
        </p:nvSpPr>
        <p:spPr>
          <a:xfrm>
            <a:off x="1807179" y="2343219"/>
            <a:ext cx="331579" cy="2546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Rounded Rectangle 7"/>
          <p:cNvSpPr/>
          <p:nvPr/>
        </p:nvSpPr>
        <p:spPr>
          <a:xfrm>
            <a:off x="1812422" y="1376277"/>
            <a:ext cx="355596" cy="30687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9E48D2-9027-C07B-3267-F8833F85AD3A}"/>
              </a:ext>
            </a:extLst>
          </p:cNvPr>
          <p:cNvSpPr txBox="1"/>
          <p:nvPr/>
        </p:nvSpPr>
        <p:spPr>
          <a:xfrm>
            <a:off x="2608501" y="-161657"/>
            <a:ext cx="5471914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D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endParaRPr lang="en-ID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Perpustakaan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SMK  Negeri 07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padang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Perpustakaan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Sekolah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Menengah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Kejuruan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tenaga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pengelola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perpustakaan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koleksi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buku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standar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perpustakaan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perlengkapan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sangat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memadai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Siswa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/I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diwajibkan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anggota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perpustakaan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sekolah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Namun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pelayanan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masih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konvesional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pendataan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masih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ditulis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didalam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buku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pencarian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yang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dibutuhkan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membuka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perhalaman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buku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peminjaman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yang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menyebabkan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lambatnya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pencarian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data,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hal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pelayanan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ataupun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pembuatan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mengumpulkan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information,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mengola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information,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menyimpan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information</a:t>
            </a:r>
            <a:r>
              <a:rPr lang="en-ID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B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7504" y="510011"/>
            <a:ext cx="5436096" cy="1573128"/>
          </a:xfrm>
        </p:spPr>
        <p:txBody>
          <a:bodyPr/>
          <a:lstStyle/>
          <a:p>
            <a:pPr lvl="0"/>
            <a:endParaRPr lang="en-ID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0"/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Tujuan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pelaksanaan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penelitian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tentang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bagaimana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penerapan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digital library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ID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ID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mempermudah</a:t>
            </a:r>
            <a:r>
              <a:rPr lang="en-ID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mengelola</a:t>
            </a:r>
            <a:r>
              <a:rPr lang="en-ID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</a:t>
            </a:r>
            <a:r>
              <a:rPr lang="en-ID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buku</a:t>
            </a:r>
            <a:r>
              <a:rPr lang="en-ID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data </a:t>
            </a:r>
            <a:r>
              <a:rPr lang="en-ID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anggota,data</a:t>
            </a:r>
            <a:r>
              <a:rPr lang="en-ID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peminjaman</a:t>
            </a:r>
            <a:r>
              <a:rPr lang="en-ID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ID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pengembalian</a:t>
            </a:r>
            <a:r>
              <a:rPr lang="en-ID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lvl="0"/>
            <a:r>
              <a:rPr lang="en-ID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sampai</a:t>
            </a:r>
            <a:r>
              <a:rPr lang="en-ID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pembuatan</a:t>
            </a:r>
            <a:r>
              <a:rPr lang="en-ID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laporan</a:t>
            </a:r>
            <a:r>
              <a:rPr lang="en-ID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982046" y="2242753"/>
            <a:ext cx="811140" cy="654652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rgbClr val="57A7BD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777570-F0C9-36ED-6608-F14B1E5D99FF}"/>
              </a:ext>
            </a:extLst>
          </p:cNvPr>
          <p:cNvSpPr/>
          <p:nvPr/>
        </p:nvSpPr>
        <p:spPr>
          <a:xfrm>
            <a:off x="107504" y="195486"/>
            <a:ext cx="201622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TUJUAN PENELITIAN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CD5262-31E5-B517-20AB-5CFB8ACCD37A}"/>
              </a:ext>
            </a:extLst>
          </p:cNvPr>
          <p:cNvSpPr/>
          <p:nvPr/>
        </p:nvSpPr>
        <p:spPr>
          <a:xfrm>
            <a:off x="107504" y="2025058"/>
            <a:ext cx="2160240" cy="545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MANFAAAT PENELITIAN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1C830D5-FFA6-55FC-C7C6-62B4E0569611}"/>
              </a:ext>
            </a:extLst>
          </p:cNvPr>
          <p:cNvSpPr/>
          <p:nvPr/>
        </p:nvSpPr>
        <p:spPr>
          <a:xfrm>
            <a:off x="323528" y="2729692"/>
            <a:ext cx="2592288" cy="113820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lphaUcPeriod"/>
            </a:pPr>
            <a:r>
              <a:rPr lang="en-ID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Bagi</a:t>
            </a:r>
            <a:r>
              <a:rPr lang="en-ID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Siswa</a:t>
            </a:r>
            <a:endParaRPr lang="en-ID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buFontTx/>
              <a:buAutoNum type="alphaUcPeriod"/>
            </a:pPr>
            <a:r>
              <a:rPr lang="en-ID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Bagi</a:t>
            </a:r>
            <a:r>
              <a:rPr lang="en-ID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Guru </a:t>
            </a:r>
            <a:r>
              <a:rPr lang="en-ID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Perpustakaan</a:t>
            </a:r>
            <a:endParaRPr lang="en-ID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buFontTx/>
              <a:buAutoNum type="alphaUcPeriod"/>
            </a:pPr>
            <a:r>
              <a:rPr lang="en-ID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Bagi</a:t>
            </a:r>
            <a:r>
              <a:rPr lang="en-ID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Peneliti</a:t>
            </a:r>
            <a:r>
              <a:rPr lang="en-ID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Lain</a:t>
            </a:r>
            <a:endParaRPr lang="en-ID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D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95736" y="0"/>
            <a:ext cx="5400600" cy="771551"/>
          </a:xfrm>
        </p:spPr>
        <p:txBody>
          <a:bodyPr/>
          <a:lstStyle/>
          <a:p>
            <a:endParaRPr lang="en-ID" altLang="ko-KR" sz="1200" dirty="0">
              <a:solidFill>
                <a:schemeClr val="tx1"/>
              </a:solidFill>
            </a:endParaRPr>
          </a:p>
          <a:p>
            <a:endParaRPr lang="en-ID" altLang="ko-KR" sz="1200" dirty="0">
              <a:solidFill>
                <a:schemeClr val="tx1"/>
              </a:solidFill>
            </a:endParaRPr>
          </a:p>
          <a:p>
            <a:endParaRPr lang="en-ID" altLang="ko-KR" sz="1200" dirty="0">
              <a:solidFill>
                <a:schemeClr val="tx1"/>
              </a:solidFill>
            </a:endParaRPr>
          </a:p>
          <a:p>
            <a:r>
              <a:rPr lang="en-ID" altLang="ko-K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BAB II</a:t>
            </a:r>
          </a:p>
          <a:p>
            <a:r>
              <a:rPr lang="en-ID" altLang="ko-K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GAMBARAN UMUM </a:t>
            </a:r>
          </a:p>
          <a:p>
            <a:r>
              <a:rPr lang="en-ID" altLang="ko-KR" dirty="0">
                <a:solidFill>
                  <a:schemeClr val="tx1"/>
                </a:solidFill>
              </a:rPr>
              <a:t>	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DB5E43-54BF-D159-910A-DD2230339250}"/>
              </a:ext>
            </a:extLst>
          </p:cNvPr>
          <p:cNvSpPr/>
          <p:nvPr/>
        </p:nvSpPr>
        <p:spPr>
          <a:xfrm>
            <a:off x="2051720" y="1148444"/>
            <a:ext cx="3888432" cy="1423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ID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Sejarah SMKN 07 Padang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ID" sz="20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ID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OrganisasiVisi,misi</a:t>
            </a:r>
            <a:r>
              <a:rPr lang="en-ID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ID" sz="12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91F4C4-C630-20C9-7488-1B79A728732A}"/>
              </a:ext>
            </a:extLst>
          </p:cNvPr>
          <p:cNvSpPr/>
          <p:nvPr/>
        </p:nvSpPr>
        <p:spPr>
          <a:xfrm>
            <a:off x="3203848" y="2787774"/>
            <a:ext cx="4896544" cy="1423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Bahasa </a:t>
            </a:r>
            <a:r>
              <a:rPr lang="en-ID" sz="20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pemograman</a:t>
            </a:r>
            <a:r>
              <a:rPr lang="en-ID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dipakai</a:t>
            </a:r>
            <a:r>
              <a:rPr lang="en-ID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D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D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ID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6D30DB-747A-2A92-F989-8F7930AE3AD1}"/>
              </a:ext>
            </a:extLst>
          </p:cNvPr>
          <p:cNvSpPr/>
          <p:nvPr/>
        </p:nvSpPr>
        <p:spPr>
          <a:xfrm>
            <a:off x="3131840" y="123478"/>
            <a:ext cx="273630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BAB III</a:t>
            </a:r>
          </a:p>
          <a:p>
            <a:pPr algn="ctr"/>
            <a:r>
              <a:rPr lang="en-ID" dirty="0"/>
              <a:t>PELAKSANAAN PKL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640F25D-70EB-CEEB-FFA3-9BEEA8B05434}"/>
              </a:ext>
            </a:extLst>
          </p:cNvPr>
          <p:cNvSpPr/>
          <p:nvPr/>
        </p:nvSpPr>
        <p:spPr>
          <a:xfrm>
            <a:off x="251520" y="1347614"/>
            <a:ext cx="8064896" cy="223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dirty="0"/>
              <a:t>1.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pengamatan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berjalan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dokumen-dokomen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SMKN 07 Padang.</a:t>
            </a:r>
          </a:p>
          <a:p>
            <a:pPr algn="just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Wawancara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pimpinan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karyawan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terlibat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AutoNum type="arabicPeriod" startAt="3"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kepustakaan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kepustakaan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segala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usaha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menghimpun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relevan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diteliti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49604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BAB IV</a:t>
            </a:r>
          </a:p>
          <a:p>
            <a:r>
              <a:rPr lang="en-ID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ANALISA DATA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513348"/>
          </a:xfrm>
        </p:spPr>
        <p:txBody>
          <a:bodyPr/>
          <a:lstStyle/>
          <a:p>
            <a:pPr algn="l"/>
            <a:r>
              <a:rPr lang="en-ID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Analisa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endParaRPr lang="en-US" altLang="ko-KR" dirty="0"/>
          </a:p>
        </p:txBody>
      </p:sp>
      <p:sp>
        <p:nvSpPr>
          <p:cNvPr id="18" name="직사각형 1"/>
          <p:cNvSpPr/>
          <p:nvPr/>
        </p:nvSpPr>
        <p:spPr>
          <a:xfrm>
            <a:off x="2693823" y="3867942"/>
            <a:ext cx="1056394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990894" y="2439969"/>
            <a:ext cx="1728192" cy="528659"/>
            <a:chOff x="3017859" y="4337228"/>
            <a:chExt cx="1870812" cy="528659"/>
          </a:xfrm>
        </p:grpSpPr>
        <p:sp>
          <p:nvSpPr>
            <p:cNvPr id="20" name="TextBox 19"/>
            <p:cNvSpPr txBox="1"/>
            <p:nvPr/>
          </p:nvSpPr>
          <p:spPr>
            <a:xfrm>
              <a:off x="3021856" y="4588888"/>
              <a:ext cx="18668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17859" y="4337228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" name="직사각형 1"/>
          <p:cNvSpPr/>
          <p:nvPr/>
        </p:nvSpPr>
        <p:spPr>
          <a:xfrm>
            <a:off x="5791305" y="2095889"/>
            <a:ext cx="1056394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82111" y="1556448"/>
            <a:ext cx="17245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 </a:t>
            </a:r>
          </a:p>
        </p:txBody>
      </p:sp>
      <p:sp>
        <p:nvSpPr>
          <p:cNvPr id="26" name="직사각형 1"/>
          <p:cNvSpPr/>
          <p:nvPr/>
        </p:nvSpPr>
        <p:spPr>
          <a:xfrm>
            <a:off x="4242564" y="2981915"/>
            <a:ext cx="1056394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923928" y="3473959"/>
            <a:ext cx="1728192" cy="528659"/>
            <a:chOff x="3017859" y="4337228"/>
            <a:chExt cx="1870812" cy="528659"/>
          </a:xfrm>
        </p:grpSpPr>
        <p:sp>
          <p:nvSpPr>
            <p:cNvPr id="28" name="TextBox 27"/>
            <p:cNvSpPr txBox="1"/>
            <p:nvPr/>
          </p:nvSpPr>
          <p:spPr>
            <a:xfrm>
              <a:off x="3021856" y="4588888"/>
              <a:ext cx="18668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17859" y="4337228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0" name="직사각형 1"/>
          <p:cNvSpPr/>
          <p:nvPr/>
        </p:nvSpPr>
        <p:spPr>
          <a:xfrm>
            <a:off x="7340046" y="1209863"/>
            <a:ext cx="1056394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004147" y="1686599"/>
            <a:ext cx="1728192" cy="528659"/>
            <a:chOff x="3017859" y="4337228"/>
            <a:chExt cx="1870812" cy="528659"/>
          </a:xfrm>
        </p:grpSpPr>
        <p:sp>
          <p:nvSpPr>
            <p:cNvPr id="32" name="TextBox 31"/>
            <p:cNvSpPr txBox="1"/>
            <p:nvPr/>
          </p:nvSpPr>
          <p:spPr>
            <a:xfrm>
              <a:off x="3021856" y="4588888"/>
              <a:ext cx="18668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 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7859" y="4337228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4" name="Oval 21"/>
          <p:cNvSpPr>
            <a:spLocks noChangeAspect="1"/>
          </p:cNvSpPr>
          <p:nvPr/>
        </p:nvSpPr>
        <p:spPr>
          <a:xfrm>
            <a:off x="3577329" y="2814831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5" name="Rectangle 9"/>
          <p:cNvSpPr/>
          <p:nvPr/>
        </p:nvSpPr>
        <p:spPr>
          <a:xfrm>
            <a:off x="5164230" y="1973437"/>
            <a:ext cx="298013" cy="27896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Rounded Rectangle 27"/>
          <p:cNvSpPr/>
          <p:nvPr/>
        </p:nvSpPr>
        <p:spPr>
          <a:xfrm>
            <a:off x="2021407" y="3714668"/>
            <a:ext cx="331579" cy="2546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C793B0-F6D4-5EA6-DCA5-9111D88A0A90}"/>
              </a:ext>
            </a:extLst>
          </p:cNvPr>
          <p:cNvSpPr txBox="1"/>
          <p:nvPr/>
        </p:nvSpPr>
        <p:spPr>
          <a:xfrm>
            <a:off x="334190" y="1101760"/>
            <a:ext cx="592239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id-ID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 membangun sistem, tahap analisa sistem dilakukan sebelum tahap perancangan sistem. Tahap analisa sistem merupakan tahap yang penting dalam perancangan suatu sistem, karena kesalahan didalam tahap ini akan menyebabkan kesalahan</a:t>
            </a:r>
            <a:r>
              <a:rPr lang="en-ID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</a:t>
            </a:r>
            <a:r>
              <a:rPr lang="id-ID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bertujuan untuk mengetahui kelemahan-kelemahan yang terjadi pada sistem yang sedang berjalan karena dengan dilakukannya analisa sistem yang sedang berjalan akan dapat memudahkan penulis dalam merancang dan membangun sistem baru</a:t>
            </a:r>
            <a:r>
              <a:rPr lang="id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ID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2E79F8-3DB0-F0FF-9A1E-825A1EA61AA4}"/>
              </a:ext>
            </a:extLst>
          </p:cNvPr>
          <p:cNvSpPr/>
          <p:nvPr/>
        </p:nvSpPr>
        <p:spPr>
          <a:xfrm>
            <a:off x="125256" y="2746051"/>
            <a:ext cx="2718552" cy="6213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ANALISA SISTEM YANG BERJALAN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170F6D-596E-EBB8-F6E5-4B1A89035EE8}"/>
              </a:ext>
            </a:extLst>
          </p:cNvPr>
          <p:cNvSpPr txBox="1"/>
          <p:nvPr/>
        </p:nvSpPr>
        <p:spPr>
          <a:xfrm>
            <a:off x="125256" y="3317855"/>
            <a:ext cx="6318952" cy="1170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457200" algn="just">
              <a:lnSpc>
                <a:spcPct val="150000"/>
              </a:lnSpc>
              <a:spcAft>
                <a:spcPts val="800"/>
              </a:spcAft>
            </a:pPr>
            <a:r>
              <a:rPr lang="en-ID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Analisa </a:t>
            </a:r>
            <a:r>
              <a:rPr lang="en-ID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sistem</a:t>
            </a:r>
            <a:r>
              <a:rPr lang="en-ID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ID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berjalan</a:t>
            </a:r>
            <a:r>
              <a:rPr lang="en-ID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bertujuan</a:t>
            </a:r>
            <a:r>
              <a:rPr lang="en-ID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ID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mengetahui</a:t>
            </a:r>
            <a:r>
              <a:rPr lang="en-ID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bagaimana</a:t>
            </a:r>
            <a:r>
              <a:rPr lang="en-ID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proses </a:t>
            </a:r>
            <a:r>
              <a:rPr lang="en-ID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penyusunan</a:t>
            </a:r>
            <a:r>
              <a:rPr lang="en-ID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buku</a:t>
            </a:r>
            <a:r>
              <a:rPr lang="en-ID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dan proses </a:t>
            </a:r>
            <a:r>
              <a:rPr lang="en-ID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pencarian</a:t>
            </a:r>
            <a:r>
              <a:rPr lang="en-ID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buku</a:t>
            </a:r>
            <a:r>
              <a:rPr lang="en-ID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ID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ada</a:t>
            </a:r>
            <a:r>
              <a:rPr lang="en-ID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ID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sedang</a:t>
            </a:r>
            <a:r>
              <a:rPr lang="en-ID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berjalan</a:t>
            </a:r>
            <a:r>
              <a:rPr lang="en-ID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pada </a:t>
            </a:r>
            <a:r>
              <a:rPr lang="en-ID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perpustakaan</a:t>
            </a:r>
            <a:r>
              <a:rPr lang="en-ID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SMKN 07 Padang dan </a:t>
            </a:r>
            <a:r>
              <a:rPr lang="en-ID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mengetahui</a:t>
            </a:r>
            <a:r>
              <a:rPr lang="en-ID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masalah-masalah</a:t>
            </a:r>
            <a:r>
              <a:rPr lang="en-ID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ID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timbul</a:t>
            </a:r>
            <a:r>
              <a:rPr lang="en-ID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serta</a:t>
            </a:r>
            <a:r>
              <a:rPr lang="en-ID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kelemahan-kelemahan</a:t>
            </a:r>
            <a:r>
              <a:rPr lang="en-ID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pada </a:t>
            </a:r>
            <a:r>
              <a:rPr lang="en-ID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sistem</a:t>
            </a:r>
            <a:r>
              <a:rPr lang="en-ID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ID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sedang</a:t>
            </a:r>
            <a:r>
              <a:rPr lang="en-ID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berjalan</a:t>
            </a:r>
            <a:r>
              <a:rPr lang="en-ID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saat</a:t>
            </a:r>
            <a:r>
              <a:rPr lang="en-ID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ini</a:t>
            </a:r>
            <a:r>
              <a:rPr lang="en-ID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en-ID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47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/>
          <p:cNvSpPr/>
          <p:nvPr/>
        </p:nvSpPr>
        <p:spPr>
          <a:xfrm>
            <a:off x="0" y="2571750"/>
            <a:ext cx="9144000" cy="2571750"/>
          </a:xfrm>
          <a:prstGeom prst="triangle">
            <a:avLst>
              <a:gd name="adj" fmla="val 49811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Freeform 63"/>
          <p:cNvSpPr/>
          <p:nvPr/>
        </p:nvSpPr>
        <p:spPr>
          <a:xfrm>
            <a:off x="4287585" y="2317991"/>
            <a:ext cx="586082" cy="473013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57A7BD"/>
              </a:solidFill>
            </a:endParaRPr>
          </a:p>
        </p:txBody>
      </p:sp>
      <p:sp>
        <p:nvSpPr>
          <p:cNvPr id="65" name="Text Placeholder 1"/>
          <p:cNvSpPr txBox="1">
            <a:spLocks/>
          </p:cNvSpPr>
          <p:nvPr/>
        </p:nvSpPr>
        <p:spPr>
          <a:xfrm>
            <a:off x="2924442" y="3147814"/>
            <a:ext cx="3312368" cy="110998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3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7BBA554-AE26-4F7D-33CA-72F4B731A0C6}"/>
              </a:ext>
            </a:extLst>
          </p:cNvPr>
          <p:cNvSpPr/>
          <p:nvPr/>
        </p:nvSpPr>
        <p:spPr>
          <a:xfrm>
            <a:off x="179512" y="267494"/>
            <a:ext cx="1875825" cy="4429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810302-9758-1098-CFA9-E3A36F1C9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424" y="771551"/>
            <a:ext cx="6478912" cy="424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23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647477" y="2680489"/>
            <a:ext cx="1800200" cy="494026"/>
            <a:chOff x="803640" y="3362835"/>
            <a:chExt cx="2059657" cy="494026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366634" y="3820573"/>
            <a:ext cx="2416550" cy="527953"/>
            <a:chOff x="1062658" y="3986014"/>
            <a:chExt cx="1728192" cy="527953"/>
          </a:xfrm>
        </p:grpSpPr>
        <p:sp>
          <p:nvSpPr>
            <p:cNvPr id="28" name="TextBox 27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2658" y="4236968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259308" y="3511286"/>
            <a:ext cx="2416550" cy="527953"/>
            <a:chOff x="1062658" y="3986014"/>
            <a:chExt cx="1728192" cy="527953"/>
          </a:xfrm>
        </p:grpSpPr>
        <p:sp>
          <p:nvSpPr>
            <p:cNvPr id="31" name="TextBox 30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62658" y="4236968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FDF69C4-A34B-F7E9-470B-3FA27F8DE8AC}"/>
              </a:ext>
            </a:extLst>
          </p:cNvPr>
          <p:cNvSpPr/>
          <p:nvPr/>
        </p:nvSpPr>
        <p:spPr>
          <a:xfrm>
            <a:off x="251520" y="123478"/>
            <a:ext cx="1656184" cy="5760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E8830A1-E196-6FCD-B929-B117F4F07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65" y="935308"/>
            <a:ext cx="5616624" cy="379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0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21"/>
          <p:cNvSpPr>
            <a:spLocks noChangeAspect="1"/>
          </p:cNvSpPr>
          <p:nvPr/>
        </p:nvSpPr>
        <p:spPr>
          <a:xfrm>
            <a:off x="2657865" y="2558407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0" name="Rounded Rectangle 27"/>
          <p:cNvSpPr/>
          <p:nvPr/>
        </p:nvSpPr>
        <p:spPr>
          <a:xfrm>
            <a:off x="627810" y="2623545"/>
            <a:ext cx="331579" cy="2546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64492" y="2570835"/>
            <a:ext cx="2544452" cy="786368"/>
            <a:chOff x="1062658" y="3986014"/>
            <a:chExt cx="2829257" cy="786368"/>
          </a:xfrm>
        </p:grpSpPr>
        <p:sp>
          <p:nvSpPr>
            <p:cNvPr id="12" name="TextBox 11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63723" y="4495383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.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59832" y="2570834"/>
            <a:ext cx="2281851" cy="897733"/>
            <a:chOff x="1062658" y="3986014"/>
            <a:chExt cx="2537262" cy="897733"/>
          </a:xfrm>
        </p:grpSpPr>
        <p:sp>
          <p:nvSpPr>
            <p:cNvPr id="15" name="TextBox 14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71728" y="4606748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20" name="Rectangle 16"/>
          <p:cNvSpPr/>
          <p:nvPr/>
        </p:nvSpPr>
        <p:spPr>
          <a:xfrm rot="2700000">
            <a:off x="710214" y="1674187"/>
            <a:ext cx="202406" cy="36287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095307" y="1579666"/>
            <a:ext cx="3260669" cy="477054"/>
            <a:chOff x="1062658" y="3870236"/>
            <a:chExt cx="3625642" cy="477054"/>
          </a:xfrm>
        </p:grpSpPr>
        <p:sp>
          <p:nvSpPr>
            <p:cNvPr id="22" name="TextBox 21"/>
            <p:cNvSpPr txBox="1"/>
            <p:nvPr/>
          </p:nvSpPr>
          <p:spPr>
            <a:xfrm>
              <a:off x="1062658" y="4039513"/>
              <a:ext cx="1303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19564" y="3870236"/>
              <a:ext cx="2368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7" name="Rectangle: Single Corner Rounded 26">
            <a:extLst>
              <a:ext uri="{FF2B5EF4-FFF2-40B4-BE49-F238E27FC236}">
                <a16:creationId xmlns:a16="http://schemas.microsoft.com/office/drawing/2014/main" id="{FC0B3F8E-69A7-551E-C2E5-DDB7DA8EEA4E}"/>
              </a:ext>
            </a:extLst>
          </p:cNvPr>
          <p:cNvSpPr/>
          <p:nvPr/>
        </p:nvSpPr>
        <p:spPr>
          <a:xfrm>
            <a:off x="395536" y="181198"/>
            <a:ext cx="4680520" cy="576064"/>
          </a:xfrm>
          <a:prstGeom prst="round1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</a:rPr>
              <a:t>ACTIVITY DIAGRAM ADMIN PERPUS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5EA7A18-6986-B6D9-349A-55F673950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95" y="915566"/>
            <a:ext cx="6119698" cy="36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97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2460</TotalTime>
  <Words>566</Words>
  <Application>Microsoft Office PowerPoint</Application>
  <PresentationFormat>On-screen Show (16:9)</PresentationFormat>
  <Paragraphs>91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맑은 고딕</vt:lpstr>
      <vt:lpstr>Aldhabi</vt:lpstr>
      <vt:lpstr>Arial</vt:lpstr>
      <vt:lpstr>Calibri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khairul huda</cp:lastModifiedBy>
  <cp:revision>114</cp:revision>
  <dcterms:created xsi:type="dcterms:W3CDTF">2016-12-05T23:26:54Z</dcterms:created>
  <dcterms:modified xsi:type="dcterms:W3CDTF">2024-05-09T06:02:45Z</dcterms:modified>
</cp:coreProperties>
</file>