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98" r:id="rId2"/>
    <p:sldId id="258" r:id="rId3"/>
    <p:sldId id="260" r:id="rId4"/>
    <p:sldId id="279" r:id="rId5"/>
    <p:sldId id="257" r:id="rId6"/>
    <p:sldId id="281" r:id="rId7"/>
    <p:sldId id="284" r:id="rId8"/>
    <p:sldId id="285" r:id="rId9"/>
    <p:sldId id="286" r:id="rId10"/>
    <p:sldId id="287" r:id="rId11"/>
    <p:sldId id="261" r:id="rId12"/>
    <p:sldId id="288" r:id="rId13"/>
    <p:sldId id="282" r:id="rId14"/>
    <p:sldId id="280" r:id="rId15"/>
    <p:sldId id="289" r:id="rId16"/>
    <p:sldId id="290" r:id="rId17"/>
    <p:sldId id="291" r:id="rId18"/>
    <p:sldId id="292" r:id="rId19"/>
    <p:sldId id="264" r:id="rId20"/>
    <p:sldId id="293" r:id="rId21"/>
    <p:sldId id="294" r:id="rId22"/>
    <p:sldId id="295" r:id="rId23"/>
    <p:sldId id="296" r:id="rId24"/>
    <p:sldId id="297" r:id="rId25"/>
    <p:sldId id="278" r:id="rId26"/>
  </p:sldIdLst>
  <p:sldSz cx="9144000" cy="5143500" type="screen16x9"/>
  <p:notesSz cx="6858000" cy="9144000"/>
  <p:embeddedFontLst>
    <p:embeddedFont>
      <p:font typeface="Sniglet" panose="020B0604020202020204" charset="0"/>
      <p:regular r:id="rId28"/>
    </p:embeddedFont>
    <p:embeddedFont>
      <p:font typeface="Walter Turncoat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0B942B-5FDC-419F-A31C-88048C057ADA}">
  <a:tblStyle styleId="{3D0B942B-5FDC-419F-A31C-88048C057A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752B63-FEDA-48D4-B3B7-9A5BAED313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353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417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450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94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335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99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368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73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281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781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578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7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62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14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6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2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95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97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tx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 dirty="0">
              <a:solidFill>
                <a:schemeClr val="tx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37000">
              <a:schemeClr val="accent1"/>
            </a:gs>
            <a:gs pos="1000">
              <a:schemeClr val="accent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20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3260F-CC94-9246-0D4D-B2ECAE67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1513538"/>
            <a:ext cx="6080760" cy="2956770"/>
          </a:xfrm>
          <a:prstGeom prst="rect">
            <a:avLst/>
          </a:prstGeom>
        </p:spPr>
      </p:pic>
      <p:sp>
        <p:nvSpPr>
          <p:cNvPr id="8" name="Google Shape;62;p12">
            <a:extLst>
              <a:ext uri="{FF2B5EF4-FFF2-40B4-BE49-F238E27FC236}">
                <a16:creationId xmlns:a16="http://schemas.microsoft.com/office/drawing/2014/main" id="{1454FE43-E1AC-C933-503A-E786FA42F5FF}"/>
              </a:ext>
            </a:extLst>
          </p:cNvPr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3;p12">
            <a:extLst>
              <a:ext uri="{FF2B5EF4-FFF2-40B4-BE49-F238E27FC236}">
                <a16:creationId xmlns:a16="http://schemas.microsoft.com/office/drawing/2014/main" id="{D94729E2-5580-E25B-BB1B-F20552AB6CD1}"/>
              </a:ext>
            </a:extLst>
          </p:cNvPr>
          <p:cNvSpPr/>
          <p:nvPr/>
        </p:nvSpPr>
        <p:spPr>
          <a:xfrm>
            <a:off x="4345980" y="520315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114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;p15">
            <a:extLst>
              <a:ext uri="{FF2B5EF4-FFF2-40B4-BE49-F238E27FC236}">
                <a16:creationId xmlns:a16="http://schemas.microsoft.com/office/drawing/2014/main" id="{BCA10589-5AA2-99D0-4008-F393D1AED7BE}"/>
              </a:ext>
            </a:extLst>
          </p:cNvPr>
          <p:cNvSpPr txBox="1">
            <a:spLocks/>
          </p:cNvSpPr>
          <p:nvPr/>
        </p:nvSpPr>
        <p:spPr>
          <a:xfrm>
            <a:off x="0" y="1508255"/>
            <a:ext cx="9144000" cy="165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Font typeface="Sniglet"/>
              <a:buNone/>
            </a:pP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Apa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Fungsi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</a:p>
          <a:p>
            <a:pPr marL="0" indent="0" algn="ctr">
              <a:buFont typeface="Sniglet"/>
              <a:buNone/>
            </a:pP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Web Server ?</a:t>
            </a:r>
          </a:p>
        </p:txBody>
      </p:sp>
      <p:sp>
        <p:nvSpPr>
          <p:cNvPr id="10" name="Google Shape;97;p16">
            <a:extLst>
              <a:ext uri="{FF2B5EF4-FFF2-40B4-BE49-F238E27FC236}">
                <a16:creationId xmlns:a16="http://schemas.microsoft.com/office/drawing/2014/main" id="{71F08930-0A9B-EF7C-94B1-36BCAEDD8D42}"/>
              </a:ext>
            </a:extLst>
          </p:cNvPr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8;p16">
            <a:extLst>
              <a:ext uri="{FF2B5EF4-FFF2-40B4-BE49-F238E27FC236}">
                <a16:creationId xmlns:a16="http://schemas.microsoft.com/office/drawing/2014/main" id="{0FCD9ADF-193E-E692-A674-F67BAB26C020}"/>
              </a:ext>
            </a:extLst>
          </p:cNvPr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2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;p15">
            <a:extLst>
              <a:ext uri="{FF2B5EF4-FFF2-40B4-BE49-F238E27FC236}">
                <a16:creationId xmlns:a16="http://schemas.microsoft.com/office/drawing/2014/main" id="{BCA10589-5AA2-99D0-4008-F393D1AED7BE}"/>
              </a:ext>
            </a:extLst>
          </p:cNvPr>
          <p:cNvSpPr txBox="1">
            <a:spLocks/>
          </p:cNvSpPr>
          <p:nvPr/>
        </p:nvSpPr>
        <p:spPr>
          <a:xfrm>
            <a:off x="670560" y="1508255"/>
            <a:ext cx="7863840" cy="315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menerima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permintaan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HTTP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atau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HTTPS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dari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klien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atau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browser (Chrome, Firefox).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Ia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juga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akan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mengirimkan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respon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atas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permintaan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kepada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client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dalam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bentuk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halaman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web yang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umumnya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berupa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HTML.</a:t>
            </a:r>
          </a:p>
        </p:txBody>
      </p:sp>
      <p:sp>
        <p:nvSpPr>
          <p:cNvPr id="5" name="Google Shape;97;p16">
            <a:extLst>
              <a:ext uri="{FF2B5EF4-FFF2-40B4-BE49-F238E27FC236}">
                <a16:creationId xmlns:a16="http://schemas.microsoft.com/office/drawing/2014/main" id="{62B1A86A-1CDE-A4D5-8F20-8390B9A6E2D4}"/>
              </a:ext>
            </a:extLst>
          </p:cNvPr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8;p16">
            <a:extLst>
              <a:ext uri="{FF2B5EF4-FFF2-40B4-BE49-F238E27FC236}">
                <a16:creationId xmlns:a16="http://schemas.microsoft.com/office/drawing/2014/main" id="{0A45D2CC-421B-5BFF-40D9-AF45D9B47530}"/>
              </a:ext>
            </a:extLst>
          </p:cNvPr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;p15">
            <a:extLst>
              <a:ext uri="{FF2B5EF4-FFF2-40B4-BE49-F238E27FC236}">
                <a16:creationId xmlns:a16="http://schemas.microsoft.com/office/drawing/2014/main" id="{BCA10589-5AA2-99D0-4008-F393D1AED7BE}"/>
              </a:ext>
            </a:extLst>
          </p:cNvPr>
          <p:cNvSpPr txBox="1">
            <a:spLocks/>
          </p:cNvSpPr>
          <p:nvPr/>
        </p:nvSpPr>
        <p:spPr>
          <a:xfrm>
            <a:off x="0" y="1508255"/>
            <a:ext cx="9144000" cy="165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Font typeface="Sniglet"/>
              <a:buNone/>
            </a:pP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Jenis-Jenis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</a:p>
          <a:p>
            <a:pPr marL="0" indent="0" algn="ctr">
              <a:buFont typeface="Sniglet"/>
              <a:buNone/>
            </a:pP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Web Server 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9BE0F3-1031-8563-2B18-3BF9C7AE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46" y="5456741"/>
            <a:ext cx="444092" cy="24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7;p16">
            <a:extLst>
              <a:ext uri="{FF2B5EF4-FFF2-40B4-BE49-F238E27FC236}">
                <a16:creationId xmlns:a16="http://schemas.microsoft.com/office/drawing/2014/main" id="{367BF6DB-456A-88C1-5219-ACC9C741F888}"/>
              </a:ext>
            </a:extLst>
          </p:cNvPr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8;p16">
            <a:extLst>
              <a:ext uri="{FF2B5EF4-FFF2-40B4-BE49-F238E27FC236}">
                <a16:creationId xmlns:a16="http://schemas.microsoft.com/office/drawing/2014/main" id="{CF0EF63F-3602-7FF6-94C8-F0DFB35EEBB6}"/>
              </a:ext>
            </a:extLst>
          </p:cNvPr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34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3DB6CC2-8859-0D62-AAE8-DBB6707F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44" y="1481341"/>
            <a:ext cx="6160770" cy="33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97;p16">
            <a:extLst>
              <a:ext uri="{FF2B5EF4-FFF2-40B4-BE49-F238E27FC236}">
                <a16:creationId xmlns:a16="http://schemas.microsoft.com/office/drawing/2014/main" id="{51279AA5-BDA3-5319-C7B1-D626386162F7}"/>
              </a:ext>
            </a:extLst>
          </p:cNvPr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8;p16">
            <a:extLst>
              <a:ext uri="{FF2B5EF4-FFF2-40B4-BE49-F238E27FC236}">
                <a16:creationId xmlns:a16="http://schemas.microsoft.com/office/drawing/2014/main" id="{C6A42FA1-3D1F-25D6-41B9-297A1CEF13E9}"/>
              </a:ext>
            </a:extLst>
          </p:cNvPr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237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DB6CC2-8859-0D62-AAE8-DBB6707F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44" y="1481341"/>
            <a:ext cx="6160770" cy="33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81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DB6CC2-8859-0D62-AAE8-DBB6707F0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13"/>
          <a:stretch/>
        </p:blipFill>
        <p:spPr bwMode="auto">
          <a:xfrm>
            <a:off x="1455444" y="1481341"/>
            <a:ext cx="3116556" cy="33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50761A2-9520-B082-9283-C4B0A93AB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3"/>
          <a:stretch/>
        </p:blipFill>
        <p:spPr bwMode="auto">
          <a:xfrm>
            <a:off x="4511040" y="1481341"/>
            <a:ext cx="3116556" cy="33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6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50761A2-9520-B082-9283-C4B0A93AB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3"/>
          <a:stretch/>
        </p:blipFill>
        <p:spPr bwMode="auto">
          <a:xfrm>
            <a:off x="1455444" y="1481341"/>
            <a:ext cx="3116556" cy="33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3DB6CC2-8859-0D62-AAE8-DBB6707F0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13"/>
          <a:stretch/>
        </p:blipFill>
        <p:spPr bwMode="auto">
          <a:xfrm>
            <a:off x="1455444" y="1481341"/>
            <a:ext cx="3116556" cy="33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9;p15">
            <a:extLst>
              <a:ext uri="{FF2B5EF4-FFF2-40B4-BE49-F238E27FC236}">
                <a16:creationId xmlns:a16="http://schemas.microsoft.com/office/drawing/2014/main" id="{BA4B23DF-C574-2499-057C-2036A489A2EE}"/>
              </a:ext>
            </a:extLst>
          </p:cNvPr>
          <p:cNvSpPr txBox="1">
            <a:spLocks/>
          </p:cNvSpPr>
          <p:nvPr/>
        </p:nvSpPr>
        <p:spPr>
          <a:xfrm>
            <a:off x="4930444" y="1508255"/>
            <a:ext cx="3603956" cy="315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None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web server statis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akan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terdiri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dari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komputer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dan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perangkat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lunak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HTTP.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Dianggap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statis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karena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server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akan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mengirim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file yang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dihosting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apa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adanya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ke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browser.</a:t>
            </a:r>
          </a:p>
        </p:txBody>
      </p:sp>
    </p:spTree>
    <p:extLst>
      <p:ext uri="{BB962C8B-B14F-4D97-AF65-F5344CB8AC3E}">
        <p14:creationId xmlns:p14="http://schemas.microsoft.com/office/powerpoint/2010/main" val="3876691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DB6CC2-8859-0D62-AAE8-DBB6707F0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13"/>
          <a:stretch/>
        </p:blipFill>
        <p:spPr bwMode="auto">
          <a:xfrm>
            <a:off x="4572000" y="1481340"/>
            <a:ext cx="3116556" cy="33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9;p15">
            <a:extLst>
              <a:ext uri="{FF2B5EF4-FFF2-40B4-BE49-F238E27FC236}">
                <a16:creationId xmlns:a16="http://schemas.microsoft.com/office/drawing/2014/main" id="{BA4B23DF-C574-2499-057C-2036A489A2EE}"/>
              </a:ext>
            </a:extLst>
          </p:cNvPr>
          <p:cNvSpPr txBox="1">
            <a:spLocks/>
          </p:cNvSpPr>
          <p:nvPr/>
        </p:nvSpPr>
        <p:spPr>
          <a:xfrm>
            <a:off x="393536" y="1432183"/>
            <a:ext cx="3603956" cy="315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Peramban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web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dinamis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akan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terdiri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dari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web server dan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perangkat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lunak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lain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seperti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server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aplikasi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dan basis data.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Dianggap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dinamis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karena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server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aplikasi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dapat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digunakan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untuk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memperbarui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file yang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dihosting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sebelum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dikirim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ke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browser.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50761A2-9520-B082-9283-C4B0A93AB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3"/>
          <a:stretch/>
        </p:blipFill>
        <p:spPr bwMode="auto">
          <a:xfrm>
            <a:off x="4572000" y="1481340"/>
            <a:ext cx="3116556" cy="33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4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9;p15">
            <a:extLst>
              <a:ext uri="{FF2B5EF4-FFF2-40B4-BE49-F238E27FC236}">
                <a16:creationId xmlns:a16="http://schemas.microsoft.com/office/drawing/2014/main" id="{7ED267DF-D9CF-1ACB-7BE2-F745F739B5FA}"/>
              </a:ext>
            </a:extLst>
          </p:cNvPr>
          <p:cNvSpPr txBox="1">
            <a:spLocks/>
          </p:cNvSpPr>
          <p:nvPr/>
        </p:nvSpPr>
        <p:spPr>
          <a:xfrm>
            <a:off x="0" y="1508255"/>
            <a:ext cx="9144000" cy="321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Font typeface="Sniglet"/>
              <a:buNone/>
            </a:pP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Contoh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Layanan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alter Turncoat" panose="020B0604020202020204" charset="0"/>
            </a:endParaRPr>
          </a:p>
          <a:p>
            <a:pPr marL="0" indent="0" algn="ctr">
              <a:buFont typeface="Sniglet"/>
              <a:buNone/>
            </a:pP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Web Server</a:t>
            </a:r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2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843500" y="2453561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hello!</a:t>
            </a:r>
            <a:endParaRPr sz="48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3850759" y="3340729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090988" y="1233947"/>
            <a:ext cx="1095179" cy="115980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EFDB3-ECC1-77CF-39E7-F9AF4432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08" y="3645404"/>
            <a:ext cx="4368691" cy="110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F28565-4AFE-B912-6FD9-97D3A293C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40" y="2047464"/>
            <a:ext cx="2627588" cy="10419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48C890-63C7-4045-40CF-464B17060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360" y="2051673"/>
            <a:ext cx="2377592" cy="741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6779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EFDB3-ECC1-77CF-39E7-F9AF4432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08" y="3645404"/>
            <a:ext cx="4368691" cy="110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F28565-4AFE-B912-6FD9-97D3A293C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39" y="1563624"/>
            <a:ext cx="3847787" cy="15257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48C890-63C7-4045-40CF-464B17060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360" y="2051673"/>
            <a:ext cx="2377592" cy="741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6533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EFDB3-ECC1-77CF-39E7-F9AF4432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08" y="3645404"/>
            <a:ext cx="4368691" cy="110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F28565-4AFE-B912-6FD9-97D3A293C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40" y="2047464"/>
            <a:ext cx="2627588" cy="10419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48C890-63C7-4045-40CF-464B17060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444" y="1876209"/>
            <a:ext cx="3556617" cy="110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731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EFDB3-ECC1-77CF-39E7-F9AF4432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28" y="3258972"/>
            <a:ext cx="5942224" cy="1507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F28565-4AFE-B912-6FD9-97D3A293C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40" y="2047464"/>
            <a:ext cx="2627588" cy="10419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48C890-63C7-4045-40CF-464B17060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360" y="2051673"/>
            <a:ext cx="2377592" cy="741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3780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EFDB3-ECC1-77CF-39E7-F9AF4432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08" y="3645404"/>
            <a:ext cx="4368691" cy="110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F28565-4AFE-B912-6FD9-97D3A293C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40" y="2047464"/>
            <a:ext cx="2627588" cy="10419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48C890-63C7-4045-40CF-464B17060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360" y="2051673"/>
            <a:ext cx="2377592" cy="741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399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>
            <a:spLocks noGrp="1"/>
          </p:cNvSpPr>
          <p:nvPr>
            <p:ph type="ctrTitle" idx="4294967295"/>
          </p:nvPr>
        </p:nvSpPr>
        <p:spPr>
          <a:xfrm>
            <a:off x="1774118" y="19918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  <a:endParaRPr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4158886" y="1420439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3751014" y="2868539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0" y="1508255"/>
            <a:ext cx="9144000" cy="321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Apa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Itu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Web Server ?</a:t>
            </a:r>
          </a:p>
        </p:txBody>
      </p:sp>
      <p:sp>
        <p:nvSpPr>
          <p:cNvPr id="6" name="Google Shape;18;p4">
            <a:extLst>
              <a:ext uri="{FF2B5EF4-FFF2-40B4-BE49-F238E27FC236}">
                <a16:creationId xmlns:a16="http://schemas.microsoft.com/office/drawing/2014/main" id="{C8CC3D83-8D57-D812-D219-D9E5B2BB1591}"/>
              </a:ext>
            </a:extLst>
          </p:cNvPr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141558B6-B884-2FC1-53A8-25F89C246D51}"/>
              </a:ext>
            </a:extLst>
          </p:cNvPr>
          <p:cNvSpPr txBox="1">
            <a:spLocks/>
          </p:cNvSpPr>
          <p:nvPr/>
        </p:nvSpPr>
        <p:spPr>
          <a:xfrm>
            <a:off x="4425846" y="385758"/>
            <a:ext cx="292308" cy="3297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spcBef>
                <a:spcPts val="0"/>
              </a:spcBef>
              <a:buFont typeface="Sniglet"/>
              <a:buNone/>
            </a:pPr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 panose="020B0604020202020204" charset="0"/>
              </a:rPr>
              <a:t>“</a:t>
            </a:r>
            <a:endParaRPr 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753006" y="1879235"/>
            <a:ext cx="7345680" cy="321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Web server </a:t>
            </a:r>
            <a:r>
              <a:rPr lang="en-US" sz="3200" dirty="0" err="1">
                <a:ln w="0"/>
                <a:solidFill>
                  <a:schemeClr val="bg1"/>
                </a:solidFill>
                <a:latin typeface="Walter Turncoat" panose="020B0604020202020204" charset="0"/>
              </a:rPr>
              <a:t>adalah</a:t>
            </a:r>
            <a:r>
              <a:rPr lang="en-US" sz="3200" dirty="0">
                <a:ln w="0"/>
                <a:solidFill>
                  <a:schemeClr val="bg1"/>
                </a:solidFill>
                <a:latin typeface="Walter Turncoat" panose="020B0604020202020204" charset="0"/>
              </a:rPr>
              <a:t> </a:t>
            </a:r>
            <a:r>
              <a:rPr lang="en-US" sz="3200" dirty="0" err="1">
                <a:ln w="0"/>
                <a:solidFill>
                  <a:schemeClr val="bg1"/>
                </a:solidFill>
                <a:latin typeface="Walter Turncoat" panose="020B0604020202020204" charset="0"/>
              </a:rPr>
              <a:t>sebuah</a:t>
            </a:r>
            <a:r>
              <a:rPr lang="en-US" sz="3200" dirty="0">
                <a:ln w="0"/>
                <a:solidFill>
                  <a:schemeClr val="bg1"/>
                </a:solidFill>
                <a:latin typeface="Walter Turncoat" panose="020B0604020202020204" charset="0"/>
              </a:rPr>
              <a:t> software yang </a:t>
            </a:r>
            <a:r>
              <a:rPr lang="en-US" sz="3200" dirty="0" err="1">
                <a:ln w="0"/>
                <a:solidFill>
                  <a:schemeClr val="bg1"/>
                </a:solidFill>
                <a:latin typeface="Walter Turncoat" panose="020B0604020202020204" charset="0"/>
              </a:rPr>
              <a:t>menerima</a:t>
            </a:r>
            <a:r>
              <a:rPr lang="en-US" sz="3200" dirty="0">
                <a:ln w="0"/>
                <a:solidFill>
                  <a:schemeClr val="bg1"/>
                </a:solidFill>
                <a:latin typeface="Walter Turncoat" panose="020B0604020202020204" charset="0"/>
              </a:rPr>
              <a:t> </a:t>
            </a:r>
            <a:r>
              <a:rPr lang="en-US" sz="3200" dirty="0" err="1">
                <a:ln w="0"/>
                <a:solidFill>
                  <a:schemeClr val="bg1"/>
                </a:solidFill>
                <a:latin typeface="Walter Turncoat" panose="020B0604020202020204" charset="0"/>
              </a:rPr>
              <a:t>permintaan</a:t>
            </a:r>
            <a:r>
              <a:rPr lang="en-US" sz="3200" dirty="0">
                <a:ln w="0"/>
                <a:solidFill>
                  <a:schemeClr val="bg1"/>
                </a:solidFill>
                <a:latin typeface="Walter Turncoat" panose="020B0604020202020204" charset="0"/>
              </a:rPr>
              <a:t> dan </a:t>
            </a:r>
            <a:r>
              <a:rPr lang="en-US" sz="3200" dirty="0" err="1">
                <a:ln w="0"/>
                <a:solidFill>
                  <a:schemeClr val="bg1"/>
                </a:solidFill>
                <a:latin typeface="Walter Turncoat" panose="020B0604020202020204" charset="0"/>
              </a:rPr>
              <a:t>mengirimkan</a:t>
            </a:r>
            <a:r>
              <a:rPr lang="en-US" sz="3200" dirty="0">
                <a:ln w="0"/>
                <a:solidFill>
                  <a:schemeClr val="bg1"/>
                </a:solidFill>
                <a:latin typeface="Walter Turncoat" panose="020B0604020202020204" charset="0"/>
              </a:rPr>
              <a:t> </a:t>
            </a:r>
            <a:r>
              <a:rPr lang="en-US" sz="3200" dirty="0" err="1">
                <a:ln w="0"/>
                <a:solidFill>
                  <a:schemeClr val="bg1"/>
                </a:solidFill>
                <a:latin typeface="Walter Turncoat" panose="020B0604020202020204" charset="0"/>
              </a:rPr>
              <a:t>respon</a:t>
            </a:r>
            <a:r>
              <a:rPr lang="en-US" sz="3200" dirty="0">
                <a:ln w="0"/>
                <a:solidFill>
                  <a:schemeClr val="bg1"/>
                </a:solidFill>
                <a:latin typeface="Walter Turncoat" panose="020B0604020202020204" charset="0"/>
              </a:rPr>
              <a:t> data </a:t>
            </a:r>
            <a:r>
              <a:rPr lang="en-US" sz="3200" dirty="0" err="1">
                <a:ln w="0"/>
                <a:solidFill>
                  <a:schemeClr val="bg1"/>
                </a:solidFill>
                <a:latin typeface="Walter Turncoat" panose="020B0604020202020204" charset="0"/>
              </a:rPr>
              <a:t>dari</a:t>
            </a:r>
            <a:r>
              <a:rPr lang="en-US" sz="3200" dirty="0">
                <a:ln w="0"/>
                <a:solidFill>
                  <a:schemeClr val="bg1"/>
                </a:solidFill>
                <a:latin typeface="Walter Turncoat" panose="020B0604020202020204" charset="0"/>
              </a:rPr>
              <a:t> dan </a:t>
            </a:r>
            <a:r>
              <a:rPr lang="en-US" sz="3200" dirty="0" err="1">
                <a:ln w="0"/>
                <a:solidFill>
                  <a:schemeClr val="bg1"/>
                </a:solidFill>
                <a:latin typeface="Walter Turncoat" panose="020B0604020202020204" charset="0"/>
              </a:rPr>
              <a:t>untuk</a:t>
            </a:r>
            <a:r>
              <a:rPr lang="en-US" sz="3200" dirty="0">
                <a:ln w="0"/>
                <a:solidFill>
                  <a:schemeClr val="bg1"/>
                </a:solidFill>
                <a:latin typeface="Walter Turncoat" panose="020B0604020202020204" charset="0"/>
              </a:rPr>
              <a:t> browser</a:t>
            </a:r>
          </a:p>
        </p:txBody>
      </p:sp>
      <p:sp>
        <p:nvSpPr>
          <p:cNvPr id="8" name="Google Shape;18;p4">
            <a:extLst>
              <a:ext uri="{FF2B5EF4-FFF2-40B4-BE49-F238E27FC236}">
                <a16:creationId xmlns:a16="http://schemas.microsoft.com/office/drawing/2014/main" id="{20FBDED3-0056-4588-999F-F5EBA08C88CB}"/>
              </a:ext>
            </a:extLst>
          </p:cNvPr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9;p15">
            <a:extLst>
              <a:ext uri="{FF2B5EF4-FFF2-40B4-BE49-F238E27FC236}">
                <a16:creationId xmlns:a16="http://schemas.microsoft.com/office/drawing/2014/main" id="{62266B5A-CBEB-4D6C-BB88-A83CCA3B573B}"/>
              </a:ext>
            </a:extLst>
          </p:cNvPr>
          <p:cNvSpPr txBox="1">
            <a:spLocks/>
          </p:cNvSpPr>
          <p:nvPr/>
        </p:nvSpPr>
        <p:spPr>
          <a:xfrm>
            <a:off x="4425846" y="385758"/>
            <a:ext cx="292308" cy="3297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spcBef>
                <a:spcPts val="0"/>
              </a:spcBef>
              <a:buFont typeface="Sniglet"/>
              <a:buNone/>
            </a:pPr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er Turncoat" panose="020B0604020202020204" charset="0"/>
              </a:rPr>
              <a:t>“</a:t>
            </a:r>
            <a:endParaRPr 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36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2ECE59FF-2550-302B-FB7B-EA7F82BB2346}"/>
              </a:ext>
            </a:extLst>
          </p:cNvPr>
          <p:cNvSpPr txBox="1">
            <a:spLocks/>
          </p:cNvSpPr>
          <p:nvPr/>
        </p:nvSpPr>
        <p:spPr>
          <a:xfrm>
            <a:off x="0" y="1508255"/>
            <a:ext cx="9144000" cy="321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Font typeface="Sniglet"/>
              <a:buNone/>
            </a:pP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Bagaimana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Cara </a:t>
            </a:r>
            <a:r>
              <a:rPr lang="en-US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Kerja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 </a:t>
            </a:r>
          </a:p>
          <a:p>
            <a:pPr marL="0" indent="0" algn="ctr">
              <a:buFont typeface="Sniglet"/>
              <a:buNone/>
            </a:pP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lter Turncoat" panose="020B0604020202020204" charset="0"/>
              </a:rPr>
              <a:t>Web Server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873B5-B0D6-7BB6-72F2-662ABFCD1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93" y="5289276"/>
            <a:ext cx="541020" cy="263071"/>
          </a:xfrm>
          <a:prstGeom prst="rect">
            <a:avLst/>
          </a:prstGeom>
        </p:spPr>
      </p:pic>
      <p:sp>
        <p:nvSpPr>
          <p:cNvPr id="9" name="Google Shape;62;p12">
            <a:extLst>
              <a:ext uri="{FF2B5EF4-FFF2-40B4-BE49-F238E27FC236}">
                <a16:creationId xmlns:a16="http://schemas.microsoft.com/office/drawing/2014/main" id="{F60D6826-497D-85FA-0BE3-43D8DB776B3E}"/>
              </a:ext>
            </a:extLst>
          </p:cNvPr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3;p12">
            <a:extLst>
              <a:ext uri="{FF2B5EF4-FFF2-40B4-BE49-F238E27FC236}">
                <a16:creationId xmlns:a16="http://schemas.microsoft.com/office/drawing/2014/main" id="{79EBD99E-15DB-4851-2ACD-47AF92DFC8F2}"/>
              </a:ext>
            </a:extLst>
          </p:cNvPr>
          <p:cNvSpPr/>
          <p:nvPr/>
        </p:nvSpPr>
        <p:spPr>
          <a:xfrm>
            <a:off x="4345980" y="520315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3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3260F-CC94-9246-0D4D-B2ECAE67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1513538"/>
            <a:ext cx="6080760" cy="2956770"/>
          </a:xfrm>
          <a:prstGeom prst="rect">
            <a:avLst/>
          </a:prstGeom>
        </p:spPr>
      </p:pic>
      <p:sp>
        <p:nvSpPr>
          <p:cNvPr id="11" name="Google Shape;62;p12">
            <a:extLst>
              <a:ext uri="{FF2B5EF4-FFF2-40B4-BE49-F238E27FC236}">
                <a16:creationId xmlns:a16="http://schemas.microsoft.com/office/drawing/2014/main" id="{AECC6E98-DB3E-18B8-0404-B5A0472304BB}"/>
              </a:ext>
            </a:extLst>
          </p:cNvPr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3;p12">
            <a:extLst>
              <a:ext uri="{FF2B5EF4-FFF2-40B4-BE49-F238E27FC236}">
                <a16:creationId xmlns:a16="http://schemas.microsoft.com/office/drawing/2014/main" id="{F44BC512-8732-171C-1632-3724A81DE1F3}"/>
              </a:ext>
            </a:extLst>
          </p:cNvPr>
          <p:cNvSpPr/>
          <p:nvPr/>
        </p:nvSpPr>
        <p:spPr>
          <a:xfrm>
            <a:off x="4345980" y="520315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498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3260F-CC94-9246-0D4D-B2ECAE67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402590" cy="84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4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3260F-CC94-9246-0D4D-B2ECAE67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58590" y="-304800"/>
            <a:ext cx="17402590" cy="84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44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3260F-CC94-9246-0D4D-B2ECAE67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02030" y="-3200400"/>
            <a:ext cx="17402590" cy="84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83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rsula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140</Words>
  <Application>Microsoft Office PowerPoint</Application>
  <PresentationFormat>On-screen Show (16:9)</PresentationFormat>
  <Paragraphs>18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Walter Turncoat</vt:lpstr>
      <vt:lpstr>Arial</vt:lpstr>
      <vt:lpstr>Sniglet</vt:lpstr>
      <vt:lpstr>Ursula template</vt:lpstr>
      <vt:lpstr>PowerPoint Presentation</vt:lpstr>
      <vt:lpstr>hello!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AFLAHUL MUKMIN</dc:creator>
  <cp:lastModifiedBy>AFLAHUL MUKMIN</cp:lastModifiedBy>
  <cp:revision>3</cp:revision>
  <dcterms:modified xsi:type="dcterms:W3CDTF">2022-06-12T15:34:28Z</dcterms:modified>
</cp:coreProperties>
</file>