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670" y="809625"/>
            <a:ext cx="10025380" cy="2326005"/>
          </a:xfrm>
        </p:spPr>
        <p:txBody>
          <a:bodyPr/>
          <a:lstStyle/>
          <a:p>
            <a:pPr algn="ctr"/>
            <a:r>
              <a:rPr 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Malware Detection by Hash </a:t>
            </a:r>
            <a:br>
              <a:rPr lang="en-US" sz="48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8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</a:t>
            </a:r>
            <a:r>
              <a:rPr 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 Tool for Identifying Malicious Files</a:t>
            </a:r>
            <a:r>
              <a:rPr lang="en-US" sz="28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sz="28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670" y="2682875"/>
            <a:ext cx="9738360" cy="2339340"/>
          </a:xfrm>
          <a:ln cmpd="dbl">
            <a:noFill/>
          </a:ln>
        </p:spPr>
        <p:txBody>
          <a:bodyPr/>
          <a:lstStyle/>
          <a:p>
            <a:pPr algn="ctr"/>
            <a:r>
              <a:rPr lang="en-US" sz="2200" b="1"/>
              <a:t>  by :</a:t>
            </a:r>
            <a:endParaRPr lang="en-US" sz="2200" b="1"/>
          </a:p>
          <a:p>
            <a:pPr algn="ctr"/>
            <a:r>
              <a:rPr lang="en-US" sz="2200" b="1"/>
              <a:t>    Ahmed Said Zaghloul</a:t>
            </a:r>
            <a:endParaRPr lang="en-US" sz="2200" b="1"/>
          </a:p>
          <a:p>
            <a:pPr algn="ctr"/>
            <a:r>
              <a:rPr lang="en-US" sz="2200" b="1"/>
              <a:t>         Khairy Ahmed Zakzouk</a:t>
            </a:r>
            <a:endParaRPr lang="en-US" sz="2200" b="1"/>
          </a:p>
          <a:p>
            <a:pPr algn="ctr"/>
            <a:r>
              <a:rPr lang="en-US" sz="2200" b="1"/>
              <a:t>Ali Khaled Shalby</a:t>
            </a:r>
            <a:endParaRPr lang="en-US" sz="22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699135"/>
          </a:xfrm>
        </p:spPr>
        <p:txBody>
          <a:bodyPr/>
          <a:p>
            <a:r>
              <a:rPr lang="en-US" sz="4800" b="1"/>
              <a:t>Results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Demo Outcomes: Present results from testing, including the number of files scanned and malicious files detected.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Visualization: Use a simple chart or list to show detected malicious files.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28980"/>
          </a:xfrm>
        </p:spPr>
        <p:txBody>
          <a:bodyPr/>
          <a:p>
            <a:r>
              <a:rPr lang="en-US" sz="4800" b="1"/>
              <a:t>Future Work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Potential Enhancements:</a:t>
            </a:r>
            <a:endParaRPr lang="en-US"/>
          </a:p>
          <a:p>
            <a:pPr lvl="1">
              <a:buFont typeface="Wingdings" panose="05000000000000000000" charset="0"/>
              <a:buChar char="§"/>
            </a:pPr>
            <a:r>
              <a:rPr lang="en-US"/>
              <a:t>Expand the malicious hash database.</a:t>
            </a:r>
            <a:endParaRPr lang="en-US"/>
          </a:p>
          <a:p>
            <a:pPr lvl="1">
              <a:buFont typeface="Wingdings" panose="05000000000000000000" charset="0"/>
              <a:buChar char="§"/>
            </a:pPr>
            <a:r>
              <a:rPr lang="en-US"/>
              <a:t>Implement more robust hashing algorithms (e.g., SHA-256).</a:t>
            </a:r>
            <a:endParaRPr lang="en-US"/>
          </a:p>
          <a:p>
            <a:pPr lvl="1">
              <a:buFont typeface="Wingdings" panose="05000000000000000000" charset="0"/>
              <a:buChar char="§"/>
            </a:pPr>
            <a:r>
              <a:rPr lang="en-US"/>
              <a:t>Integrate real-time monitoring capabilities.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7480" y="2223770"/>
            <a:ext cx="8333105" cy="210502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GB" sz="115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THANK YOU!</a:t>
            </a:r>
            <a:endParaRPr sz="115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115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29615"/>
          </a:xfrm>
        </p:spPr>
        <p:txBody>
          <a:bodyPr/>
          <a:p>
            <a:r>
              <a:rPr lang="en-US" sz="4800" b="1" dirty="0">
                <a:ln/>
                <a:solidFill>
                  <a:schemeClr val="tx1"/>
                </a:solidFill>
                <a:effectLst/>
                <a:sym typeface="+mn-ea"/>
              </a:rPr>
              <a:t>OBJECTIVES </a:t>
            </a:r>
            <a:endParaRPr lang="en-US" sz="4800" b="1" dirty="0">
              <a:ln/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685"/>
            <a:ext cx="10515600" cy="4994275"/>
          </a:xfrm>
        </p:spPr>
        <p:txBody>
          <a:bodyPr/>
          <a:p>
            <a:pPr marL="571500" indent="-571500">
              <a:buFont typeface="+mj-lt"/>
              <a:buAutoNum type="romanUcPeriod"/>
            </a:pPr>
            <a:r>
              <a:rPr lang="en-US"/>
              <a:t>Project Description       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/>
              <a:t>Background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/>
              <a:t>Project Workflow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/>
              <a:t>Technologies Used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/>
              <a:t>Log Processing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/>
              <a:t>Detection Method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/>
              <a:t>Code Overview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r>
              <a:rPr lang="en-US"/>
              <a:t>Future Work </a:t>
            </a:r>
            <a:endParaRPr lang="en-US"/>
          </a:p>
          <a:p>
            <a:pPr marL="571500" indent="-571500">
              <a:buFont typeface="+mj-lt"/>
              <a:buAutoNum type="romanUcPeriod"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58190"/>
          </a:xfrm>
        </p:spPr>
        <p:txBody>
          <a:bodyPr/>
          <a:p>
            <a:r>
              <a:rPr lang="en-US" sz="4800" b="1">
                <a:ln/>
                <a:solidFill>
                  <a:schemeClr val="tx1"/>
                </a:solidFill>
                <a:effectLst/>
              </a:rPr>
              <a:t>Project Description</a:t>
            </a:r>
            <a:endParaRPr lang="en-US" sz="4800" b="1">
              <a:ln/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77620"/>
            <a:ext cx="10972800" cy="485013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/>
              <a:t>Overview: This project focuses on creating a malware detection tool that identifies malicious files based solely on their hash values.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Demo Features: Includes a small database of known malicious hashes and a script that scans files, compares their hashes, and reports matches.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699135"/>
          </a:xfrm>
        </p:spPr>
        <p:txBody>
          <a:bodyPr/>
          <a:p>
            <a:r>
              <a:rPr lang="en-US" sz="4800" b="1"/>
              <a:t>Background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v"/>
            </a:pPr>
            <a:r>
              <a:rPr lang="en-US"/>
              <a:t>Malware Threats: Malware poses significant risks to data and systems, making detection crucial.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Hashing for Detection: Hash values uniquely represent files, allowing for quick identification of known malicious files.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670560"/>
          </a:xfrm>
        </p:spPr>
        <p:txBody>
          <a:bodyPr/>
          <a:p>
            <a:r>
              <a:rPr lang="en-US" sz="4800" b="1"/>
              <a:t> Project Workflow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Process Steps: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Use a database of known malicious hashes.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Scan files in specified directories.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Calculate each file's hash.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Compare hashes against the database.</a:t>
            </a:r>
            <a:endParaRPr lang="en-US"/>
          </a:p>
          <a:p>
            <a:pPr marL="914400" lvl="1" indent="-457200">
              <a:buAutoNum type="arabicPeriod"/>
            </a:pPr>
            <a:r>
              <a:rPr lang="en-US"/>
              <a:t>Report any matches found.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91235"/>
          </a:xfrm>
        </p:spPr>
        <p:txBody>
          <a:bodyPr/>
          <a:p>
            <a:r>
              <a:rPr lang="en-US" sz="4800" b="1"/>
              <a:t>Technologies Used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5560"/>
            <a:ext cx="10972800" cy="482219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Programming Language: Python for script development.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Key Libraries:</a:t>
            </a:r>
            <a:endParaRPr lang="en-US"/>
          </a:p>
          <a:p>
            <a:pPr lvl="1">
              <a:buFont typeface="Wingdings" panose="05000000000000000000" charset="0"/>
              <a:buChar char="ü"/>
            </a:pPr>
            <a:r>
              <a:rPr lang="en-US"/>
              <a:t>hashlib for calculating hashes.</a:t>
            </a:r>
            <a:endParaRPr lang="en-US"/>
          </a:p>
          <a:p>
            <a:pPr lvl="1">
              <a:buFont typeface="Wingdings" panose="05000000000000000000" charset="0"/>
              <a:buChar char="ü"/>
            </a:pPr>
            <a:r>
              <a:rPr lang="en-US"/>
              <a:t>os for file management.</a:t>
            </a:r>
            <a:endParaRPr lang="en-US"/>
          </a:p>
          <a:p>
            <a:pPr lvl="1">
              <a:buFont typeface="Wingdings" panose="05000000000000000000" charset="0"/>
              <a:buChar char="ü"/>
            </a:pPr>
            <a:r>
              <a:rPr lang="en-US"/>
              <a:t>json for storing output data.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02005"/>
          </a:xfrm>
        </p:spPr>
        <p:txBody>
          <a:bodyPr/>
          <a:p>
            <a:r>
              <a:rPr lang="en-US" sz="4800" b="1"/>
              <a:t>Log Processing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47775"/>
            <a:ext cx="10972800" cy="4879975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XML Parsing: The project utilizes ‘xml.etree.ElementTree’ to parse Sysmon logs, extracting relevant event data for analysis.</a:t>
            </a:r>
            <a:endParaRPr lang="en-US"/>
          </a:p>
          <a:p>
            <a:pPr marL="0" indent="0">
              <a:buFont typeface="Wingdings" panose="05000000000000000000" charset="0"/>
              <a:buNone/>
            </a:pP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Data Structure: Logs are stored in a dictionary (outerdic) for easy access.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73430"/>
          </a:xfrm>
        </p:spPr>
        <p:txBody>
          <a:bodyPr/>
          <a:p>
            <a:r>
              <a:rPr lang="en-US" sz="4800" b="1"/>
              <a:t>Detection Method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How It Works:</a:t>
            </a:r>
            <a:endParaRPr lang="en-US"/>
          </a:p>
          <a:p>
            <a:pPr lvl="1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/>
              <a:t>The tool scans files and computes their MD5 hashes.</a:t>
            </a:r>
            <a:endParaRPr lang="en-US"/>
          </a:p>
          <a:p>
            <a:pPr lvl="1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/>
              <a:t>Compares these hashes to the malicious hash database.</a:t>
            </a:r>
            <a:endParaRPr lang="en-US"/>
          </a:p>
          <a:p>
            <a:pPr lvl="1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/>
              <a:t>Reports any matches as potential threats.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930" y="353060"/>
            <a:ext cx="10643870" cy="916305"/>
          </a:xfrm>
        </p:spPr>
        <p:txBody>
          <a:bodyPr/>
          <a:p>
            <a:r>
              <a:rPr lang="en-US" sz="4800" b="1"/>
              <a:t>Code Overview</a:t>
            </a:r>
            <a:endParaRPr lang="en-US" sz="4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9230"/>
            <a:ext cx="10972800" cy="466852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/>
              <a:t>Key Functions:</a:t>
            </a:r>
            <a:endParaRPr lang="en-US"/>
          </a:p>
          <a:p>
            <a:pPr lvl="1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/>
              <a:t>calculate_file_hash_md5: Computes the MD5 hash of a file.</a:t>
            </a:r>
            <a:endParaRPr lang="en-US"/>
          </a:p>
          <a:p>
            <a:pPr lvl="1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/>
              <a:t>detect_malicious_hashes_via_folders: Scans directories and identifies malicious files.</a:t>
            </a:r>
            <a:endParaRPr lang="en-US"/>
          </a:p>
          <a:p>
            <a:pPr lvl="1">
              <a:lnSpc>
                <a:spcPct val="100000"/>
              </a:lnSpc>
              <a:buFont typeface="Wingdings" panose="05000000000000000000" charset="0"/>
              <a:buChar char="ü"/>
            </a:pPr>
            <a:r>
              <a:rPr lang="en-US"/>
              <a:t>detect_malicious_executable: Analyzes Sysmon logs for executable threats.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2168</Words>
  <Application>WPS Presentation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Aldhabi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Detection by Hash  “A Basic Tool for Identifying Malicious Files”</dc:title>
  <dc:creator/>
  <cp:lastModifiedBy>Ahmed Zaghloul</cp:lastModifiedBy>
  <cp:revision>3</cp:revision>
  <dcterms:created xsi:type="dcterms:W3CDTF">2024-10-22T00:24:24Z</dcterms:created>
  <dcterms:modified xsi:type="dcterms:W3CDTF">2024-10-22T00:56:35Z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2278BA44930C4727AAFD47CC51CA6678_11</vt:lpwstr>
  </property>
  <property fmtid="{D5CDD505-2E9C-101B-9397-08002B2CF9AE}" pid="3" name="KSOProductBuildVer">
    <vt:lpwstr>1033-12.2.0.18607</vt:lpwstr>
  </property>
</Properties>
</file>