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1" r:id="rId4"/>
    <p:sldId id="259" r:id="rId5"/>
    <p:sldId id="260" r:id="rId6"/>
    <p:sldId id="261" r:id="rId7"/>
    <p:sldId id="262" r:id="rId8"/>
    <p:sldId id="263" r:id="rId9"/>
    <p:sldId id="269" r:id="rId10"/>
    <p:sldId id="270" r:id="rId11"/>
    <p:sldId id="264" r:id="rId12"/>
    <p:sldId id="265" r:id="rId13"/>
    <p:sldId id="272" r:id="rId14"/>
    <p:sldId id="273" r:id="rId15"/>
    <p:sldId id="274" r:id="rId16"/>
    <p:sldId id="275" r:id="rId17"/>
    <p:sldId id="266" r:id="rId18"/>
    <p:sldId id="267" r:id="rId19"/>
    <p:sldId id="268" r:id="rId20"/>
  </p:sldIdLst>
  <p:sldSz cx="9144000" cy="5143500" type="screen16x9"/>
  <p:notesSz cx="6858000" cy="9144000"/>
  <p:embeddedFontLst>
    <p:embeddedFont>
      <p:font typeface="Calibri" pitchFamily="34" charset="0"/>
      <p:regular r:id="rId22"/>
      <p:bold r:id="rId23"/>
      <p:italic r:id="rId24"/>
      <p:boldItalic r:id="rId25"/>
    </p:embeddedFont>
    <p:embeddedFont>
      <p:font typeface="Roboto" pitchFamily="2" charset="0"/>
      <p:regular r:id="rId26"/>
      <p:bold r:id="rId27"/>
      <p:italic r:id="rId28"/>
      <p:boldItalic r:id="rId29"/>
    </p:embeddedFont>
    <p:embeddedFont>
      <p:font typeface="Oswald" charset="0"/>
      <p:regular r:id="rId30"/>
      <p:bold r:id="rId31"/>
    </p:embeddedFont>
    <p:embeddedFont>
      <p:font typeface="Source Code Pro"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11554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5" y="0"/>
            <a:ext cx="9144000" cy="3124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411175" y="644300"/>
            <a:ext cx="8282400" cy="2109000"/>
          </a:xfrm>
          <a:prstGeom prst="rect">
            <a:avLst/>
          </a:prstGeom>
        </p:spPr>
        <p:txBody>
          <a:bodyPr lIns="91425" tIns="91425" rIns="91425" bIns="91425" anchor="b" anchorCtr="0"/>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a:endParaRPr/>
          </a:p>
        </p:txBody>
      </p:sp>
      <p:sp>
        <p:nvSpPr>
          <p:cNvPr id="13" name="Shape 13"/>
          <p:cNvSpPr txBox="1">
            <a:spLocks noGrp="1"/>
          </p:cNvSpPr>
          <p:nvPr>
            <p:ph type="subTitle" idx="1"/>
          </p:nvPr>
        </p:nvSpPr>
        <p:spPr>
          <a:xfrm>
            <a:off x="411175" y="3398250"/>
            <a:ext cx="8282400" cy="1260600"/>
          </a:xfrm>
          <a:prstGeom prst="rect">
            <a:avLst/>
          </a:prstGeom>
        </p:spPr>
        <p:txBody>
          <a:bodyPr lIns="91425" tIns="91425" rIns="91425" bIns="91425" anchor="ctr" anchorCtr="0"/>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430800" y="1889700"/>
            <a:ext cx="8282400" cy="1516500"/>
          </a:xfrm>
          <a:prstGeom prst="rect">
            <a:avLst/>
          </a:prstGeom>
        </p:spPr>
        <p:txBody>
          <a:bodyPr lIns="91425" tIns="91425" rIns="91425" bIns="91425" anchor="ctr" anchorCtr="0"/>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1" name="Shape 2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6" name="Shape 26"/>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w="19050" cap="flat" cmpd="sng">
            <a:solidFill>
              <a:schemeClr val="dk2"/>
            </a:solidFill>
            <a:prstDash val="lgDash"/>
            <a:round/>
            <a:headEnd type="none" w="med" len="med"/>
            <a:tailEnd type="none" w="med" len="med"/>
          </a:ln>
        </p:spPr>
      </p:cxnSp>
      <p:sp>
        <p:nvSpPr>
          <p:cNvPr id="35" name="Shape 35"/>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6" name="Shape 36"/>
          <p:cNvSpPr txBox="1">
            <a:spLocks noGrp="1"/>
          </p:cNvSpPr>
          <p:nvPr>
            <p:ph type="body" idx="1"/>
          </p:nvPr>
        </p:nvSpPr>
        <p:spPr>
          <a:xfrm>
            <a:off x="311700" y="1618203"/>
            <a:ext cx="2808000" cy="29508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90250" y="528900"/>
            <a:ext cx="5678100" cy="4085700"/>
          </a:xfrm>
          <a:prstGeom prst="rect">
            <a:avLst/>
          </a:prstGeom>
        </p:spPr>
        <p:txBody>
          <a:bodyPr lIns="91425" tIns="91425" rIns="91425" bIns="91425" anchor="ctr" anchorCtr="0"/>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med" len="med"/>
            <a:tailEnd type="none" w="med" len="med"/>
          </a:ln>
        </p:spPr>
      </p:cxnSp>
      <p:sp>
        <p:nvSpPr>
          <p:cNvPr id="44" name="Shape 44"/>
          <p:cNvSpPr txBox="1">
            <a:spLocks noGrp="1"/>
          </p:cNvSpPr>
          <p:nvPr>
            <p:ph type="title"/>
          </p:nvPr>
        </p:nvSpPr>
        <p:spPr>
          <a:xfrm>
            <a:off x="265500" y="1078750"/>
            <a:ext cx="4045200" cy="1789200"/>
          </a:xfrm>
          <a:prstGeom prst="rect">
            <a:avLst/>
          </a:prstGeom>
        </p:spPr>
        <p:txBody>
          <a:bodyPr lIns="91425" tIns="91425" rIns="91425" bIns="91425" anchor="b" anchorCtr="0"/>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a:endParaRPr/>
          </a:p>
        </p:txBody>
      </p:sp>
      <p:sp>
        <p:nvSpPr>
          <p:cNvPr id="45" name="Shape 45"/>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lIns="91425" tIns="91425" rIns="91425" bIns="91425" anchor="b"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endParaRPr lang="en" sz="1000">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ehindthename.com/name/maja-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411175" y="644300"/>
            <a:ext cx="8282400" cy="2109000"/>
          </a:xfrm>
          <a:prstGeom prst="rect">
            <a:avLst/>
          </a:prstGeom>
        </p:spPr>
        <p:txBody>
          <a:bodyPr lIns="91425" tIns="91425" rIns="91425" bIns="91425" anchor="b" anchorCtr="0">
            <a:noAutofit/>
          </a:bodyPr>
          <a:lstStyle/>
          <a:p>
            <a:pPr lvl="0">
              <a:spcBef>
                <a:spcPts val="0"/>
              </a:spcBef>
              <a:buNone/>
            </a:pPr>
            <a:r>
              <a:rPr lang="en"/>
              <a:t>Maja</a:t>
            </a:r>
          </a:p>
          <a:p>
            <a:pPr lvl="0">
              <a:spcBef>
                <a:spcPts val="0"/>
              </a:spcBef>
              <a:buNone/>
            </a:pPr>
            <a:r>
              <a:rPr lang="en" sz="2400"/>
              <a:t>a loveable fashion marketplace</a:t>
            </a:r>
          </a:p>
        </p:txBody>
      </p:sp>
      <p:sp>
        <p:nvSpPr>
          <p:cNvPr id="63" name="Shape 63"/>
          <p:cNvSpPr txBox="1">
            <a:spLocks noGrp="1"/>
          </p:cNvSpPr>
          <p:nvPr>
            <p:ph type="subTitle" idx="1"/>
          </p:nvPr>
        </p:nvSpPr>
        <p:spPr>
          <a:xfrm>
            <a:off x="2627784" y="3507854"/>
            <a:ext cx="5617710" cy="1260600"/>
          </a:xfrm>
          <a:prstGeom prst="rect">
            <a:avLst/>
          </a:prstGeom>
        </p:spPr>
        <p:txBody>
          <a:bodyPr lIns="91425" tIns="91425" rIns="91425" bIns="91425" anchor="ctr" anchorCtr="0">
            <a:noAutofit/>
          </a:bodyPr>
          <a:lstStyle/>
          <a:p>
            <a:pPr lvl="0" algn="l" rtl="0">
              <a:spcBef>
                <a:spcPts val="0"/>
              </a:spcBef>
              <a:buNone/>
            </a:pPr>
            <a:r>
              <a:rPr lang="en" sz="1800" dirty="0"/>
              <a:t>DZAKY ZAKIYAL FAWWAZ		</a:t>
            </a:r>
            <a:r>
              <a:rPr lang="en" sz="1800" dirty="0" smtClean="0"/>
              <a:t>5114100067</a:t>
            </a:r>
            <a:endParaRPr lang="en" sz="1800" dirty="0"/>
          </a:p>
          <a:p>
            <a:pPr lvl="0" algn="l" rtl="0">
              <a:spcBef>
                <a:spcPts val="0"/>
              </a:spcBef>
              <a:buNone/>
            </a:pPr>
            <a:r>
              <a:rPr lang="en" sz="1800" dirty="0"/>
              <a:t>FIKRY KHAIRYTAMIM		</a:t>
            </a:r>
            <a:r>
              <a:rPr lang="en" sz="1800" dirty="0" smtClean="0"/>
              <a:t>5114100192</a:t>
            </a:r>
            <a:endParaRPr lang="en" sz="1800" dirty="0"/>
          </a:p>
          <a:p>
            <a:pPr lvl="0" algn="l">
              <a:spcBef>
                <a:spcPts val="0"/>
              </a:spcBef>
              <a:buNone/>
            </a:pPr>
            <a:r>
              <a:rPr lang="en" sz="1800" dirty="0"/>
              <a:t>MUSTIKA KURNIA M.			</a:t>
            </a:r>
            <a:r>
              <a:rPr lang="en" sz="1800" dirty="0" smtClean="0"/>
              <a:t>5114100126</a:t>
            </a:r>
            <a:endParaRPr lang="en" sz="1800" dirty="0"/>
          </a:p>
        </p:txBody>
      </p:sp>
      <p:sp>
        <p:nvSpPr>
          <p:cNvPr id="64" name="Shape 64"/>
          <p:cNvSpPr txBox="1">
            <a:spLocks noGrp="1"/>
          </p:cNvSpPr>
          <p:nvPr>
            <p:ph type="subTitle" idx="1"/>
          </p:nvPr>
        </p:nvSpPr>
        <p:spPr>
          <a:xfrm>
            <a:off x="636350" y="3494375"/>
            <a:ext cx="2807700" cy="1260600"/>
          </a:xfrm>
          <a:prstGeom prst="rect">
            <a:avLst/>
          </a:prstGeom>
        </p:spPr>
        <p:txBody>
          <a:bodyPr lIns="91425" tIns="91425" rIns="91425" bIns="91425" anchor="ctr" anchorCtr="0">
            <a:noAutofit/>
          </a:bodyPr>
          <a:lstStyle/>
          <a:p>
            <a:pPr lvl="0" algn="l" rtl="0">
              <a:spcBef>
                <a:spcPts val="0"/>
              </a:spcBef>
              <a:buNone/>
            </a:pPr>
            <a:r>
              <a:rPr lang="en" sz="1800"/>
              <a:t>Tim </a:t>
            </a:r>
            <a:r>
              <a:rPr lang="en" b="1">
                <a:solidFill>
                  <a:srgbClr val="000000"/>
                </a:solidFill>
                <a:highlight>
                  <a:srgbClr val="FFFFF1"/>
                </a:highlight>
                <a:latin typeface="Calibri"/>
                <a:ea typeface="Calibri"/>
                <a:cs typeface="Calibri"/>
                <a:sym typeface="Calibri"/>
                <a:hlinkClick r:id="rId3"/>
              </a:rPr>
              <a:t>Maja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r>
              <a:rPr lang="en-GB" dirty="0" smtClean="0"/>
              <a:t>7. Purchase Log (</a:t>
            </a:r>
            <a:r>
              <a:rPr lang="en-GB" dirty="0" err="1" smtClean="0"/>
              <a:t>halaman</a:t>
            </a:r>
            <a:r>
              <a:rPr lang="en-GB" dirty="0" smtClean="0"/>
              <a:t> admin)</a:t>
            </a:r>
          </a:p>
          <a:p>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23678"/>
            <a:ext cx="8198373"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2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dirty="0"/>
              <a:t>Fitur</a:t>
            </a:r>
          </a:p>
        </p:txBody>
      </p:sp>
      <p:sp>
        <p:nvSpPr>
          <p:cNvPr id="117" name="Shape 117"/>
          <p:cNvSpPr txBox="1">
            <a:spLocks noGrp="1"/>
          </p:cNvSpPr>
          <p:nvPr>
            <p:ph type="body" idx="1"/>
          </p:nvPr>
        </p:nvSpPr>
        <p:spPr>
          <a:xfrm>
            <a:off x="323528" y="1432130"/>
            <a:ext cx="8520600" cy="3099900"/>
          </a:xfrm>
          <a:prstGeom prst="rect">
            <a:avLst/>
          </a:prstGeom>
        </p:spPr>
        <p:txBody>
          <a:bodyPr lIns="91425" tIns="91425" rIns="91425" bIns="91425" anchor="t" anchorCtr="0">
            <a:noAutofit/>
          </a:bodyPr>
          <a:lstStyle/>
          <a:p>
            <a:pPr lvl="0">
              <a:lnSpc>
                <a:spcPct val="100000"/>
              </a:lnSpc>
              <a:spcBef>
                <a:spcPts val="0"/>
              </a:spcBef>
              <a:buNone/>
            </a:pPr>
            <a:endParaRPr lang="en-GB" dirty="0" smtClean="0"/>
          </a:p>
          <a:p>
            <a:pPr lvl="0">
              <a:lnSpc>
                <a:spcPct val="100000"/>
              </a:lnSpc>
              <a:spcBef>
                <a:spcPts val="0"/>
              </a:spcBef>
              <a:spcAft>
                <a:spcPts val="0"/>
              </a:spcAft>
              <a:buNone/>
            </a:pPr>
            <a:r>
              <a:rPr lang="en-GB" dirty="0" smtClean="0"/>
              <a:t>8. Update and</a:t>
            </a:r>
            <a:r>
              <a:rPr lang="en-GB" dirty="0"/>
              <a:t> </a:t>
            </a:r>
            <a:endParaRPr lang="en-GB" dirty="0" smtClean="0"/>
          </a:p>
          <a:p>
            <a:pPr lvl="0">
              <a:lnSpc>
                <a:spcPct val="100000"/>
              </a:lnSpc>
              <a:spcBef>
                <a:spcPts val="0"/>
              </a:spcBef>
              <a:spcAft>
                <a:spcPts val="0"/>
              </a:spcAft>
              <a:buNone/>
            </a:pPr>
            <a:r>
              <a:rPr lang="en-GB" dirty="0"/>
              <a:t> </a:t>
            </a:r>
            <a:r>
              <a:rPr lang="en-GB" dirty="0" smtClean="0"/>
              <a:t>  Delete Products</a:t>
            </a:r>
          </a:p>
          <a:p>
            <a:pPr lvl="0">
              <a:lnSpc>
                <a:spcPct val="100000"/>
              </a:lnSpc>
              <a:spcBef>
                <a:spcPts val="0"/>
              </a:spcBef>
              <a:spcAft>
                <a:spcPts val="0"/>
              </a:spcAft>
              <a:buNone/>
            </a:pPr>
            <a:r>
              <a:rPr lang="en-GB" dirty="0"/>
              <a:t> </a:t>
            </a:r>
            <a:r>
              <a:rPr lang="en-GB" dirty="0" smtClean="0"/>
              <a:t>  (</a:t>
            </a:r>
            <a:r>
              <a:rPr lang="en-GB" dirty="0" err="1" smtClean="0"/>
              <a:t>halaman</a:t>
            </a:r>
            <a:r>
              <a:rPr lang="en-GB" dirty="0" smtClean="0"/>
              <a:t> admin)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169470"/>
            <a:ext cx="5967588" cy="327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a:t>Fitur</a:t>
            </a:r>
          </a:p>
        </p:txBody>
      </p:sp>
      <p:sp>
        <p:nvSpPr>
          <p:cNvPr id="124" name="Shape 124"/>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en" dirty="0"/>
              <a:t>9</a:t>
            </a:r>
            <a:r>
              <a:rPr lang="en" dirty="0" smtClean="0"/>
              <a:t>. Form Edit Products </a:t>
            </a:r>
          </a:p>
          <a:p>
            <a:pPr lvl="0">
              <a:lnSpc>
                <a:spcPct val="100000"/>
              </a:lnSpc>
              <a:spcBef>
                <a:spcPts val="0"/>
              </a:spcBef>
              <a:spcAft>
                <a:spcPts val="0"/>
              </a:spcAft>
              <a:buNone/>
            </a:pPr>
            <a:r>
              <a:rPr lang="en" dirty="0"/>
              <a:t> </a:t>
            </a:r>
            <a:r>
              <a:rPr lang="en" dirty="0" smtClean="0"/>
              <a:t>  </a:t>
            </a:r>
            <a:r>
              <a:rPr lang="en" dirty="0" smtClean="0"/>
              <a:t>(halaman admin) </a:t>
            </a:r>
            <a:endParaRPr lang="en" dirty="0"/>
          </a:p>
          <a:p>
            <a:pPr lvl="0">
              <a:spcBef>
                <a:spcPts val="0"/>
              </a:spcBef>
              <a:buNone/>
            </a:pPr>
            <a:r>
              <a:rPr lang="en" dirty="0"/>
              <a:t>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95486"/>
            <a:ext cx="3906098" cy="48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pPr>
              <a:spcAft>
                <a:spcPts val="0"/>
              </a:spcAft>
            </a:pPr>
            <a:r>
              <a:rPr lang="en-GB" dirty="0" smtClean="0"/>
              <a:t>10. Form Add Product</a:t>
            </a:r>
          </a:p>
          <a:p>
            <a:pPr>
              <a:spcAft>
                <a:spcPts val="0"/>
              </a:spcAft>
            </a:pPr>
            <a:r>
              <a:rPr lang="en-GB" dirty="0"/>
              <a:t> </a:t>
            </a:r>
            <a:r>
              <a:rPr lang="en-GB" dirty="0" smtClean="0"/>
              <a:t>   (</a:t>
            </a:r>
            <a:r>
              <a:rPr lang="en-GB" dirty="0" err="1" smtClean="0"/>
              <a:t>halaman</a:t>
            </a:r>
            <a:r>
              <a:rPr lang="en-GB" dirty="0" smtClean="0"/>
              <a:t> admin)</a:t>
            </a:r>
          </a:p>
          <a:p>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83518"/>
            <a:ext cx="3600400" cy="456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06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r>
              <a:rPr lang="en-GB" dirty="0" smtClean="0"/>
              <a:t>11. Add Brand (</a:t>
            </a:r>
            <a:r>
              <a:rPr lang="en-GB" dirty="0" err="1" smtClean="0"/>
              <a:t>halaman</a:t>
            </a:r>
            <a:r>
              <a:rPr lang="en-GB" dirty="0" smtClean="0"/>
              <a:t> admin)</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3678"/>
            <a:ext cx="60579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34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r>
              <a:rPr lang="en-GB" dirty="0" smtClean="0"/>
              <a:t>12. Search</a:t>
            </a:r>
          </a:p>
          <a:p>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7734"/>
            <a:ext cx="6362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54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r>
              <a:rPr lang="en-GB" dirty="0" smtClean="0"/>
              <a:t>13. List Brands</a:t>
            </a:r>
          </a:p>
          <a:p>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23678"/>
            <a:ext cx="615458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97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a:t>Filosofi</a:t>
            </a:r>
          </a:p>
        </p:txBody>
      </p:sp>
      <p:sp>
        <p:nvSpPr>
          <p:cNvPr id="131" name="Shape 131"/>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spcBef>
                <a:spcPts val="0"/>
              </a:spcBef>
              <a:buNone/>
            </a:pPr>
            <a:r>
              <a:rPr lang="en"/>
              <a:t>Maja menggunakan color hexcode #E91D63 yang membuat pengguna nyaman saat menjelajahi website kamu dengan warna tersebut.</a:t>
            </a:r>
          </a:p>
          <a:p>
            <a:pPr lvl="0">
              <a:spcBef>
                <a:spcPts val="0"/>
              </a:spcBef>
              <a:buNone/>
            </a:pPr>
            <a:r>
              <a:rPr lang="en"/>
              <a:t>Maja sendiri merupakan Hub dari pusat fashion dunia dengan mengangkat brand lokal yang ada di tempat tersebut. Dengan menggunakan teknik ini diharapkan munculnya menyamarataan kualitas brand fashion yang ada</a:t>
            </a:r>
          </a:p>
          <a:p>
            <a:pPr lvl="0">
              <a:spcBef>
                <a:spcPts val="0"/>
              </a:spcBef>
              <a:buNone/>
            </a:pP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rtl="0">
              <a:spcBef>
                <a:spcPts val="0"/>
              </a:spcBef>
              <a:buNone/>
            </a:pPr>
            <a:r>
              <a:rPr lang="en"/>
              <a:t>Gambaran</a:t>
            </a:r>
          </a:p>
        </p:txBody>
      </p:sp>
      <p:sp>
        <p:nvSpPr>
          <p:cNvPr id="137" name="Shape 137"/>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rtl="0">
              <a:spcBef>
                <a:spcPts val="0"/>
              </a:spcBef>
              <a:buNone/>
            </a:pPr>
            <a:r>
              <a:rPr lang="en"/>
              <a:t>Maja merupakan marketplace yang menjual berbagai produk fashion lokal dalam bentuk web yang telah responsive pada mobile device.</a:t>
            </a:r>
          </a:p>
          <a:p>
            <a:pPr lvl="0" rtl="0">
              <a:spcBef>
                <a:spcPts val="0"/>
              </a:spcBef>
              <a:buNone/>
            </a:pPr>
            <a:r>
              <a:rPr lang="en"/>
              <a:t>Maja sendiri dapat melakkukan pemilihan pakaian sesuai dengan personality yang mereka inginkan, disini juga payment sudah dapat dilakukan dengan atm transfer bahkan creditcard.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dirty="0"/>
              <a:t>Jobdesk</a:t>
            </a:r>
          </a:p>
        </p:txBody>
      </p:sp>
      <p:sp>
        <p:nvSpPr>
          <p:cNvPr id="143" name="Shape 143"/>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spcBef>
                <a:spcPts val="0"/>
              </a:spcBef>
              <a:buNone/>
            </a:pPr>
            <a:r>
              <a:rPr lang="en" dirty="0"/>
              <a:t>Fikry	: Back end (Database)</a:t>
            </a:r>
          </a:p>
          <a:p>
            <a:pPr lvl="0" rtl="0">
              <a:spcBef>
                <a:spcPts val="0"/>
              </a:spcBef>
              <a:buNone/>
            </a:pPr>
            <a:r>
              <a:rPr lang="en" dirty="0"/>
              <a:t>Dzaky	: Front end (UI)</a:t>
            </a:r>
          </a:p>
          <a:p>
            <a:pPr lvl="0" rtl="0">
              <a:spcBef>
                <a:spcPts val="0"/>
              </a:spcBef>
              <a:buNone/>
            </a:pPr>
            <a:r>
              <a:rPr lang="en" dirty="0"/>
              <a:t>Nia	</a:t>
            </a:r>
            <a:r>
              <a:rPr lang="en" dirty="0" smtClean="0"/>
              <a:t>: Authentication and Front end (UI)</a:t>
            </a:r>
            <a:endParaRPr lang="en"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5500" y="1078750"/>
            <a:ext cx="4045200" cy="1789200"/>
          </a:xfrm>
          <a:prstGeom prst="rect">
            <a:avLst/>
          </a:prstGeom>
        </p:spPr>
        <p:txBody>
          <a:bodyPr lIns="91425" tIns="91425" rIns="91425" bIns="91425" anchor="b" anchorCtr="0">
            <a:noAutofit/>
          </a:bodyPr>
          <a:lstStyle/>
          <a:p>
            <a:pPr lvl="0">
              <a:spcBef>
                <a:spcPts val="0"/>
              </a:spcBef>
              <a:buNone/>
            </a:pPr>
            <a:r>
              <a:rPr lang="en"/>
              <a:t>Deskripsi</a:t>
            </a:r>
          </a:p>
        </p:txBody>
      </p:sp>
      <p:sp>
        <p:nvSpPr>
          <p:cNvPr id="70" name="Shape 7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a:spcBef>
                <a:spcPts val="0"/>
              </a:spcBef>
              <a:buNone/>
            </a:pPr>
            <a:r>
              <a:rPr lang="en" sz="1200">
                <a:latin typeface="Roboto"/>
                <a:ea typeface="Roboto"/>
                <a:cs typeface="Roboto"/>
                <a:sym typeface="Roboto"/>
              </a:rPr>
              <a:t>Maja adalah marketplace dan community platform terobosan terbaru yang menyediakan brand fashion lokal Indonesia. Mengangkat kualitas dan kreativitas brand fashion lokal Indonesia yang mengakar pada kearifan lokal, agar brand lokal mampu untuk berkompetisi di panggung dunia.</a:t>
            </a:r>
          </a:p>
          <a:p>
            <a:pPr lvl="0" rtl="0">
              <a:spcBef>
                <a:spcPts val="0"/>
              </a:spcBef>
              <a:buNone/>
            </a:pPr>
            <a:r>
              <a:rPr lang="en" sz="1200">
                <a:latin typeface="Roboto"/>
                <a:ea typeface="Roboto"/>
                <a:cs typeface="Roboto"/>
                <a:sym typeface="Roboto"/>
              </a:rPr>
              <a:t>Maja menyediakan marketplace digital agar brand lokal memiliki panggungnya baik nasional maupun global. Idenya adalah mempertemukan brand lokal dan desainer dengan pelanggan mereka dengan lebih cepat dan mudah secara digital.</a:t>
            </a:r>
          </a:p>
          <a:p>
            <a:pPr lvl="0" rtl="0">
              <a:spcBef>
                <a:spcPts val="0"/>
              </a:spcBef>
              <a:buNone/>
            </a:pPr>
            <a:r>
              <a:rPr lang="en" sz="1200">
                <a:latin typeface="Roboto"/>
                <a:ea typeface="Roboto"/>
                <a:cs typeface="Roboto"/>
                <a:sym typeface="Roboto"/>
              </a:rPr>
              <a:t>Membawa misi kepada anak muda untuk bangga mengenakan brand lokal, Maja menyediakan berbagai pilihan gaya hidup dan fashion dari berbagai desainer lokal. Kamu bisa memilih gaya apapun yang kamu mau dan jadi yang kamu mau dengan mudah.</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FITUR</a:t>
            </a:r>
            <a:endParaRPr lang="en-GB" dirty="0"/>
          </a:p>
        </p:txBody>
      </p:sp>
      <p:sp>
        <p:nvSpPr>
          <p:cNvPr id="3" name="Subtitle 2"/>
          <p:cNvSpPr>
            <a:spLocks noGrp="1"/>
          </p:cNvSpPr>
          <p:nvPr>
            <p:ph type="subTitle" idx="1"/>
          </p:nvPr>
        </p:nvSpPr>
        <p:spPr/>
        <p:txBody>
          <a:bodyPr/>
          <a:lstStyle/>
          <a:p>
            <a:endParaRPr lang="en-GB"/>
          </a:p>
        </p:txBody>
      </p:sp>
      <p:sp>
        <p:nvSpPr>
          <p:cNvPr id="4" name="Text Placeholder 3"/>
          <p:cNvSpPr>
            <a:spLocks noGrp="1"/>
          </p:cNvSpPr>
          <p:nvPr>
            <p:ph type="body" idx="2"/>
          </p:nvPr>
        </p:nvSpPr>
        <p:spPr>
          <a:xfrm>
            <a:off x="4939500" y="267494"/>
            <a:ext cx="3837000" cy="4151806"/>
          </a:xfrm>
        </p:spPr>
        <p:txBody>
          <a:bodyPr/>
          <a:lstStyle/>
          <a:p>
            <a:pPr marL="342900" indent="-342900">
              <a:lnSpc>
                <a:spcPct val="100000"/>
              </a:lnSpc>
              <a:spcAft>
                <a:spcPts val="600"/>
              </a:spcAft>
              <a:buAutoNum type="arabicPeriod"/>
            </a:pPr>
            <a:r>
              <a:rPr lang="en-GB" sz="1400" dirty="0" smtClean="0"/>
              <a:t>Login Form (For Admin &amp; User)</a:t>
            </a:r>
          </a:p>
          <a:p>
            <a:pPr marL="342900" indent="-342900">
              <a:lnSpc>
                <a:spcPct val="100000"/>
              </a:lnSpc>
              <a:spcAft>
                <a:spcPts val="600"/>
              </a:spcAft>
              <a:buAutoNum type="arabicPeriod"/>
            </a:pPr>
            <a:r>
              <a:rPr lang="en-GB" sz="1400" dirty="0" smtClean="0"/>
              <a:t>Registration Form</a:t>
            </a:r>
          </a:p>
          <a:p>
            <a:pPr marL="342900" indent="-342900">
              <a:lnSpc>
                <a:spcPct val="100000"/>
              </a:lnSpc>
              <a:spcAft>
                <a:spcPts val="600"/>
              </a:spcAft>
              <a:buAutoNum type="arabicPeriod"/>
            </a:pPr>
            <a:r>
              <a:rPr lang="en-GB" sz="1400" dirty="0" smtClean="0"/>
              <a:t>Catalogue Product</a:t>
            </a:r>
          </a:p>
          <a:p>
            <a:pPr marL="342900" indent="-342900">
              <a:lnSpc>
                <a:spcPct val="100000"/>
              </a:lnSpc>
              <a:spcAft>
                <a:spcPts val="600"/>
              </a:spcAft>
              <a:buAutoNum type="arabicPeriod"/>
            </a:pPr>
            <a:r>
              <a:rPr lang="en-GB" sz="1400" dirty="0" smtClean="0"/>
              <a:t>Cart</a:t>
            </a:r>
          </a:p>
          <a:p>
            <a:pPr marL="342900" indent="-342900">
              <a:lnSpc>
                <a:spcPct val="100000"/>
              </a:lnSpc>
              <a:spcAft>
                <a:spcPts val="600"/>
              </a:spcAft>
              <a:buAutoNum type="arabicPeriod"/>
            </a:pPr>
            <a:r>
              <a:rPr lang="en-GB" sz="1400" dirty="0" smtClean="0"/>
              <a:t>Rating Product</a:t>
            </a:r>
          </a:p>
          <a:p>
            <a:pPr marL="342900" indent="-342900">
              <a:lnSpc>
                <a:spcPct val="100000"/>
              </a:lnSpc>
              <a:spcAft>
                <a:spcPts val="600"/>
              </a:spcAft>
              <a:buAutoNum type="arabicPeriod"/>
            </a:pPr>
            <a:r>
              <a:rPr lang="en-GB" sz="1400" dirty="0" smtClean="0"/>
              <a:t>Comments</a:t>
            </a:r>
          </a:p>
          <a:p>
            <a:pPr marL="342900" indent="-342900">
              <a:lnSpc>
                <a:spcPct val="100000"/>
              </a:lnSpc>
              <a:spcAft>
                <a:spcPts val="600"/>
              </a:spcAft>
              <a:buAutoNum type="arabicPeriod"/>
            </a:pPr>
            <a:r>
              <a:rPr lang="en-GB" sz="1400" dirty="0" smtClean="0"/>
              <a:t>Purchase Log</a:t>
            </a:r>
          </a:p>
          <a:p>
            <a:pPr marL="342900" indent="-342900">
              <a:lnSpc>
                <a:spcPct val="100000"/>
              </a:lnSpc>
              <a:spcAft>
                <a:spcPts val="600"/>
              </a:spcAft>
              <a:buAutoNum type="arabicPeriod"/>
            </a:pPr>
            <a:r>
              <a:rPr lang="en-GB" sz="1400" dirty="0" smtClean="0"/>
              <a:t>Add, </a:t>
            </a:r>
            <a:r>
              <a:rPr lang="en-GB" sz="1400" dirty="0"/>
              <a:t>u</a:t>
            </a:r>
            <a:r>
              <a:rPr lang="en-GB" sz="1400" dirty="0" smtClean="0"/>
              <a:t>pdate and delete product and brand (For admin)</a:t>
            </a:r>
          </a:p>
          <a:p>
            <a:pPr marL="342900" indent="-342900">
              <a:lnSpc>
                <a:spcPct val="100000"/>
              </a:lnSpc>
              <a:spcAft>
                <a:spcPts val="600"/>
              </a:spcAft>
              <a:buAutoNum type="arabicPeriod"/>
            </a:pPr>
            <a:r>
              <a:rPr lang="en-GB" sz="1400" dirty="0" smtClean="0"/>
              <a:t>Search</a:t>
            </a:r>
          </a:p>
          <a:p>
            <a:pPr marL="342900" indent="-342900">
              <a:lnSpc>
                <a:spcPct val="100000"/>
              </a:lnSpc>
              <a:spcAft>
                <a:spcPts val="600"/>
              </a:spcAft>
              <a:buAutoNum type="arabicPeriod"/>
            </a:pPr>
            <a:r>
              <a:rPr lang="en-GB" sz="1400" dirty="0" smtClean="0"/>
              <a:t>List brands</a:t>
            </a:r>
          </a:p>
          <a:p>
            <a:pPr marL="342900" indent="-342900">
              <a:lnSpc>
                <a:spcPct val="100000"/>
              </a:lnSpc>
              <a:spcAft>
                <a:spcPts val="600"/>
              </a:spcAft>
              <a:buAutoNum type="arabicPeriod"/>
            </a:pPr>
            <a:r>
              <a:rPr lang="en-GB" sz="1400" dirty="0" smtClean="0"/>
              <a:t>Purchase Log (For admin)</a:t>
            </a:r>
          </a:p>
          <a:p>
            <a:pPr marL="342900" indent="-342900">
              <a:lnSpc>
                <a:spcPct val="100000"/>
              </a:lnSpc>
              <a:spcAft>
                <a:spcPts val="600"/>
              </a:spcAft>
              <a:buAutoNum type="arabicPeriod"/>
            </a:pPr>
            <a:endParaRPr lang="en-GB" sz="1400" dirty="0"/>
          </a:p>
        </p:txBody>
      </p:sp>
    </p:spTree>
    <p:extLst>
      <p:ext uri="{BB962C8B-B14F-4D97-AF65-F5344CB8AC3E}">
        <p14:creationId xmlns:p14="http://schemas.microsoft.com/office/powerpoint/2010/main" val="250216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a:t>Fitur</a:t>
            </a:r>
          </a:p>
        </p:txBody>
      </p:sp>
      <p:sp>
        <p:nvSpPr>
          <p:cNvPr id="82" name="Shape 82"/>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marL="457200" lvl="0" indent="-228600" rtl="0">
              <a:spcBef>
                <a:spcPts val="0"/>
              </a:spcBef>
              <a:buAutoNum type="arabicPeriod"/>
            </a:pPr>
            <a:r>
              <a:rPr lang="en"/>
              <a:t>Login</a:t>
            </a:r>
          </a:p>
          <a:p>
            <a:pPr lvl="0">
              <a:spcBef>
                <a:spcPts val="0"/>
              </a:spcBef>
              <a:buNone/>
            </a:pPr>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07257"/>
            <a:ext cx="69818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dirty="0"/>
              <a:t>Fitur</a:t>
            </a:r>
          </a:p>
        </p:txBody>
      </p:sp>
      <p:sp>
        <p:nvSpPr>
          <p:cNvPr id="89" name="Shape 89"/>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spcBef>
                <a:spcPts val="0"/>
              </a:spcBef>
              <a:buNone/>
            </a:pPr>
            <a:endParaRPr lang="en" dirty="0" smtClean="0"/>
          </a:p>
          <a:p>
            <a:pPr lvl="0">
              <a:spcBef>
                <a:spcPts val="0"/>
              </a:spcBef>
              <a:buNone/>
            </a:pPr>
            <a:endParaRPr lang="en" dirty="0"/>
          </a:p>
          <a:p>
            <a:pPr lvl="0">
              <a:spcBef>
                <a:spcPts val="0"/>
              </a:spcBef>
              <a:buNone/>
            </a:pPr>
            <a:r>
              <a:rPr lang="en" dirty="0" smtClean="0"/>
              <a:t>2</a:t>
            </a:r>
            <a:r>
              <a:rPr lang="en" dirty="0"/>
              <a:t>. </a:t>
            </a:r>
            <a:r>
              <a:rPr lang="en" dirty="0" smtClean="0"/>
              <a:t>Registration</a:t>
            </a:r>
            <a:endParaRPr lang="e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75606"/>
            <a:ext cx="6238732" cy="3285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dirty="0"/>
              <a:t>Fitur</a:t>
            </a:r>
          </a:p>
        </p:txBody>
      </p:sp>
      <p:sp>
        <p:nvSpPr>
          <p:cNvPr id="96" name="Shape 96"/>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spcBef>
                <a:spcPts val="0"/>
              </a:spcBef>
              <a:buNone/>
            </a:pPr>
            <a:endParaRPr lang="en" dirty="0" smtClean="0"/>
          </a:p>
          <a:p>
            <a:pPr lvl="0">
              <a:spcBef>
                <a:spcPts val="0"/>
              </a:spcBef>
              <a:buNone/>
            </a:pPr>
            <a:endParaRPr lang="en" dirty="0" smtClean="0"/>
          </a:p>
          <a:p>
            <a:pPr lvl="0">
              <a:lnSpc>
                <a:spcPct val="100000"/>
              </a:lnSpc>
              <a:spcBef>
                <a:spcPts val="0"/>
              </a:spcBef>
              <a:spcAft>
                <a:spcPts val="0"/>
              </a:spcAft>
              <a:buNone/>
            </a:pPr>
            <a:r>
              <a:rPr lang="en" dirty="0" smtClean="0"/>
              <a:t>3</a:t>
            </a:r>
            <a:r>
              <a:rPr lang="en" dirty="0"/>
              <a:t>. </a:t>
            </a:r>
            <a:r>
              <a:rPr lang="en" dirty="0" smtClean="0"/>
              <a:t>Catalogue </a:t>
            </a:r>
          </a:p>
          <a:p>
            <a:pPr lvl="0">
              <a:lnSpc>
                <a:spcPct val="100000"/>
              </a:lnSpc>
              <a:spcBef>
                <a:spcPts val="0"/>
              </a:spcBef>
              <a:spcAft>
                <a:spcPts val="0"/>
              </a:spcAft>
              <a:buNone/>
            </a:pPr>
            <a:r>
              <a:rPr lang="en" dirty="0"/>
              <a:t> </a:t>
            </a:r>
            <a:r>
              <a:rPr lang="en" dirty="0" smtClean="0"/>
              <a:t>  </a:t>
            </a:r>
            <a:r>
              <a:rPr lang="en" dirty="0" smtClean="0"/>
              <a:t>product</a:t>
            </a:r>
            <a:endParaRPr lang="en" dirty="0"/>
          </a:p>
          <a:p>
            <a:pPr lvl="0">
              <a:spcBef>
                <a:spcPts val="0"/>
              </a:spcBef>
              <a:buNone/>
            </a:pPr>
            <a:endParaRP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627534"/>
            <a:ext cx="5904656" cy="40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a:t>Fitur</a:t>
            </a:r>
          </a:p>
        </p:txBody>
      </p:sp>
      <p:sp>
        <p:nvSpPr>
          <p:cNvPr id="103" name="Shape 103"/>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spcBef>
                <a:spcPts val="0"/>
              </a:spcBef>
              <a:buNone/>
            </a:pPr>
            <a:r>
              <a:rPr lang="en"/>
              <a:t>4. Cart</a:t>
            </a:r>
          </a:p>
          <a:p>
            <a:pPr lvl="0">
              <a:spcBef>
                <a:spcPts val="0"/>
              </a:spcBef>
              <a:buNone/>
            </a:pPr>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466"/>
          <a:stretch/>
        </p:blipFill>
        <p:spPr bwMode="auto">
          <a:xfrm>
            <a:off x="3059832" y="339502"/>
            <a:ext cx="4638937" cy="256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848"/>
          <a:stretch/>
        </p:blipFill>
        <p:spPr bwMode="auto">
          <a:xfrm>
            <a:off x="3079102" y="3147814"/>
            <a:ext cx="4680316" cy="163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a:spcBef>
                <a:spcPts val="0"/>
              </a:spcBef>
              <a:buNone/>
            </a:pPr>
            <a:r>
              <a:rPr lang="en" dirty="0"/>
              <a:t>Fitur</a:t>
            </a:r>
          </a:p>
        </p:txBody>
      </p:sp>
      <p:sp>
        <p:nvSpPr>
          <p:cNvPr id="110" name="Shape 110"/>
          <p:cNvSpPr txBox="1">
            <a:spLocks noGrp="1"/>
          </p:cNvSpPr>
          <p:nvPr>
            <p:ph type="body" idx="1"/>
          </p:nvPr>
        </p:nvSpPr>
        <p:spPr>
          <a:xfrm>
            <a:off x="311700" y="1468825"/>
            <a:ext cx="8520600" cy="3099900"/>
          </a:xfrm>
          <a:prstGeom prst="rect">
            <a:avLst/>
          </a:prstGeom>
        </p:spPr>
        <p:txBody>
          <a:bodyPr lIns="91425" tIns="91425" rIns="91425" bIns="91425" anchor="t" anchorCtr="0">
            <a:noAutofit/>
          </a:bodyPr>
          <a:lstStyle/>
          <a:p>
            <a:pPr lvl="0">
              <a:lnSpc>
                <a:spcPct val="100000"/>
              </a:lnSpc>
              <a:spcBef>
                <a:spcPts val="0"/>
              </a:spcBef>
              <a:buNone/>
            </a:pPr>
            <a:r>
              <a:rPr lang="en" dirty="0"/>
              <a:t>5. </a:t>
            </a:r>
            <a:r>
              <a:rPr lang="en" dirty="0" smtClean="0"/>
              <a:t>Rating</a:t>
            </a:r>
          </a:p>
          <a:p>
            <a:pPr lvl="0">
              <a:lnSpc>
                <a:spcPct val="100000"/>
              </a:lnSpc>
              <a:spcBef>
                <a:spcPts val="0"/>
              </a:spcBef>
              <a:buNone/>
            </a:pPr>
            <a:r>
              <a:rPr lang="en" dirty="0" smtClean="0"/>
              <a:t>   Product</a:t>
            </a:r>
            <a:endParaRPr lang="en" dirty="0"/>
          </a:p>
          <a:p>
            <a:pPr lvl="0">
              <a:spcBef>
                <a:spcPts val="0"/>
              </a:spcBef>
              <a:buNone/>
            </a:pPr>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115" y="745130"/>
            <a:ext cx="3566843" cy="418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Fitur</a:t>
            </a:r>
            <a:endParaRPr lang="en-GB" dirty="0"/>
          </a:p>
        </p:txBody>
      </p:sp>
      <p:sp>
        <p:nvSpPr>
          <p:cNvPr id="3" name="Text Placeholder 2"/>
          <p:cNvSpPr>
            <a:spLocks noGrp="1"/>
          </p:cNvSpPr>
          <p:nvPr>
            <p:ph type="body" idx="1"/>
          </p:nvPr>
        </p:nvSpPr>
        <p:spPr/>
        <p:txBody>
          <a:bodyPr/>
          <a:lstStyle/>
          <a:p>
            <a:r>
              <a:rPr lang="en-GB" dirty="0"/>
              <a:t>6</a:t>
            </a:r>
            <a:r>
              <a:rPr lang="en-GB" dirty="0" smtClean="0"/>
              <a:t>. Comments</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90096"/>
            <a:ext cx="8064896" cy="147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441632"/>
            <a:ext cx="6336704" cy="150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27260"/>
      </p:ext>
    </p:extLst>
  </p:cSld>
  <p:clrMapOvr>
    <a:masterClrMapping/>
  </p:clrMapOvr>
</p:sld>
</file>

<file path=ppt/theme/theme1.xml><?xml version="1.0" encoding="utf-8"?>
<a:theme xmlns:a="http://schemas.openxmlformats.org/drawingml/2006/main"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348</Words>
  <Application>Microsoft Office PowerPoint</Application>
  <PresentationFormat>On-screen Show (16:9)</PresentationFormat>
  <Paragraphs>70</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Roboto</vt:lpstr>
      <vt:lpstr>Oswald</vt:lpstr>
      <vt:lpstr>Source Code Pro</vt:lpstr>
      <vt:lpstr>modern-writer</vt:lpstr>
      <vt:lpstr>Maja a loveable fashion marketplace</vt:lpstr>
      <vt:lpstr>Deskripsi</vt:lpstr>
      <vt:lpstr>LIST FITUR</vt:lpstr>
      <vt:lpstr>Fitur</vt:lpstr>
      <vt:lpstr>Fitur</vt:lpstr>
      <vt:lpstr>Fitur</vt:lpstr>
      <vt:lpstr>Fitur</vt:lpstr>
      <vt:lpstr>Fitur</vt:lpstr>
      <vt:lpstr>Fitur</vt:lpstr>
      <vt:lpstr>Fitur</vt:lpstr>
      <vt:lpstr>Fitur</vt:lpstr>
      <vt:lpstr>Fitur</vt:lpstr>
      <vt:lpstr>Fitur</vt:lpstr>
      <vt:lpstr>Fitur</vt:lpstr>
      <vt:lpstr>Fitur</vt:lpstr>
      <vt:lpstr>Fitur</vt:lpstr>
      <vt:lpstr>Filosofi</vt:lpstr>
      <vt:lpstr>Gambaran</vt:lpstr>
      <vt:lpstr>Jobdesk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Maja a loveable fashion marketplace</dc:title>
  <cp:lastModifiedBy>MUSTIKA KURNIA M</cp:lastModifiedBy>
  <cp:revision>4</cp:revision>
  <dcterms:modified xsi:type="dcterms:W3CDTF">2016-05-31T05:00:43Z</dcterms:modified>
</cp:coreProperties>
</file>