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oboto"/>
      <p:regular r:id="rId18"/>
      <p:bold r:id="rId19"/>
      <p:italic r:id="rId20"/>
      <p:boldItalic r:id="rId21"/>
    </p:embeddedFont>
    <p:embeddedFont>
      <p:font typeface="Source Code Pro"/>
      <p:regular r:id="rId22"/>
      <p:bold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SourceCodePro-regular.fntdata"/><Relationship Id="rId21" Type="http://schemas.openxmlformats.org/officeDocument/2006/relationships/font" Target="fonts/Roboto-boldItalic.fntdata"/><Relationship Id="rId24" Type="http://schemas.openxmlformats.org/officeDocument/2006/relationships/font" Target="fonts/Oswald-regular.fntdata"/><Relationship Id="rId23" Type="http://schemas.openxmlformats.org/officeDocument/2006/relationships/font" Target="fonts/SourceCodePr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Oswald-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a:off x="-25" y="0"/>
            <a:ext cx="9144000" cy="31242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411175" y="644300"/>
            <a:ext cx="8282400" cy="2109000"/>
          </a:xfrm>
          <a:prstGeom prst="rect">
            <a:avLst/>
          </a:prstGeom>
        </p:spPr>
        <p:txBody>
          <a:bodyPr anchorCtr="0" anchor="b" bIns="91425" lIns="91425" rIns="91425" tIns="91425"/>
          <a:lstStyle>
            <a:lvl1pPr lvl="0" algn="ctr">
              <a:spcBef>
                <a:spcPts val="0"/>
              </a:spcBef>
              <a:buClr>
                <a:schemeClr val="lt1"/>
              </a:buClr>
              <a:buSzPct val="100000"/>
              <a:defRPr sz="6000">
                <a:solidFill>
                  <a:schemeClr val="lt1"/>
                </a:solidFill>
              </a:defRPr>
            </a:lvl1pPr>
            <a:lvl2pPr lvl="1" algn="ctr">
              <a:spcBef>
                <a:spcPts val="0"/>
              </a:spcBef>
              <a:buClr>
                <a:schemeClr val="lt1"/>
              </a:buClr>
              <a:buSzPct val="100000"/>
              <a:defRPr sz="6000">
                <a:solidFill>
                  <a:schemeClr val="lt1"/>
                </a:solidFill>
              </a:defRPr>
            </a:lvl2pPr>
            <a:lvl3pPr lvl="2" algn="ctr">
              <a:spcBef>
                <a:spcPts val="0"/>
              </a:spcBef>
              <a:buClr>
                <a:schemeClr val="lt1"/>
              </a:buClr>
              <a:buSzPct val="100000"/>
              <a:defRPr sz="6000">
                <a:solidFill>
                  <a:schemeClr val="lt1"/>
                </a:solidFill>
              </a:defRPr>
            </a:lvl3pPr>
            <a:lvl4pPr lvl="3" algn="ctr">
              <a:spcBef>
                <a:spcPts val="0"/>
              </a:spcBef>
              <a:buClr>
                <a:schemeClr val="lt1"/>
              </a:buClr>
              <a:buSzPct val="100000"/>
              <a:defRPr sz="6000">
                <a:solidFill>
                  <a:schemeClr val="lt1"/>
                </a:solidFill>
              </a:defRPr>
            </a:lvl4pPr>
            <a:lvl5pPr lvl="4" algn="ctr">
              <a:spcBef>
                <a:spcPts val="0"/>
              </a:spcBef>
              <a:buClr>
                <a:schemeClr val="lt1"/>
              </a:buClr>
              <a:buSzPct val="100000"/>
              <a:defRPr sz="6000">
                <a:solidFill>
                  <a:schemeClr val="lt1"/>
                </a:solidFill>
              </a:defRPr>
            </a:lvl5pPr>
            <a:lvl6pPr lvl="5" algn="ctr">
              <a:spcBef>
                <a:spcPts val="0"/>
              </a:spcBef>
              <a:buClr>
                <a:schemeClr val="lt1"/>
              </a:buClr>
              <a:buSzPct val="100000"/>
              <a:defRPr sz="6000">
                <a:solidFill>
                  <a:schemeClr val="lt1"/>
                </a:solidFill>
              </a:defRPr>
            </a:lvl6pPr>
            <a:lvl7pPr lvl="6" algn="ctr">
              <a:spcBef>
                <a:spcPts val="0"/>
              </a:spcBef>
              <a:buClr>
                <a:schemeClr val="lt1"/>
              </a:buClr>
              <a:buSzPct val="100000"/>
              <a:defRPr sz="6000">
                <a:solidFill>
                  <a:schemeClr val="lt1"/>
                </a:solidFill>
              </a:defRPr>
            </a:lvl7pPr>
            <a:lvl8pPr lvl="7" algn="ctr">
              <a:spcBef>
                <a:spcPts val="0"/>
              </a:spcBef>
              <a:buClr>
                <a:schemeClr val="lt1"/>
              </a:buClr>
              <a:buSzPct val="100000"/>
              <a:defRPr sz="6000">
                <a:solidFill>
                  <a:schemeClr val="lt1"/>
                </a:solidFill>
              </a:defRPr>
            </a:lvl8pPr>
            <a:lvl9pPr lvl="8" algn="ctr">
              <a:spcBef>
                <a:spcPts val="0"/>
              </a:spcBef>
              <a:buClr>
                <a:schemeClr val="lt1"/>
              </a:buClr>
              <a:buSzPct val="100000"/>
              <a:defRPr sz="6000">
                <a:solidFill>
                  <a:schemeClr val="lt1"/>
                </a:solidFill>
              </a:defRPr>
            </a:lvl9pPr>
          </a:lstStyle>
          <a:p/>
        </p:txBody>
      </p:sp>
      <p:sp>
        <p:nvSpPr>
          <p:cNvPr id="13" name="Shape 13"/>
          <p:cNvSpPr txBox="1"/>
          <p:nvPr>
            <p:ph idx="1" type="subTitle"/>
          </p:nvPr>
        </p:nvSpPr>
        <p:spPr>
          <a:xfrm>
            <a:off x="411175" y="3398250"/>
            <a:ext cx="8282400" cy="1260600"/>
          </a:xfrm>
          <a:prstGeom prst="rect">
            <a:avLst/>
          </a:prstGeom>
        </p:spPr>
        <p:txBody>
          <a:bodyPr anchorCtr="0" anchor="ctr" bIns="91425" lIns="91425" rIns="91425" tIns="91425"/>
          <a:lstStyle>
            <a:lvl1pPr lvl="0" algn="ctr">
              <a:lnSpc>
                <a:spcPct val="100000"/>
              </a:lnSpc>
              <a:spcBef>
                <a:spcPts val="0"/>
              </a:spcBef>
              <a:spcAft>
                <a:spcPts val="0"/>
              </a:spcAft>
              <a:buSzPct val="100000"/>
              <a:buFont typeface="Oswald"/>
              <a:buNone/>
              <a:defRPr sz="3600">
                <a:latin typeface="Oswald"/>
                <a:ea typeface="Oswald"/>
                <a:cs typeface="Oswald"/>
                <a:sym typeface="Oswald"/>
              </a:defRPr>
            </a:lvl1pPr>
            <a:lvl2pPr lvl="1" algn="ctr">
              <a:lnSpc>
                <a:spcPct val="100000"/>
              </a:lnSpc>
              <a:spcBef>
                <a:spcPts val="0"/>
              </a:spcBef>
              <a:spcAft>
                <a:spcPts val="0"/>
              </a:spcAft>
              <a:buSzPct val="100000"/>
              <a:buFont typeface="Oswald"/>
              <a:buNone/>
              <a:defRPr sz="3600">
                <a:latin typeface="Oswald"/>
                <a:ea typeface="Oswald"/>
                <a:cs typeface="Oswald"/>
                <a:sym typeface="Oswald"/>
              </a:defRPr>
            </a:lvl2pPr>
            <a:lvl3pPr lvl="2" algn="ctr">
              <a:lnSpc>
                <a:spcPct val="100000"/>
              </a:lnSpc>
              <a:spcBef>
                <a:spcPts val="0"/>
              </a:spcBef>
              <a:spcAft>
                <a:spcPts val="0"/>
              </a:spcAft>
              <a:buSzPct val="100000"/>
              <a:buFont typeface="Oswald"/>
              <a:buNone/>
              <a:defRPr sz="3600">
                <a:latin typeface="Oswald"/>
                <a:ea typeface="Oswald"/>
                <a:cs typeface="Oswald"/>
                <a:sym typeface="Oswald"/>
              </a:defRPr>
            </a:lvl3pPr>
            <a:lvl4pPr lvl="3" algn="ctr">
              <a:lnSpc>
                <a:spcPct val="100000"/>
              </a:lnSpc>
              <a:spcBef>
                <a:spcPts val="0"/>
              </a:spcBef>
              <a:spcAft>
                <a:spcPts val="0"/>
              </a:spcAft>
              <a:buSzPct val="100000"/>
              <a:buFont typeface="Oswald"/>
              <a:buNone/>
              <a:defRPr sz="3600">
                <a:latin typeface="Oswald"/>
                <a:ea typeface="Oswald"/>
                <a:cs typeface="Oswald"/>
                <a:sym typeface="Oswald"/>
              </a:defRPr>
            </a:lvl4pPr>
            <a:lvl5pPr lvl="4" algn="ctr">
              <a:lnSpc>
                <a:spcPct val="100000"/>
              </a:lnSpc>
              <a:spcBef>
                <a:spcPts val="0"/>
              </a:spcBef>
              <a:spcAft>
                <a:spcPts val="0"/>
              </a:spcAft>
              <a:buSzPct val="100000"/>
              <a:buFont typeface="Oswald"/>
              <a:buNone/>
              <a:defRPr sz="3600">
                <a:latin typeface="Oswald"/>
                <a:ea typeface="Oswald"/>
                <a:cs typeface="Oswald"/>
                <a:sym typeface="Oswald"/>
              </a:defRPr>
            </a:lvl5pPr>
            <a:lvl6pPr lvl="5" algn="ctr">
              <a:lnSpc>
                <a:spcPct val="100000"/>
              </a:lnSpc>
              <a:spcBef>
                <a:spcPts val="0"/>
              </a:spcBef>
              <a:spcAft>
                <a:spcPts val="0"/>
              </a:spcAft>
              <a:buSzPct val="100000"/>
              <a:buFont typeface="Oswald"/>
              <a:buNone/>
              <a:defRPr sz="3600">
                <a:latin typeface="Oswald"/>
                <a:ea typeface="Oswald"/>
                <a:cs typeface="Oswald"/>
                <a:sym typeface="Oswald"/>
              </a:defRPr>
            </a:lvl6pPr>
            <a:lvl7pPr lvl="6" algn="ctr">
              <a:lnSpc>
                <a:spcPct val="100000"/>
              </a:lnSpc>
              <a:spcBef>
                <a:spcPts val="0"/>
              </a:spcBef>
              <a:spcAft>
                <a:spcPts val="0"/>
              </a:spcAft>
              <a:buSzPct val="100000"/>
              <a:buFont typeface="Oswald"/>
              <a:buNone/>
              <a:defRPr sz="3600">
                <a:latin typeface="Oswald"/>
                <a:ea typeface="Oswald"/>
                <a:cs typeface="Oswald"/>
                <a:sym typeface="Oswald"/>
              </a:defRPr>
            </a:lvl7pPr>
            <a:lvl8pPr lvl="7" algn="ctr">
              <a:lnSpc>
                <a:spcPct val="100000"/>
              </a:lnSpc>
              <a:spcBef>
                <a:spcPts val="0"/>
              </a:spcBef>
              <a:spcAft>
                <a:spcPts val="0"/>
              </a:spcAft>
              <a:buSzPct val="100000"/>
              <a:buFont typeface="Oswald"/>
              <a:buNone/>
              <a:defRPr sz="3600">
                <a:latin typeface="Oswald"/>
                <a:ea typeface="Oswald"/>
                <a:cs typeface="Oswald"/>
                <a:sym typeface="Oswald"/>
              </a:defRPr>
            </a:lvl8pPr>
            <a:lvl9pPr lvl="8" algn="ctr">
              <a:lnSpc>
                <a:spcPct val="100000"/>
              </a:lnSpc>
              <a:spcBef>
                <a:spcPts val="0"/>
              </a:spcBef>
              <a:spcAft>
                <a:spcPts val="0"/>
              </a:spcAft>
              <a:buSzPct val="100000"/>
              <a:buFont typeface="Oswald"/>
              <a:buNone/>
              <a:defRPr sz="3600">
                <a:latin typeface="Oswald"/>
                <a:ea typeface="Oswald"/>
                <a:cs typeface="Oswald"/>
                <a:sym typeface="Oswald"/>
              </a:defRPr>
            </a:lvl9pPr>
          </a:lstStyle>
          <a:p/>
        </p:txBody>
      </p:sp>
      <p:sp>
        <p:nvSpPr>
          <p:cNvPr id="14" name="Shape 1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1" name="Shape 51"/>
        <p:cNvGrpSpPr/>
        <p:nvPr/>
      </p:nvGrpSpPr>
      <p:grpSpPr>
        <a:xfrm>
          <a:off x="0" y="0"/>
          <a:ext cx="0" cy="0"/>
          <a:chOff x="0" y="0"/>
          <a:chExt cx="0" cy="0"/>
        </a:xfrm>
      </p:grpSpPr>
      <p:cxnSp>
        <p:nvCxnSpPr>
          <p:cNvPr id="52" name="Shape 52"/>
          <p:cNvCxnSpPr/>
          <p:nvPr/>
        </p:nvCxnSpPr>
        <p:spPr>
          <a:xfrm>
            <a:off x="413275" y="2988275"/>
            <a:ext cx="910500" cy="0"/>
          </a:xfrm>
          <a:prstGeom prst="straightConnector1">
            <a:avLst/>
          </a:prstGeom>
          <a:noFill/>
          <a:ln cap="flat" cmpd="sng" w="28575">
            <a:solidFill>
              <a:schemeClr val="dk1"/>
            </a:solidFill>
            <a:prstDash val="lgDash"/>
            <a:round/>
            <a:headEnd len="med" w="med" type="none"/>
            <a:tailEnd len="med" w="med" type="none"/>
          </a:ln>
        </p:spPr>
      </p:cxnSp>
      <p:sp>
        <p:nvSpPr>
          <p:cNvPr id="53" name="Shape 53"/>
          <p:cNvSpPr txBox="1"/>
          <p:nvPr>
            <p:ph type="title"/>
          </p:nvPr>
        </p:nvSpPr>
        <p:spPr>
          <a:xfrm>
            <a:off x="311700" y="1106125"/>
            <a:ext cx="8520600" cy="1963500"/>
          </a:xfrm>
          <a:prstGeom prst="rect">
            <a:avLst/>
          </a:prstGeom>
        </p:spPr>
        <p:txBody>
          <a:bodyPr anchorCtr="0" anchor="b" bIns="91425" lIns="91425" rIns="91425" tIns="91425"/>
          <a:lstStyle>
            <a:lvl1pPr lvl="0">
              <a:spcBef>
                <a:spcPts val="0"/>
              </a:spcBef>
              <a:buSzPct val="100000"/>
              <a:defRPr sz="12000"/>
            </a:lvl1pPr>
            <a:lvl2pPr lvl="1">
              <a:spcBef>
                <a:spcPts val="0"/>
              </a:spcBef>
              <a:buSzPct val="100000"/>
              <a:defRPr sz="12000"/>
            </a:lvl2pPr>
            <a:lvl3pPr lvl="2">
              <a:spcBef>
                <a:spcPts val="0"/>
              </a:spcBef>
              <a:buSzPct val="100000"/>
              <a:defRPr sz="12000"/>
            </a:lvl3pPr>
            <a:lvl4pPr lvl="3">
              <a:spcBef>
                <a:spcPts val="0"/>
              </a:spcBef>
              <a:buSzPct val="100000"/>
              <a:defRPr sz="12000"/>
            </a:lvl4pPr>
            <a:lvl5pPr lvl="4">
              <a:spcBef>
                <a:spcPts val="0"/>
              </a:spcBef>
              <a:buSzPct val="100000"/>
              <a:defRPr sz="12000"/>
            </a:lvl5pPr>
            <a:lvl6pPr lvl="5">
              <a:spcBef>
                <a:spcPts val="0"/>
              </a:spcBef>
              <a:buSzPct val="100000"/>
              <a:defRPr sz="12000"/>
            </a:lvl6pPr>
            <a:lvl7pPr lvl="6">
              <a:spcBef>
                <a:spcPts val="0"/>
              </a:spcBef>
              <a:buSzPct val="100000"/>
              <a:defRPr sz="12000"/>
            </a:lvl7pPr>
            <a:lvl8pPr lvl="7">
              <a:spcBef>
                <a:spcPts val="0"/>
              </a:spcBef>
              <a:buSzPct val="100000"/>
              <a:defRPr sz="12000"/>
            </a:lvl8pPr>
            <a:lvl9pPr lvl="8">
              <a:spcBef>
                <a:spcPts val="0"/>
              </a:spcBef>
              <a:buSzPct val="100000"/>
              <a:defRPr sz="12000"/>
            </a:lvl9pPr>
          </a:lstStyle>
          <a:p/>
        </p:txBody>
      </p:sp>
      <p:sp>
        <p:nvSpPr>
          <p:cNvPr id="54" name="Shape 54"/>
          <p:cNvSpPr txBox="1"/>
          <p:nvPr>
            <p:ph idx="1" type="body"/>
          </p:nvPr>
        </p:nvSpPr>
        <p:spPr>
          <a:xfrm>
            <a:off x="311700" y="3152225"/>
            <a:ext cx="8520600" cy="1300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5" name="Shape 5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p:nvPr/>
        </p:nvSpPr>
        <p:spPr>
          <a:xfrm>
            <a:off x="0" y="1567350"/>
            <a:ext cx="9144000" cy="20088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7" name="Shape 17"/>
          <p:cNvSpPr txBox="1"/>
          <p:nvPr>
            <p:ph type="title"/>
          </p:nvPr>
        </p:nvSpPr>
        <p:spPr>
          <a:xfrm>
            <a:off x="430800" y="1889700"/>
            <a:ext cx="8282400" cy="1516500"/>
          </a:xfrm>
          <a:prstGeom prst="rect">
            <a:avLst/>
          </a:prstGeom>
        </p:spPr>
        <p:txBody>
          <a:bodyPr anchorCtr="0" anchor="ctr" bIns="91425" lIns="91425" rIns="91425" tIns="91425"/>
          <a:lstStyle>
            <a:lvl1pPr lvl="0" algn="ctr">
              <a:spcBef>
                <a:spcPts val="0"/>
              </a:spcBef>
              <a:buClr>
                <a:schemeClr val="lt1"/>
              </a:buClr>
              <a:buSzPct val="100000"/>
              <a:defRPr sz="3600">
                <a:solidFill>
                  <a:schemeClr val="lt1"/>
                </a:solidFill>
              </a:defRPr>
            </a:lvl1pPr>
            <a:lvl2pPr lvl="1" algn="ctr">
              <a:spcBef>
                <a:spcPts val="0"/>
              </a:spcBef>
              <a:buClr>
                <a:schemeClr val="lt1"/>
              </a:buClr>
              <a:buSzPct val="100000"/>
              <a:defRPr sz="3600">
                <a:solidFill>
                  <a:schemeClr val="lt1"/>
                </a:solidFill>
              </a:defRPr>
            </a:lvl2pPr>
            <a:lvl3pPr lvl="2" algn="ctr">
              <a:spcBef>
                <a:spcPts val="0"/>
              </a:spcBef>
              <a:buClr>
                <a:schemeClr val="lt1"/>
              </a:buClr>
              <a:buSzPct val="100000"/>
              <a:defRPr sz="3600">
                <a:solidFill>
                  <a:schemeClr val="lt1"/>
                </a:solidFill>
              </a:defRPr>
            </a:lvl3pPr>
            <a:lvl4pPr lvl="3" algn="ctr">
              <a:spcBef>
                <a:spcPts val="0"/>
              </a:spcBef>
              <a:buClr>
                <a:schemeClr val="lt1"/>
              </a:buClr>
              <a:buSzPct val="100000"/>
              <a:defRPr sz="3600">
                <a:solidFill>
                  <a:schemeClr val="lt1"/>
                </a:solidFill>
              </a:defRPr>
            </a:lvl4pPr>
            <a:lvl5pPr lvl="4" algn="ctr">
              <a:spcBef>
                <a:spcPts val="0"/>
              </a:spcBef>
              <a:buClr>
                <a:schemeClr val="lt1"/>
              </a:buClr>
              <a:buSzPct val="100000"/>
              <a:defRPr sz="3600">
                <a:solidFill>
                  <a:schemeClr val="lt1"/>
                </a:solidFill>
              </a:defRPr>
            </a:lvl5pPr>
            <a:lvl6pPr lvl="5" algn="ctr">
              <a:spcBef>
                <a:spcPts val="0"/>
              </a:spcBef>
              <a:buClr>
                <a:schemeClr val="lt1"/>
              </a:buClr>
              <a:buSzPct val="100000"/>
              <a:defRPr sz="3600">
                <a:solidFill>
                  <a:schemeClr val="lt1"/>
                </a:solidFill>
              </a:defRPr>
            </a:lvl6pPr>
            <a:lvl7pPr lvl="6" algn="ctr">
              <a:spcBef>
                <a:spcPts val="0"/>
              </a:spcBef>
              <a:buClr>
                <a:schemeClr val="lt1"/>
              </a:buClr>
              <a:buSzPct val="100000"/>
              <a:defRPr sz="3600">
                <a:solidFill>
                  <a:schemeClr val="lt1"/>
                </a:solidFill>
              </a:defRPr>
            </a:lvl7pPr>
            <a:lvl8pPr lvl="7" algn="ctr">
              <a:spcBef>
                <a:spcPts val="0"/>
              </a:spcBef>
              <a:buClr>
                <a:schemeClr val="lt1"/>
              </a:buClr>
              <a:buSzPct val="100000"/>
              <a:defRPr sz="3600">
                <a:solidFill>
                  <a:schemeClr val="lt1"/>
                </a:solidFill>
              </a:defRPr>
            </a:lvl8pPr>
            <a:lvl9pPr lvl="8" algn="ctr">
              <a:spcBef>
                <a:spcPts val="0"/>
              </a:spcBef>
              <a:buClr>
                <a:schemeClr val="lt1"/>
              </a:buClr>
              <a:buSzPct val="100000"/>
              <a:defRPr sz="3600">
                <a:solidFill>
                  <a:schemeClr val="lt1"/>
                </a:solidFill>
              </a:defRPr>
            </a:lvl9pPr>
          </a:lstStyle>
          <a:p/>
        </p:txBody>
      </p:sp>
      <p:sp>
        <p:nvSpPr>
          <p:cNvPr id="18" name="Shape 1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cxnSp>
        <p:nvCxnSpPr>
          <p:cNvPr id="20" name="Shape 20"/>
          <p:cNvCxnSpPr/>
          <p:nvPr/>
        </p:nvCxnSpPr>
        <p:spPr>
          <a:xfrm>
            <a:off x="429200" y="1275577"/>
            <a:ext cx="614100" cy="0"/>
          </a:xfrm>
          <a:prstGeom prst="straightConnector1">
            <a:avLst/>
          </a:prstGeom>
          <a:noFill/>
          <a:ln cap="flat" cmpd="sng" w="19050">
            <a:solidFill>
              <a:schemeClr val="dk2"/>
            </a:solidFill>
            <a:prstDash val="lgDash"/>
            <a:round/>
            <a:headEnd len="med" w="med" type="none"/>
            <a:tailEnd len="med" w="med" type="none"/>
          </a:ln>
        </p:spPr>
      </p:cxnSp>
      <p:sp>
        <p:nvSpPr>
          <p:cNvPr id="21" name="Shape 21"/>
          <p:cNvSpPr txBox="1"/>
          <p:nvPr>
            <p:ph type="title"/>
          </p:nvPr>
        </p:nvSpPr>
        <p:spPr>
          <a:xfrm>
            <a:off x="311700" y="372500"/>
            <a:ext cx="8520600" cy="7335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468825"/>
            <a:ext cx="8520600" cy="3099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cxnSp>
        <p:nvCxnSpPr>
          <p:cNvPr id="25" name="Shape 25"/>
          <p:cNvCxnSpPr/>
          <p:nvPr/>
        </p:nvCxnSpPr>
        <p:spPr>
          <a:xfrm>
            <a:off x="429200" y="1275577"/>
            <a:ext cx="614100" cy="0"/>
          </a:xfrm>
          <a:prstGeom prst="straightConnector1">
            <a:avLst/>
          </a:prstGeom>
          <a:noFill/>
          <a:ln cap="flat" cmpd="sng" w="19050">
            <a:solidFill>
              <a:schemeClr val="dk2"/>
            </a:solidFill>
            <a:prstDash val="lgDash"/>
            <a:round/>
            <a:headEnd len="med" w="med" type="none"/>
            <a:tailEnd len="med" w="med" type="none"/>
          </a:ln>
        </p:spPr>
      </p:cxnSp>
      <p:sp>
        <p:nvSpPr>
          <p:cNvPr id="26" name="Shape 26"/>
          <p:cNvSpPr txBox="1"/>
          <p:nvPr>
            <p:ph type="title"/>
          </p:nvPr>
        </p:nvSpPr>
        <p:spPr>
          <a:xfrm>
            <a:off x="311700" y="372500"/>
            <a:ext cx="8520600" cy="7335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 type="body"/>
          </p:nvPr>
        </p:nvSpPr>
        <p:spPr>
          <a:xfrm>
            <a:off x="311700" y="1468825"/>
            <a:ext cx="3999900" cy="3099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2" type="body"/>
          </p:nvPr>
        </p:nvSpPr>
        <p:spPr>
          <a:xfrm>
            <a:off x="4832400" y="1468825"/>
            <a:ext cx="3999900" cy="3099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311700" y="372500"/>
            <a:ext cx="8520600" cy="7335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3" name="Shape 33"/>
        <p:cNvGrpSpPr/>
        <p:nvPr/>
      </p:nvGrpSpPr>
      <p:grpSpPr>
        <a:xfrm>
          <a:off x="0" y="0"/>
          <a:ext cx="0" cy="0"/>
          <a:chOff x="0" y="0"/>
          <a:chExt cx="0" cy="0"/>
        </a:xfrm>
      </p:grpSpPr>
      <p:cxnSp>
        <p:nvCxnSpPr>
          <p:cNvPr id="34" name="Shape 34"/>
          <p:cNvCxnSpPr/>
          <p:nvPr/>
        </p:nvCxnSpPr>
        <p:spPr>
          <a:xfrm>
            <a:off x="418675" y="1457787"/>
            <a:ext cx="614100" cy="0"/>
          </a:xfrm>
          <a:prstGeom prst="straightConnector1">
            <a:avLst/>
          </a:prstGeom>
          <a:noFill/>
          <a:ln cap="flat" cmpd="sng" w="19050">
            <a:solidFill>
              <a:schemeClr val="dk2"/>
            </a:solidFill>
            <a:prstDash val="lgDash"/>
            <a:round/>
            <a:headEnd len="med" w="med" type="none"/>
            <a:tailEnd len="med" w="med" type="none"/>
          </a:ln>
        </p:spPr>
      </p:cxnSp>
      <p:sp>
        <p:nvSpPr>
          <p:cNvPr id="35" name="Shape 35"/>
          <p:cNvSpPr txBox="1"/>
          <p:nvPr>
            <p:ph type="title"/>
          </p:nvPr>
        </p:nvSpPr>
        <p:spPr>
          <a:xfrm>
            <a:off x="311700" y="6318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6" name="Shape 36"/>
          <p:cNvSpPr txBox="1"/>
          <p:nvPr>
            <p:ph idx="1" type="body"/>
          </p:nvPr>
        </p:nvSpPr>
        <p:spPr>
          <a:xfrm>
            <a:off x="311700" y="1618203"/>
            <a:ext cx="2808000" cy="29508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8" name="Shape 38"/>
        <p:cNvGrpSpPr/>
        <p:nvPr/>
      </p:nvGrpSpPr>
      <p:grpSpPr>
        <a:xfrm>
          <a:off x="0" y="0"/>
          <a:ext cx="0" cy="0"/>
          <a:chOff x="0" y="0"/>
          <a:chExt cx="0" cy="0"/>
        </a:xfrm>
      </p:grpSpPr>
      <p:sp>
        <p:nvSpPr>
          <p:cNvPr id="39" name="Shape 39"/>
          <p:cNvSpPr txBox="1"/>
          <p:nvPr>
            <p:ph type="title"/>
          </p:nvPr>
        </p:nvSpPr>
        <p:spPr>
          <a:xfrm>
            <a:off x="490250" y="528900"/>
            <a:ext cx="5678100" cy="4085700"/>
          </a:xfrm>
          <a:prstGeom prst="rect">
            <a:avLst/>
          </a:prstGeom>
        </p:spPr>
        <p:txBody>
          <a:bodyPr anchorCtr="0" anchor="ctr" bIns="91425" lIns="91425" rIns="91425" tIns="91425"/>
          <a:lstStyle>
            <a:lvl1pPr lvl="0">
              <a:spcBef>
                <a:spcPts val="0"/>
              </a:spcBef>
              <a:buClr>
                <a:schemeClr val="lt1"/>
              </a:buClr>
              <a:buSzPct val="100000"/>
              <a:defRPr sz="5400">
                <a:solidFill>
                  <a:schemeClr val="lt1"/>
                </a:solidFill>
              </a:defRPr>
            </a:lvl1pPr>
            <a:lvl2pPr lvl="1">
              <a:spcBef>
                <a:spcPts val="0"/>
              </a:spcBef>
              <a:buClr>
                <a:schemeClr val="lt1"/>
              </a:buClr>
              <a:buSzPct val="100000"/>
              <a:defRPr sz="5400">
                <a:solidFill>
                  <a:schemeClr val="lt1"/>
                </a:solidFill>
              </a:defRPr>
            </a:lvl2pPr>
            <a:lvl3pPr lvl="2">
              <a:spcBef>
                <a:spcPts val="0"/>
              </a:spcBef>
              <a:buClr>
                <a:schemeClr val="lt1"/>
              </a:buClr>
              <a:buSzPct val="100000"/>
              <a:defRPr sz="5400">
                <a:solidFill>
                  <a:schemeClr val="lt1"/>
                </a:solidFill>
              </a:defRPr>
            </a:lvl3pPr>
            <a:lvl4pPr lvl="3">
              <a:spcBef>
                <a:spcPts val="0"/>
              </a:spcBef>
              <a:buClr>
                <a:schemeClr val="lt1"/>
              </a:buClr>
              <a:buSzPct val="100000"/>
              <a:defRPr sz="5400">
                <a:solidFill>
                  <a:schemeClr val="lt1"/>
                </a:solidFill>
              </a:defRPr>
            </a:lvl4pPr>
            <a:lvl5pPr lvl="4">
              <a:spcBef>
                <a:spcPts val="0"/>
              </a:spcBef>
              <a:buClr>
                <a:schemeClr val="lt1"/>
              </a:buClr>
              <a:buSzPct val="100000"/>
              <a:defRPr sz="5400">
                <a:solidFill>
                  <a:schemeClr val="lt1"/>
                </a:solidFill>
              </a:defRPr>
            </a:lvl5pPr>
            <a:lvl6pPr lvl="5">
              <a:spcBef>
                <a:spcPts val="0"/>
              </a:spcBef>
              <a:buClr>
                <a:schemeClr val="lt1"/>
              </a:buClr>
              <a:buSzPct val="100000"/>
              <a:defRPr sz="5400">
                <a:solidFill>
                  <a:schemeClr val="lt1"/>
                </a:solidFill>
              </a:defRPr>
            </a:lvl6pPr>
            <a:lvl7pPr lvl="6">
              <a:spcBef>
                <a:spcPts val="0"/>
              </a:spcBef>
              <a:buClr>
                <a:schemeClr val="lt1"/>
              </a:buClr>
              <a:buSzPct val="100000"/>
              <a:defRPr sz="5400">
                <a:solidFill>
                  <a:schemeClr val="lt1"/>
                </a:solidFill>
              </a:defRPr>
            </a:lvl7pPr>
            <a:lvl8pPr lvl="7">
              <a:spcBef>
                <a:spcPts val="0"/>
              </a:spcBef>
              <a:buClr>
                <a:schemeClr val="lt1"/>
              </a:buClr>
              <a:buSzPct val="100000"/>
              <a:defRPr sz="5400">
                <a:solidFill>
                  <a:schemeClr val="lt1"/>
                </a:solidFill>
              </a:defRPr>
            </a:lvl8pPr>
            <a:lvl9pPr lvl="8">
              <a:spcBef>
                <a:spcPts val="0"/>
              </a:spcBef>
              <a:buClr>
                <a:schemeClr val="lt1"/>
              </a:buClr>
              <a:buSzPct val="100000"/>
              <a:defRPr sz="5400">
                <a:solidFill>
                  <a:schemeClr val="lt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bg>
      <p:bgPr>
        <a:solidFill>
          <a:schemeClr val="dk1"/>
        </a:solidFill>
      </p:bgPr>
    </p:bg>
    <p:spTree>
      <p:nvGrpSpPr>
        <p:cNvPr id="41" name="Shape 41"/>
        <p:cNvGrpSpPr/>
        <p:nvPr/>
      </p:nvGrpSpPr>
      <p:grpSpPr>
        <a:xfrm>
          <a:off x="0" y="0"/>
          <a:ext cx="0" cy="0"/>
          <a:chOff x="0" y="0"/>
          <a:chExt cx="0" cy="0"/>
        </a:xfrm>
      </p:grpSpPr>
      <p:sp>
        <p:nvSpPr>
          <p:cNvPr id="42" name="Shape 42"/>
          <p:cNvSpPr/>
          <p:nvPr/>
        </p:nvSpPr>
        <p:spPr>
          <a:xfrm>
            <a:off x="4572000" y="175"/>
            <a:ext cx="4572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cxnSp>
        <p:nvCxnSpPr>
          <p:cNvPr id="43" name="Shape 43"/>
          <p:cNvCxnSpPr/>
          <p:nvPr/>
        </p:nvCxnSpPr>
        <p:spPr>
          <a:xfrm>
            <a:off x="5029675" y="4495500"/>
            <a:ext cx="577200" cy="0"/>
          </a:xfrm>
          <a:prstGeom prst="straightConnector1">
            <a:avLst/>
          </a:prstGeom>
          <a:noFill/>
          <a:ln cap="flat" cmpd="sng" w="19050">
            <a:solidFill>
              <a:schemeClr val="dk1"/>
            </a:solidFill>
            <a:prstDash val="lgDash"/>
            <a:round/>
            <a:headEnd len="med" w="med" type="none"/>
            <a:tailEnd len="med" w="med" type="none"/>
          </a:ln>
        </p:spPr>
      </p:cxnSp>
      <p:sp>
        <p:nvSpPr>
          <p:cNvPr id="44" name="Shape 44"/>
          <p:cNvSpPr txBox="1"/>
          <p:nvPr>
            <p:ph type="title"/>
          </p:nvPr>
        </p:nvSpPr>
        <p:spPr>
          <a:xfrm>
            <a:off x="265500" y="1078750"/>
            <a:ext cx="4045200" cy="1789200"/>
          </a:xfrm>
          <a:prstGeom prst="rect">
            <a:avLst/>
          </a:prstGeom>
        </p:spPr>
        <p:txBody>
          <a:bodyPr anchorCtr="0" anchor="b" bIns="91425" lIns="91425" rIns="91425" tIns="91425"/>
          <a:lstStyle>
            <a:lvl1pPr lvl="0" algn="ctr">
              <a:spcBef>
                <a:spcPts val="0"/>
              </a:spcBef>
              <a:buClr>
                <a:schemeClr val="lt1"/>
              </a:buClr>
              <a:buSzPct val="100000"/>
              <a:defRPr sz="4600">
                <a:solidFill>
                  <a:schemeClr val="lt1"/>
                </a:solidFill>
              </a:defRPr>
            </a:lvl1pPr>
            <a:lvl2pPr lvl="1" algn="ctr">
              <a:spcBef>
                <a:spcPts val="0"/>
              </a:spcBef>
              <a:buClr>
                <a:schemeClr val="lt1"/>
              </a:buClr>
              <a:buSzPct val="100000"/>
              <a:defRPr sz="4600">
                <a:solidFill>
                  <a:schemeClr val="lt1"/>
                </a:solidFill>
              </a:defRPr>
            </a:lvl2pPr>
            <a:lvl3pPr lvl="2" algn="ctr">
              <a:spcBef>
                <a:spcPts val="0"/>
              </a:spcBef>
              <a:buClr>
                <a:schemeClr val="lt1"/>
              </a:buClr>
              <a:buSzPct val="100000"/>
              <a:defRPr sz="4600">
                <a:solidFill>
                  <a:schemeClr val="lt1"/>
                </a:solidFill>
              </a:defRPr>
            </a:lvl3pPr>
            <a:lvl4pPr lvl="3" algn="ctr">
              <a:spcBef>
                <a:spcPts val="0"/>
              </a:spcBef>
              <a:buClr>
                <a:schemeClr val="lt1"/>
              </a:buClr>
              <a:buSzPct val="100000"/>
              <a:defRPr sz="4600">
                <a:solidFill>
                  <a:schemeClr val="lt1"/>
                </a:solidFill>
              </a:defRPr>
            </a:lvl4pPr>
            <a:lvl5pPr lvl="4" algn="ctr">
              <a:spcBef>
                <a:spcPts val="0"/>
              </a:spcBef>
              <a:buClr>
                <a:schemeClr val="lt1"/>
              </a:buClr>
              <a:buSzPct val="100000"/>
              <a:defRPr sz="4600">
                <a:solidFill>
                  <a:schemeClr val="lt1"/>
                </a:solidFill>
              </a:defRPr>
            </a:lvl5pPr>
            <a:lvl6pPr lvl="5" algn="ctr">
              <a:spcBef>
                <a:spcPts val="0"/>
              </a:spcBef>
              <a:buClr>
                <a:schemeClr val="lt1"/>
              </a:buClr>
              <a:buSzPct val="100000"/>
              <a:defRPr sz="4600">
                <a:solidFill>
                  <a:schemeClr val="lt1"/>
                </a:solidFill>
              </a:defRPr>
            </a:lvl6pPr>
            <a:lvl7pPr lvl="6" algn="ctr">
              <a:spcBef>
                <a:spcPts val="0"/>
              </a:spcBef>
              <a:buClr>
                <a:schemeClr val="lt1"/>
              </a:buClr>
              <a:buSzPct val="100000"/>
              <a:defRPr sz="4600">
                <a:solidFill>
                  <a:schemeClr val="lt1"/>
                </a:solidFill>
              </a:defRPr>
            </a:lvl7pPr>
            <a:lvl8pPr lvl="7" algn="ctr">
              <a:spcBef>
                <a:spcPts val="0"/>
              </a:spcBef>
              <a:buClr>
                <a:schemeClr val="lt1"/>
              </a:buClr>
              <a:buSzPct val="100000"/>
              <a:defRPr sz="4600">
                <a:solidFill>
                  <a:schemeClr val="lt1"/>
                </a:solidFill>
              </a:defRPr>
            </a:lvl8pPr>
            <a:lvl9pPr lvl="8" algn="ctr">
              <a:spcBef>
                <a:spcPts val="0"/>
              </a:spcBef>
              <a:buClr>
                <a:schemeClr val="lt1"/>
              </a:buClr>
              <a:buSzPct val="100000"/>
              <a:defRPr sz="4600">
                <a:solidFill>
                  <a:schemeClr val="lt1"/>
                </a:solidFill>
              </a:defRPr>
            </a:lvl9pPr>
          </a:lstStyle>
          <a:p/>
        </p:txBody>
      </p:sp>
      <p:sp>
        <p:nvSpPr>
          <p:cNvPr id="45" name="Shape 45"/>
          <p:cNvSpPr txBox="1"/>
          <p:nvPr>
            <p:ph idx="1" type="subTitle"/>
          </p:nvPr>
        </p:nvSpPr>
        <p:spPr>
          <a:xfrm>
            <a:off x="265500" y="29214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lt1"/>
              </a:buClr>
              <a:buSzPct val="100000"/>
              <a:buNone/>
              <a:defRPr sz="1900">
                <a:solidFill>
                  <a:schemeClr val="lt1"/>
                </a:solidFill>
              </a:defRPr>
            </a:lvl1pPr>
            <a:lvl2pPr lvl="1" algn="ctr">
              <a:lnSpc>
                <a:spcPct val="100000"/>
              </a:lnSpc>
              <a:spcBef>
                <a:spcPts val="0"/>
              </a:spcBef>
              <a:spcAft>
                <a:spcPts val="0"/>
              </a:spcAft>
              <a:buClr>
                <a:schemeClr val="lt1"/>
              </a:buClr>
              <a:buSzPct val="100000"/>
              <a:buNone/>
              <a:defRPr sz="1900">
                <a:solidFill>
                  <a:schemeClr val="lt1"/>
                </a:solidFill>
              </a:defRPr>
            </a:lvl2pPr>
            <a:lvl3pPr lvl="2" algn="ctr">
              <a:lnSpc>
                <a:spcPct val="100000"/>
              </a:lnSpc>
              <a:spcBef>
                <a:spcPts val="0"/>
              </a:spcBef>
              <a:spcAft>
                <a:spcPts val="0"/>
              </a:spcAft>
              <a:buClr>
                <a:schemeClr val="lt1"/>
              </a:buClr>
              <a:buSzPct val="100000"/>
              <a:buNone/>
              <a:defRPr sz="1900">
                <a:solidFill>
                  <a:schemeClr val="lt1"/>
                </a:solidFill>
              </a:defRPr>
            </a:lvl3pPr>
            <a:lvl4pPr lvl="3" algn="ctr">
              <a:lnSpc>
                <a:spcPct val="100000"/>
              </a:lnSpc>
              <a:spcBef>
                <a:spcPts val="0"/>
              </a:spcBef>
              <a:spcAft>
                <a:spcPts val="0"/>
              </a:spcAft>
              <a:buClr>
                <a:schemeClr val="lt1"/>
              </a:buClr>
              <a:buSzPct val="100000"/>
              <a:buNone/>
              <a:defRPr sz="1900">
                <a:solidFill>
                  <a:schemeClr val="lt1"/>
                </a:solidFill>
              </a:defRPr>
            </a:lvl4pPr>
            <a:lvl5pPr lvl="4" algn="ctr">
              <a:lnSpc>
                <a:spcPct val="100000"/>
              </a:lnSpc>
              <a:spcBef>
                <a:spcPts val="0"/>
              </a:spcBef>
              <a:spcAft>
                <a:spcPts val="0"/>
              </a:spcAft>
              <a:buClr>
                <a:schemeClr val="lt1"/>
              </a:buClr>
              <a:buSzPct val="100000"/>
              <a:buNone/>
              <a:defRPr sz="1900">
                <a:solidFill>
                  <a:schemeClr val="lt1"/>
                </a:solidFill>
              </a:defRPr>
            </a:lvl5pPr>
            <a:lvl6pPr lvl="5" algn="ctr">
              <a:lnSpc>
                <a:spcPct val="100000"/>
              </a:lnSpc>
              <a:spcBef>
                <a:spcPts val="0"/>
              </a:spcBef>
              <a:spcAft>
                <a:spcPts val="0"/>
              </a:spcAft>
              <a:buClr>
                <a:schemeClr val="lt1"/>
              </a:buClr>
              <a:buSzPct val="100000"/>
              <a:buNone/>
              <a:defRPr sz="1900">
                <a:solidFill>
                  <a:schemeClr val="lt1"/>
                </a:solidFill>
              </a:defRPr>
            </a:lvl6pPr>
            <a:lvl7pPr lvl="6" algn="ctr">
              <a:lnSpc>
                <a:spcPct val="100000"/>
              </a:lnSpc>
              <a:spcBef>
                <a:spcPts val="0"/>
              </a:spcBef>
              <a:spcAft>
                <a:spcPts val="0"/>
              </a:spcAft>
              <a:buClr>
                <a:schemeClr val="lt1"/>
              </a:buClr>
              <a:buSzPct val="100000"/>
              <a:buNone/>
              <a:defRPr sz="1900">
                <a:solidFill>
                  <a:schemeClr val="lt1"/>
                </a:solidFill>
              </a:defRPr>
            </a:lvl7pPr>
            <a:lvl8pPr lvl="7" algn="ctr">
              <a:lnSpc>
                <a:spcPct val="100000"/>
              </a:lnSpc>
              <a:spcBef>
                <a:spcPts val="0"/>
              </a:spcBef>
              <a:spcAft>
                <a:spcPts val="0"/>
              </a:spcAft>
              <a:buClr>
                <a:schemeClr val="lt1"/>
              </a:buClr>
              <a:buSzPct val="100000"/>
              <a:buNone/>
              <a:defRPr sz="1900">
                <a:solidFill>
                  <a:schemeClr val="lt1"/>
                </a:solidFill>
              </a:defRPr>
            </a:lvl8pPr>
            <a:lvl9pPr lvl="8" algn="ctr">
              <a:lnSpc>
                <a:spcPct val="100000"/>
              </a:lnSpc>
              <a:spcBef>
                <a:spcPts val="0"/>
              </a:spcBef>
              <a:spcAft>
                <a:spcPts val="0"/>
              </a:spcAft>
              <a:buClr>
                <a:schemeClr val="lt1"/>
              </a:buClr>
              <a:buSzPct val="100000"/>
              <a:buNone/>
              <a:defRPr sz="1900">
                <a:solidFill>
                  <a:schemeClr val="lt1"/>
                </a:solidFill>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8" name="Shape 48"/>
        <p:cNvGrpSpPr/>
        <p:nvPr/>
      </p:nvGrpSpPr>
      <p:grpSpPr>
        <a:xfrm>
          <a:off x="0" y="0"/>
          <a:ext cx="0" cy="0"/>
          <a:chOff x="0" y="0"/>
          <a:chExt cx="0" cy="0"/>
        </a:xfrm>
      </p:grpSpPr>
      <p:sp>
        <p:nvSpPr>
          <p:cNvPr id="49" name="Shape 49"/>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SzPct val="100000"/>
              <a:buFont typeface="Oswald"/>
              <a:buNone/>
              <a:defRPr sz="2100">
                <a:latin typeface="Oswald"/>
                <a:ea typeface="Oswald"/>
                <a:cs typeface="Oswald"/>
                <a:sym typeface="Oswald"/>
              </a:defRPr>
            </a:lvl1pPr>
          </a:lstStyle>
          <a:p/>
        </p:txBody>
      </p:sp>
      <p:sp>
        <p:nvSpPr>
          <p:cNvPr id="50" name="Shape 5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72500"/>
            <a:ext cx="8520600" cy="733500"/>
          </a:xfrm>
          <a:prstGeom prst="rect">
            <a:avLst/>
          </a:prstGeom>
          <a:noFill/>
          <a:ln>
            <a:noFill/>
          </a:ln>
        </p:spPr>
        <p:txBody>
          <a:bodyPr anchorCtr="0" anchor="b" bIns="91425" lIns="91425" rIns="91425" tIns="91425"/>
          <a:lstStyle>
            <a:lvl1pPr lvl="0">
              <a:spcBef>
                <a:spcPts val="0"/>
              </a:spcBef>
              <a:buClr>
                <a:schemeClr val="dk2"/>
              </a:buClr>
              <a:buSzPct val="100000"/>
              <a:buFont typeface="Oswald"/>
              <a:buNone/>
              <a:defRPr sz="3000">
                <a:solidFill>
                  <a:schemeClr val="dk2"/>
                </a:solidFill>
                <a:latin typeface="Oswald"/>
                <a:ea typeface="Oswald"/>
                <a:cs typeface="Oswald"/>
                <a:sym typeface="Oswald"/>
              </a:defRPr>
            </a:lvl1pPr>
            <a:lvl2pPr lvl="1">
              <a:spcBef>
                <a:spcPts val="0"/>
              </a:spcBef>
              <a:buClr>
                <a:schemeClr val="dk2"/>
              </a:buClr>
              <a:buSzPct val="100000"/>
              <a:buFont typeface="Oswald"/>
              <a:buNone/>
              <a:defRPr sz="3000">
                <a:solidFill>
                  <a:schemeClr val="dk2"/>
                </a:solidFill>
                <a:latin typeface="Oswald"/>
                <a:ea typeface="Oswald"/>
                <a:cs typeface="Oswald"/>
                <a:sym typeface="Oswald"/>
              </a:defRPr>
            </a:lvl2pPr>
            <a:lvl3pPr lvl="2">
              <a:spcBef>
                <a:spcPts val="0"/>
              </a:spcBef>
              <a:buClr>
                <a:schemeClr val="dk2"/>
              </a:buClr>
              <a:buSzPct val="100000"/>
              <a:buFont typeface="Oswald"/>
              <a:buNone/>
              <a:defRPr sz="3000">
                <a:solidFill>
                  <a:schemeClr val="dk2"/>
                </a:solidFill>
                <a:latin typeface="Oswald"/>
                <a:ea typeface="Oswald"/>
                <a:cs typeface="Oswald"/>
                <a:sym typeface="Oswald"/>
              </a:defRPr>
            </a:lvl3pPr>
            <a:lvl4pPr lvl="3">
              <a:spcBef>
                <a:spcPts val="0"/>
              </a:spcBef>
              <a:buClr>
                <a:schemeClr val="dk2"/>
              </a:buClr>
              <a:buSzPct val="100000"/>
              <a:buFont typeface="Oswald"/>
              <a:buNone/>
              <a:defRPr sz="3000">
                <a:solidFill>
                  <a:schemeClr val="dk2"/>
                </a:solidFill>
                <a:latin typeface="Oswald"/>
                <a:ea typeface="Oswald"/>
                <a:cs typeface="Oswald"/>
                <a:sym typeface="Oswald"/>
              </a:defRPr>
            </a:lvl4pPr>
            <a:lvl5pPr lvl="4">
              <a:spcBef>
                <a:spcPts val="0"/>
              </a:spcBef>
              <a:buClr>
                <a:schemeClr val="dk2"/>
              </a:buClr>
              <a:buSzPct val="100000"/>
              <a:buFont typeface="Oswald"/>
              <a:buNone/>
              <a:defRPr sz="3000">
                <a:solidFill>
                  <a:schemeClr val="dk2"/>
                </a:solidFill>
                <a:latin typeface="Oswald"/>
                <a:ea typeface="Oswald"/>
                <a:cs typeface="Oswald"/>
                <a:sym typeface="Oswald"/>
              </a:defRPr>
            </a:lvl5pPr>
            <a:lvl6pPr lvl="5">
              <a:spcBef>
                <a:spcPts val="0"/>
              </a:spcBef>
              <a:buClr>
                <a:schemeClr val="dk2"/>
              </a:buClr>
              <a:buSzPct val="100000"/>
              <a:buFont typeface="Oswald"/>
              <a:buNone/>
              <a:defRPr sz="3000">
                <a:solidFill>
                  <a:schemeClr val="dk2"/>
                </a:solidFill>
                <a:latin typeface="Oswald"/>
                <a:ea typeface="Oswald"/>
                <a:cs typeface="Oswald"/>
                <a:sym typeface="Oswald"/>
              </a:defRPr>
            </a:lvl6pPr>
            <a:lvl7pPr lvl="6">
              <a:spcBef>
                <a:spcPts val="0"/>
              </a:spcBef>
              <a:buClr>
                <a:schemeClr val="dk2"/>
              </a:buClr>
              <a:buSzPct val="100000"/>
              <a:buFont typeface="Oswald"/>
              <a:buNone/>
              <a:defRPr sz="3000">
                <a:solidFill>
                  <a:schemeClr val="dk2"/>
                </a:solidFill>
                <a:latin typeface="Oswald"/>
                <a:ea typeface="Oswald"/>
                <a:cs typeface="Oswald"/>
                <a:sym typeface="Oswald"/>
              </a:defRPr>
            </a:lvl7pPr>
            <a:lvl8pPr lvl="7">
              <a:spcBef>
                <a:spcPts val="0"/>
              </a:spcBef>
              <a:buClr>
                <a:schemeClr val="dk2"/>
              </a:buClr>
              <a:buSzPct val="100000"/>
              <a:buFont typeface="Oswald"/>
              <a:buNone/>
              <a:defRPr sz="3000">
                <a:solidFill>
                  <a:schemeClr val="dk2"/>
                </a:solidFill>
                <a:latin typeface="Oswald"/>
                <a:ea typeface="Oswald"/>
                <a:cs typeface="Oswald"/>
                <a:sym typeface="Oswald"/>
              </a:defRPr>
            </a:lvl8pPr>
            <a:lvl9pPr lvl="8">
              <a:spcBef>
                <a:spcPts val="0"/>
              </a:spcBef>
              <a:buClr>
                <a:schemeClr val="dk2"/>
              </a:buClr>
              <a:buSzPct val="100000"/>
              <a:buFont typeface="Oswald"/>
              <a:buNone/>
              <a:defRPr sz="3000">
                <a:solidFill>
                  <a:schemeClr val="dk2"/>
                </a:solidFill>
                <a:latin typeface="Oswald"/>
                <a:ea typeface="Oswald"/>
                <a:cs typeface="Oswald"/>
                <a:sym typeface="Oswald"/>
              </a:defRPr>
            </a:lvl9pPr>
          </a:lstStyle>
          <a:p/>
        </p:txBody>
      </p:sp>
      <p:sp>
        <p:nvSpPr>
          <p:cNvPr id="7" name="Shape 7"/>
          <p:cNvSpPr txBox="1"/>
          <p:nvPr>
            <p:ph idx="1" type="body"/>
          </p:nvPr>
        </p:nvSpPr>
        <p:spPr>
          <a:xfrm>
            <a:off x="311700" y="1468825"/>
            <a:ext cx="8520600" cy="30999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behindthename.com/name/maja-1"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ctrTitle"/>
          </p:nvPr>
        </p:nvSpPr>
        <p:spPr>
          <a:xfrm>
            <a:off x="411175" y="644300"/>
            <a:ext cx="8282400" cy="2109000"/>
          </a:xfrm>
          <a:prstGeom prst="rect">
            <a:avLst/>
          </a:prstGeom>
        </p:spPr>
        <p:txBody>
          <a:bodyPr anchorCtr="0" anchor="b" bIns="91425" lIns="91425" rIns="91425" tIns="91425">
            <a:noAutofit/>
          </a:bodyPr>
          <a:lstStyle/>
          <a:p>
            <a:pPr lvl="0">
              <a:spcBef>
                <a:spcPts val="0"/>
              </a:spcBef>
              <a:buNone/>
            </a:pPr>
            <a:r>
              <a:rPr lang="en"/>
              <a:t>Maja</a:t>
            </a:r>
          </a:p>
          <a:p>
            <a:pPr lvl="0">
              <a:spcBef>
                <a:spcPts val="0"/>
              </a:spcBef>
              <a:buNone/>
            </a:pPr>
            <a:r>
              <a:rPr lang="en" sz="2400"/>
              <a:t>a loveable fashion marketplace</a:t>
            </a:r>
          </a:p>
        </p:txBody>
      </p:sp>
      <p:sp>
        <p:nvSpPr>
          <p:cNvPr id="63" name="Shape 63"/>
          <p:cNvSpPr txBox="1"/>
          <p:nvPr>
            <p:ph idx="1" type="subTitle"/>
          </p:nvPr>
        </p:nvSpPr>
        <p:spPr>
          <a:xfrm>
            <a:off x="3601550" y="3494375"/>
            <a:ext cx="5148000" cy="1260600"/>
          </a:xfrm>
          <a:prstGeom prst="rect">
            <a:avLst/>
          </a:prstGeom>
        </p:spPr>
        <p:txBody>
          <a:bodyPr anchorCtr="0" anchor="ctr" bIns="91425" lIns="91425" rIns="91425" tIns="91425">
            <a:noAutofit/>
          </a:bodyPr>
          <a:lstStyle/>
          <a:p>
            <a:pPr lvl="0" rtl="0" algn="l">
              <a:spcBef>
                <a:spcPts val="0"/>
              </a:spcBef>
              <a:buNone/>
            </a:pPr>
            <a:r>
              <a:rPr lang="en" sz="1800"/>
              <a:t>DZAKY ZAKIYAL FAWWAZ			5114100067</a:t>
            </a:r>
          </a:p>
          <a:p>
            <a:pPr lvl="0" rtl="0" algn="l">
              <a:spcBef>
                <a:spcPts val="0"/>
              </a:spcBef>
              <a:buNone/>
            </a:pPr>
            <a:r>
              <a:rPr lang="en" sz="1800"/>
              <a:t>FIKRY KHAIRYTAMIM			5114100192</a:t>
            </a:r>
          </a:p>
          <a:p>
            <a:pPr lvl="0" algn="l">
              <a:spcBef>
                <a:spcPts val="0"/>
              </a:spcBef>
              <a:buNone/>
            </a:pPr>
            <a:r>
              <a:rPr lang="en" sz="1800"/>
              <a:t>MUSTIKA KURNIA M.				5114100126</a:t>
            </a:r>
          </a:p>
        </p:txBody>
      </p:sp>
      <p:sp>
        <p:nvSpPr>
          <p:cNvPr id="64" name="Shape 64"/>
          <p:cNvSpPr txBox="1"/>
          <p:nvPr>
            <p:ph idx="1" type="subTitle"/>
          </p:nvPr>
        </p:nvSpPr>
        <p:spPr>
          <a:xfrm>
            <a:off x="636350" y="3494375"/>
            <a:ext cx="2807700" cy="1260600"/>
          </a:xfrm>
          <a:prstGeom prst="rect">
            <a:avLst/>
          </a:prstGeom>
        </p:spPr>
        <p:txBody>
          <a:bodyPr anchorCtr="0" anchor="ctr" bIns="91425" lIns="91425" rIns="91425" tIns="91425">
            <a:noAutofit/>
          </a:bodyPr>
          <a:lstStyle/>
          <a:p>
            <a:pPr lvl="0" rtl="0" algn="l">
              <a:spcBef>
                <a:spcPts val="0"/>
              </a:spcBef>
              <a:buNone/>
            </a:pPr>
            <a:r>
              <a:rPr lang="en" sz="1800"/>
              <a:t>Tim </a:t>
            </a:r>
            <a:r>
              <a:rPr b="1" lang="en">
                <a:solidFill>
                  <a:srgbClr val="000000"/>
                </a:solidFill>
                <a:highlight>
                  <a:srgbClr val="FFFFF1"/>
                </a:highlight>
                <a:latin typeface="Calibri"/>
                <a:ea typeface="Calibri"/>
                <a:cs typeface="Calibri"/>
                <a:sym typeface="Calibri"/>
                <a:hlinkClick r:id="rId3"/>
              </a:rPr>
              <a:t>Maja</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t>Fitur</a:t>
            </a:r>
          </a:p>
        </p:txBody>
      </p:sp>
      <p:sp>
        <p:nvSpPr>
          <p:cNvPr id="124" name="Shape 124"/>
          <p:cNvSpPr txBox="1"/>
          <p:nvPr>
            <p:ph idx="1" type="body"/>
          </p:nvPr>
        </p:nvSpPr>
        <p:spPr>
          <a:xfrm>
            <a:off x="311700" y="1468825"/>
            <a:ext cx="8520600" cy="3099900"/>
          </a:xfrm>
          <a:prstGeom prst="rect">
            <a:avLst/>
          </a:prstGeom>
        </p:spPr>
        <p:txBody>
          <a:bodyPr anchorCtr="0" anchor="t" bIns="91425" lIns="91425" rIns="91425" tIns="91425">
            <a:noAutofit/>
          </a:bodyPr>
          <a:lstStyle/>
          <a:p>
            <a:pPr lvl="0">
              <a:spcBef>
                <a:spcPts val="0"/>
              </a:spcBef>
              <a:buNone/>
            </a:pPr>
            <a:r>
              <a:rPr lang="en"/>
              <a:t>6. Responsive</a:t>
            </a:r>
          </a:p>
          <a:p>
            <a:pPr lvl="0">
              <a:spcBef>
                <a:spcPts val="0"/>
              </a:spcBef>
              <a:buNone/>
            </a:pPr>
            <a:r>
              <a:rPr lang="en"/>
              <a:t> </a:t>
            </a:r>
          </a:p>
        </p:txBody>
      </p:sp>
      <p:pic>
        <p:nvPicPr>
          <p:cNvPr id="125" name="Shape 125"/>
          <p:cNvPicPr preferRelativeResize="0"/>
          <p:nvPr/>
        </p:nvPicPr>
        <p:blipFill rotWithShape="1">
          <a:blip r:embed="rId3">
            <a:alphaModFix/>
          </a:blip>
          <a:srcRect b="0" l="0" r="0" t="21826"/>
          <a:stretch/>
        </p:blipFill>
        <p:spPr>
          <a:xfrm>
            <a:off x="2444500" y="1399899"/>
            <a:ext cx="2649450" cy="3664325"/>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t>Filosofi</a:t>
            </a:r>
          </a:p>
        </p:txBody>
      </p:sp>
      <p:sp>
        <p:nvSpPr>
          <p:cNvPr id="131" name="Shape 131"/>
          <p:cNvSpPr txBox="1"/>
          <p:nvPr>
            <p:ph idx="1" type="body"/>
          </p:nvPr>
        </p:nvSpPr>
        <p:spPr>
          <a:xfrm>
            <a:off x="311700" y="1468825"/>
            <a:ext cx="8520600" cy="3099900"/>
          </a:xfrm>
          <a:prstGeom prst="rect">
            <a:avLst/>
          </a:prstGeom>
        </p:spPr>
        <p:txBody>
          <a:bodyPr anchorCtr="0" anchor="t" bIns="91425" lIns="91425" rIns="91425" tIns="91425">
            <a:noAutofit/>
          </a:bodyPr>
          <a:lstStyle/>
          <a:p>
            <a:pPr lvl="0">
              <a:spcBef>
                <a:spcPts val="0"/>
              </a:spcBef>
              <a:buNone/>
            </a:pPr>
            <a:r>
              <a:rPr lang="en"/>
              <a:t>Maja menggunakan color hexcode #E91D63 yang membuat pengguna nyaman saat menjelajahi website kamu dengan warna tersebut.</a:t>
            </a:r>
          </a:p>
          <a:p>
            <a:pPr lvl="0">
              <a:spcBef>
                <a:spcPts val="0"/>
              </a:spcBef>
              <a:buNone/>
            </a:pPr>
            <a:r>
              <a:rPr lang="en"/>
              <a:t>Maja sendiri merupakan Hub dari pusat fashion dunia dengan mengangkat brand lokal yang ada di tempat tersebut. Dengan menggunakan teknik ini diharapkan munculnya menyamarataan kualitas brand fashion yang ada</a:t>
            </a:r>
          </a:p>
          <a:p>
            <a:pPr lvl="0">
              <a:spcBef>
                <a:spcPts val="0"/>
              </a:spcBef>
              <a:buNone/>
            </a:pPr>
            <a:r>
              <a:t/>
            </a: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372500"/>
            <a:ext cx="8520600" cy="733500"/>
          </a:xfrm>
          <a:prstGeom prst="rect">
            <a:avLst/>
          </a:prstGeom>
        </p:spPr>
        <p:txBody>
          <a:bodyPr anchorCtr="0" anchor="b" bIns="91425" lIns="91425" rIns="91425" tIns="91425">
            <a:noAutofit/>
          </a:bodyPr>
          <a:lstStyle/>
          <a:p>
            <a:pPr lvl="0" rtl="0">
              <a:spcBef>
                <a:spcPts val="0"/>
              </a:spcBef>
              <a:buNone/>
            </a:pPr>
            <a:r>
              <a:rPr lang="en"/>
              <a:t>Gambaran</a:t>
            </a:r>
          </a:p>
        </p:txBody>
      </p:sp>
      <p:sp>
        <p:nvSpPr>
          <p:cNvPr id="137" name="Shape 137"/>
          <p:cNvSpPr txBox="1"/>
          <p:nvPr>
            <p:ph idx="1" type="body"/>
          </p:nvPr>
        </p:nvSpPr>
        <p:spPr>
          <a:xfrm>
            <a:off x="311700" y="1468825"/>
            <a:ext cx="8520600" cy="3099900"/>
          </a:xfrm>
          <a:prstGeom prst="rect">
            <a:avLst/>
          </a:prstGeom>
        </p:spPr>
        <p:txBody>
          <a:bodyPr anchorCtr="0" anchor="t" bIns="91425" lIns="91425" rIns="91425" tIns="91425">
            <a:noAutofit/>
          </a:bodyPr>
          <a:lstStyle/>
          <a:p>
            <a:pPr lvl="0" rtl="0">
              <a:spcBef>
                <a:spcPts val="0"/>
              </a:spcBef>
              <a:buNone/>
            </a:pPr>
            <a:r>
              <a:rPr lang="en"/>
              <a:t>Maja merupakan marketplace yang menjual berbagai produk fashion lokal dalam bentuk web yang telah responsive pada mobile device.</a:t>
            </a:r>
          </a:p>
          <a:p>
            <a:pPr lvl="0" rtl="0">
              <a:spcBef>
                <a:spcPts val="0"/>
              </a:spcBef>
              <a:buNone/>
            </a:pPr>
            <a:r>
              <a:rPr lang="en"/>
              <a:t>Maja sendiri dapat melakkukan pemilihan pakaian sesuai dengan personality yang mereka inginkan, disini juga payment sudah dapat dilakukan dengan atm transfer bahkan creditcard.</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t>Jobdesk</a:t>
            </a:r>
          </a:p>
        </p:txBody>
      </p:sp>
      <p:sp>
        <p:nvSpPr>
          <p:cNvPr id="143" name="Shape 143"/>
          <p:cNvSpPr txBox="1"/>
          <p:nvPr>
            <p:ph idx="1" type="body"/>
          </p:nvPr>
        </p:nvSpPr>
        <p:spPr>
          <a:xfrm>
            <a:off x="311700" y="1468825"/>
            <a:ext cx="8520600" cy="3099900"/>
          </a:xfrm>
          <a:prstGeom prst="rect">
            <a:avLst/>
          </a:prstGeom>
        </p:spPr>
        <p:txBody>
          <a:bodyPr anchorCtr="0" anchor="t" bIns="91425" lIns="91425" rIns="91425" tIns="91425">
            <a:noAutofit/>
          </a:bodyPr>
          <a:lstStyle/>
          <a:p>
            <a:pPr lvl="0">
              <a:spcBef>
                <a:spcPts val="0"/>
              </a:spcBef>
              <a:buNone/>
            </a:pPr>
            <a:r>
              <a:rPr lang="en"/>
              <a:t>Fikry	: Back end (Database)</a:t>
            </a:r>
          </a:p>
          <a:p>
            <a:pPr lvl="0" rtl="0">
              <a:spcBef>
                <a:spcPts val="0"/>
              </a:spcBef>
              <a:buNone/>
            </a:pPr>
            <a:r>
              <a:rPr lang="en"/>
              <a:t>Dzaky	: Front end (UI)</a:t>
            </a:r>
          </a:p>
          <a:p>
            <a:pPr lvl="0" rtl="0">
              <a:spcBef>
                <a:spcPts val="0"/>
              </a:spcBef>
              <a:buNone/>
            </a:pPr>
            <a:r>
              <a:rPr lang="en"/>
              <a:t>Nia		: Design and non-technical requirement things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68" name="Shape 68"/>
        <p:cNvGrpSpPr/>
        <p:nvPr/>
      </p:nvGrpSpPr>
      <p:grpSpPr>
        <a:xfrm>
          <a:off x="0" y="0"/>
          <a:ext cx="0" cy="0"/>
          <a:chOff x="0" y="0"/>
          <a:chExt cx="0" cy="0"/>
        </a:xfrm>
      </p:grpSpPr>
      <p:sp>
        <p:nvSpPr>
          <p:cNvPr id="69" name="Shape 69"/>
          <p:cNvSpPr txBox="1"/>
          <p:nvPr>
            <p:ph type="title"/>
          </p:nvPr>
        </p:nvSpPr>
        <p:spPr>
          <a:xfrm>
            <a:off x="265500" y="1078750"/>
            <a:ext cx="4045200" cy="1789200"/>
          </a:xfrm>
          <a:prstGeom prst="rect">
            <a:avLst/>
          </a:prstGeom>
        </p:spPr>
        <p:txBody>
          <a:bodyPr anchorCtr="0" anchor="b" bIns="91425" lIns="91425" rIns="91425" tIns="91425">
            <a:noAutofit/>
          </a:bodyPr>
          <a:lstStyle/>
          <a:p>
            <a:pPr lvl="0">
              <a:spcBef>
                <a:spcPts val="0"/>
              </a:spcBef>
              <a:buNone/>
            </a:pPr>
            <a:r>
              <a:rPr lang="en"/>
              <a:t>Deskripsi</a:t>
            </a:r>
          </a:p>
        </p:txBody>
      </p:sp>
      <p:sp>
        <p:nvSpPr>
          <p:cNvPr id="70" name="Shape 70"/>
          <p:cNvSpPr txBox="1"/>
          <p:nvPr>
            <p:ph idx="2" type="body"/>
          </p:nvPr>
        </p:nvSpPr>
        <p:spPr>
          <a:xfrm>
            <a:off x="4939500" y="724200"/>
            <a:ext cx="3837000" cy="3695100"/>
          </a:xfrm>
          <a:prstGeom prst="rect">
            <a:avLst/>
          </a:prstGeom>
        </p:spPr>
        <p:txBody>
          <a:bodyPr anchorCtr="0" anchor="ctr" bIns="91425" lIns="91425" rIns="91425" tIns="91425">
            <a:noAutofit/>
          </a:bodyPr>
          <a:lstStyle/>
          <a:p>
            <a:pPr lvl="0">
              <a:spcBef>
                <a:spcPts val="0"/>
              </a:spcBef>
              <a:buNone/>
            </a:pPr>
            <a:r>
              <a:rPr lang="en" sz="1200">
                <a:latin typeface="Roboto"/>
                <a:ea typeface="Roboto"/>
                <a:cs typeface="Roboto"/>
                <a:sym typeface="Roboto"/>
              </a:rPr>
              <a:t>Maja adalah marketplace dan community platform terobosan terbaru yang menyediakan brand fashion lokal Indonesia. Mengangkat kualitas dan kreativitas brand fashion lokal Indonesia yang mengakar pada kearifan lokal, agar brand lokal mampu untuk berkompetisi di panggung dunia.</a:t>
            </a:r>
          </a:p>
          <a:p>
            <a:pPr lvl="0" rtl="0">
              <a:spcBef>
                <a:spcPts val="0"/>
              </a:spcBef>
              <a:buNone/>
            </a:pPr>
            <a:r>
              <a:rPr lang="en" sz="1200">
                <a:latin typeface="Roboto"/>
                <a:ea typeface="Roboto"/>
                <a:cs typeface="Roboto"/>
                <a:sym typeface="Roboto"/>
              </a:rPr>
              <a:t>Maja menyediakan marketplace digital agar brand lokal memiliki panggungnya baik nasional maupun global. Idenya adalah mempertemukan brand lokal dan desainer dengan pelanggan mereka dengan lebih cepat dan mudah secara digital.</a:t>
            </a:r>
          </a:p>
          <a:p>
            <a:pPr lvl="0" rtl="0">
              <a:spcBef>
                <a:spcPts val="0"/>
              </a:spcBef>
              <a:buNone/>
            </a:pPr>
            <a:r>
              <a:rPr lang="en" sz="1200">
                <a:latin typeface="Roboto"/>
                <a:ea typeface="Roboto"/>
                <a:cs typeface="Roboto"/>
                <a:sym typeface="Roboto"/>
              </a:rPr>
              <a:t>Membawa misi kepada anak muda untuk bangga mengenakan brand lokal, Maja menyediakan berbagai pilihan gaya hidup dan fashion dari berbagai desainer lokal. Kamu bisa memilih gaya apapun yang kamu mau dan jadi yang kamu mau dengan mudah.</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311700" y="300650"/>
            <a:ext cx="8520600" cy="1963500"/>
          </a:xfrm>
          <a:prstGeom prst="rect">
            <a:avLst/>
          </a:prstGeom>
        </p:spPr>
        <p:txBody>
          <a:bodyPr anchorCtr="0" anchor="b" bIns="91425" lIns="91425" rIns="91425" tIns="91425">
            <a:noAutofit/>
          </a:bodyPr>
          <a:lstStyle/>
          <a:p>
            <a:pPr lvl="0">
              <a:spcBef>
                <a:spcPts val="0"/>
              </a:spcBef>
              <a:buNone/>
            </a:pPr>
            <a:r>
              <a:rPr lang="en" sz="9600"/>
              <a:t>Fitur</a:t>
            </a:r>
          </a:p>
        </p:txBody>
      </p:sp>
      <p:sp>
        <p:nvSpPr>
          <p:cNvPr id="76" name="Shape 76"/>
          <p:cNvSpPr txBox="1"/>
          <p:nvPr>
            <p:ph idx="1" type="body"/>
          </p:nvPr>
        </p:nvSpPr>
        <p:spPr>
          <a:xfrm>
            <a:off x="311700" y="3152225"/>
            <a:ext cx="8520600" cy="1300800"/>
          </a:xfrm>
          <a:prstGeom prst="rect">
            <a:avLst/>
          </a:prstGeom>
        </p:spPr>
        <p:txBody>
          <a:bodyPr anchorCtr="0" anchor="t" bIns="91425" lIns="91425" rIns="91425" tIns="91425">
            <a:noAutofit/>
          </a:bodyPr>
          <a:lstStyle/>
          <a:p>
            <a:pPr indent="-228600" lvl="0" marL="457200" rtl="0">
              <a:spcBef>
                <a:spcPts val="0"/>
              </a:spcBef>
            </a:pPr>
            <a:r>
              <a:rPr lang="en"/>
              <a:t>Login dan Sign up</a:t>
            </a:r>
          </a:p>
          <a:p>
            <a:pPr indent="-228600" lvl="0" marL="457200" rtl="0">
              <a:spcBef>
                <a:spcPts val="0"/>
              </a:spcBef>
            </a:pPr>
            <a:r>
              <a:rPr lang="en"/>
              <a:t>Product catalog</a:t>
            </a:r>
          </a:p>
          <a:p>
            <a:pPr indent="-228600" lvl="0" marL="457200" rtl="0">
              <a:spcBef>
                <a:spcPts val="0"/>
              </a:spcBef>
            </a:pPr>
            <a:r>
              <a:rPr lang="en"/>
              <a:t>Cart</a:t>
            </a:r>
          </a:p>
          <a:p>
            <a:pPr indent="-228600" lvl="0" marL="457200" rtl="0">
              <a:spcBef>
                <a:spcPts val="0"/>
              </a:spcBef>
            </a:pPr>
            <a:r>
              <a:rPr lang="en"/>
              <a:t>Payment</a:t>
            </a:r>
          </a:p>
          <a:p>
            <a:pPr indent="-228600" lvl="0" marL="457200" rtl="0">
              <a:spcBef>
                <a:spcPts val="0"/>
              </a:spcBef>
            </a:pPr>
            <a:r>
              <a:rPr lang="en"/>
              <a:t>Responsive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t>Fitur</a:t>
            </a:r>
          </a:p>
        </p:txBody>
      </p:sp>
      <p:sp>
        <p:nvSpPr>
          <p:cNvPr id="82" name="Shape 82"/>
          <p:cNvSpPr txBox="1"/>
          <p:nvPr>
            <p:ph idx="1" type="body"/>
          </p:nvPr>
        </p:nvSpPr>
        <p:spPr>
          <a:xfrm>
            <a:off x="311700" y="1468825"/>
            <a:ext cx="8520600" cy="3099900"/>
          </a:xfrm>
          <a:prstGeom prst="rect">
            <a:avLst/>
          </a:prstGeom>
        </p:spPr>
        <p:txBody>
          <a:bodyPr anchorCtr="0" anchor="t" bIns="91425" lIns="91425" rIns="91425" tIns="91425">
            <a:noAutofit/>
          </a:bodyPr>
          <a:lstStyle/>
          <a:p>
            <a:pPr indent="-228600" lvl="0" marL="457200" rtl="0">
              <a:spcBef>
                <a:spcPts val="0"/>
              </a:spcBef>
              <a:buAutoNum type="arabicPeriod"/>
            </a:pPr>
            <a:r>
              <a:rPr lang="en"/>
              <a:t>Login</a:t>
            </a:r>
          </a:p>
          <a:p>
            <a:pPr lvl="0">
              <a:spcBef>
                <a:spcPts val="0"/>
              </a:spcBef>
              <a:buNone/>
            </a:pPr>
            <a:r>
              <a:t/>
            </a:r>
            <a:endParaRPr/>
          </a:p>
        </p:txBody>
      </p:sp>
      <p:pic>
        <p:nvPicPr>
          <p:cNvPr id="83" name="Shape 83"/>
          <p:cNvPicPr preferRelativeResize="0"/>
          <p:nvPr/>
        </p:nvPicPr>
        <p:blipFill>
          <a:blip r:embed="rId3">
            <a:alphaModFix/>
          </a:blip>
          <a:stretch>
            <a:fillRect/>
          </a:stretch>
        </p:blipFill>
        <p:spPr>
          <a:xfrm>
            <a:off x="1244250" y="2069100"/>
            <a:ext cx="6078449" cy="2658175"/>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t>Fitur</a:t>
            </a:r>
          </a:p>
        </p:txBody>
      </p:sp>
      <p:sp>
        <p:nvSpPr>
          <p:cNvPr id="89" name="Shape 89"/>
          <p:cNvSpPr txBox="1"/>
          <p:nvPr>
            <p:ph idx="1" type="body"/>
          </p:nvPr>
        </p:nvSpPr>
        <p:spPr>
          <a:xfrm>
            <a:off x="311700" y="1468825"/>
            <a:ext cx="8520600" cy="3099900"/>
          </a:xfrm>
          <a:prstGeom prst="rect">
            <a:avLst/>
          </a:prstGeom>
        </p:spPr>
        <p:txBody>
          <a:bodyPr anchorCtr="0" anchor="t" bIns="91425" lIns="91425" rIns="91425" tIns="91425">
            <a:noAutofit/>
          </a:bodyPr>
          <a:lstStyle/>
          <a:p>
            <a:pPr lvl="0">
              <a:spcBef>
                <a:spcPts val="0"/>
              </a:spcBef>
              <a:buNone/>
            </a:pPr>
            <a:r>
              <a:rPr lang="en"/>
              <a:t>2. Signup</a:t>
            </a:r>
          </a:p>
        </p:txBody>
      </p:sp>
      <p:pic>
        <p:nvPicPr>
          <p:cNvPr id="90" name="Shape 90"/>
          <p:cNvPicPr preferRelativeResize="0"/>
          <p:nvPr/>
        </p:nvPicPr>
        <p:blipFill>
          <a:blip r:embed="rId3">
            <a:alphaModFix/>
          </a:blip>
          <a:stretch>
            <a:fillRect/>
          </a:stretch>
        </p:blipFill>
        <p:spPr>
          <a:xfrm>
            <a:off x="1783825" y="1468825"/>
            <a:ext cx="5282299" cy="349585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t>Fitur</a:t>
            </a:r>
          </a:p>
        </p:txBody>
      </p:sp>
      <p:sp>
        <p:nvSpPr>
          <p:cNvPr id="96" name="Shape 96"/>
          <p:cNvSpPr txBox="1"/>
          <p:nvPr>
            <p:ph idx="1" type="body"/>
          </p:nvPr>
        </p:nvSpPr>
        <p:spPr>
          <a:xfrm>
            <a:off x="311700" y="1468825"/>
            <a:ext cx="8520600" cy="3099900"/>
          </a:xfrm>
          <a:prstGeom prst="rect">
            <a:avLst/>
          </a:prstGeom>
        </p:spPr>
        <p:txBody>
          <a:bodyPr anchorCtr="0" anchor="t" bIns="91425" lIns="91425" rIns="91425" tIns="91425">
            <a:noAutofit/>
          </a:bodyPr>
          <a:lstStyle/>
          <a:p>
            <a:pPr lvl="0">
              <a:spcBef>
                <a:spcPts val="0"/>
              </a:spcBef>
              <a:buNone/>
            </a:pPr>
            <a:r>
              <a:rPr lang="en"/>
              <a:t>3. Catalog product</a:t>
            </a:r>
          </a:p>
          <a:p>
            <a:pPr lvl="0">
              <a:spcBef>
                <a:spcPts val="0"/>
              </a:spcBef>
              <a:buNone/>
            </a:pPr>
            <a:r>
              <a:t/>
            </a:r>
            <a:endParaRPr/>
          </a:p>
        </p:txBody>
      </p:sp>
      <p:pic>
        <p:nvPicPr>
          <p:cNvPr id="97" name="Shape 97"/>
          <p:cNvPicPr preferRelativeResize="0"/>
          <p:nvPr/>
        </p:nvPicPr>
        <p:blipFill>
          <a:blip r:embed="rId3">
            <a:alphaModFix/>
          </a:blip>
          <a:stretch>
            <a:fillRect/>
          </a:stretch>
        </p:blipFill>
        <p:spPr>
          <a:xfrm>
            <a:off x="703650" y="1942650"/>
            <a:ext cx="5837225" cy="2673824"/>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t>Fitur</a:t>
            </a:r>
          </a:p>
        </p:txBody>
      </p:sp>
      <p:sp>
        <p:nvSpPr>
          <p:cNvPr id="103" name="Shape 103"/>
          <p:cNvSpPr txBox="1"/>
          <p:nvPr>
            <p:ph idx="1" type="body"/>
          </p:nvPr>
        </p:nvSpPr>
        <p:spPr>
          <a:xfrm>
            <a:off x="311700" y="1468825"/>
            <a:ext cx="8520600" cy="3099900"/>
          </a:xfrm>
          <a:prstGeom prst="rect">
            <a:avLst/>
          </a:prstGeom>
        </p:spPr>
        <p:txBody>
          <a:bodyPr anchorCtr="0" anchor="t" bIns="91425" lIns="91425" rIns="91425" tIns="91425">
            <a:noAutofit/>
          </a:bodyPr>
          <a:lstStyle/>
          <a:p>
            <a:pPr lvl="0">
              <a:spcBef>
                <a:spcPts val="0"/>
              </a:spcBef>
              <a:buNone/>
            </a:pPr>
            <a:r>
              <a:rPr lang="en"/>
              <a:t>4. Cart</a:t>
            </a:r>
          </a:p>
          <a:p>
            <a:pPr lvl="0">
              <a:spcBef>
                <a:spcPts val="0"/>
              </a:spcBef>
              <a:buNone/>
            </a:pPr>
            <a:r>
              <a:t/>
            </a:r>
            <a:endParaRPr/>
          </a:p>
        </p:txBody>
      </p:sp>
      <p:pic>
        <p:nvPicPr>
          <p:cNvPr id="104" name="Shape 104"/>
          <p:cNvPicPr preferRelativeResize="0"/>
          <p:nvPr/>
        </p:nvPicPr>
        <p:blipFill rotWithShape="1">
          <a:blip r:embed="rId3">
            <a:alphaModFix/>
          </a:blip>
          <a:srcRect b="23471" l="0" r="0" t="0"/>
          <a:stretch/>
        </p:blipFill>
        <p:spPr>
          <a:xfrm>
            <a:off x="842375" y="1989274"/>
            <a:ext cx="6513116" cy="2579449"/>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t>Fitur</a:t>
            </a:r>
          </a:p>
        </p:txBody>
      </p:sp>
      <p:sp>
        <p:nvSpPr>
          <p:cNvPr id="110" name="Shape 110"/>
          <p:cNvSpPr txBox="1"/>
          <p:nvPr>
            <p:ph idx="1" type="body"/>
          </p:nvPr>
        </p:nvSpPr>
        <p:spPr>
          <a:xfrm>
            <a:off x="311700" y="1468825"/>
            <a:ext cx="8520600" cy="3099900"/>
          </a:xfrm>
          <a:prstGeom prst="rect">
            <a:avLst/>
          </a:prstGeom>
        </p:spPr>
        <p:txBody>
          <a:bodyPr anchorCtr="0" anchor="t" bIns="91425" lIns="91425" rIns="91425" tIns="91425">
            <a:noAutofit/>
          </a:bodyPr>
          <a:lstStyle/>
          <a:p>
            <a:pPr lvl="0">
              <a:spcBef>
                <a:spcPts val="0"/>
              </a:spcBef>
              <a:buNone/>
            </a:pPr>
            <a:r>
              <a:rPr lang="en"/>
              <a:t>5. Payment</a:t>
            </a:r>
          </a:p>
          <a:p>
            <a:pPr lvl="0">
              <a:spcBef>
                <a:spcPts val="0"/>
              </a:spcBef>
              <a:buNone/>
            </a:pPr>
            <a:r>
              <a:t/>
            </a:r>
            <a:endParaRPr/>
          </a:p>
        </p:txBody>
      </p:sp>
      <p:pic>
        <p:nvPicPr>
          <p:cNvPr id="111" name="Shape 111"/>
          <p:cNvPicPr preferRelativeResize="0"/>
          <p:nvPr/>
        </p:nvPicPr>
        <p:blipFill>
          <a:blip r:embed="rId3">
            <a:alphaModFix/>
          </a:blip>
          <a:stretch>
            <a:fillRect/>
          </a:stretch>
        </p:blipFill>
        <p:spPr>
          <a:xfrm>
            <a:off x="624350" y="1906024"/>
            <a:ext cx="6132250" cy="2880699"/>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t>Fitur</a:t>
            </a:r>
          </a:p>
        </p:txBody>
      </p:sp>
      <p:sp>
        <p:nvSpPr>
          <p:cNvPr id="117" name="Shape 117"/>
          <p:cNvSpPr txBox="1"/>
          <p:nvPr>
            <p:ph idx="1" type="body"/>
          </p:nvPr>
        </p:nvSpPr>
        <p:spPr>
          <a:xfrm>
            <a:off x="311700" y="1468825"/>
            <a:ext cx="8520600" cy="3099900"/>
          </a:xfrm>
          <a:prstGeom prst="rect">
            <a:avLst/>
          </a:prstGeom>
        </p:spPr>
        <p:txBody>
          <a:bodyPr anchorCtr="0" anchor="t" bIns="91425" lIns="91425" rIns="91425" tIns="91425">
            <a:noAutofit/>
          </a:bodyPr>
          <a:lstStyle/>
          <a:p>
            <a:pPr lvl="0">
              <a:spcBef>
                <a:spcPts val="0"/>
              </a:spcBef>
              <a:buNone/>
            </a:pPr>
            <a:r>
              <a:t/>
            </a:r>
            <a:endParaRPr/>
          </a:p>
        </p:txBody>
      </p:sp>
      <p:pic>
        <p:nvPicPr>
          <p:cNvPr id="118" name="Shape 118"/>
          <p:cNvPicPr preferRelativeResize="0"/>
          <p:nvPr/>
        </p:nvPicPr>
        <p:blipFill>
          <a:blip r:embed="rId3">
            <a:alphaModFix/>
          </a:blip>
          <a:stretch>
            <a:fillRect/>
          </a:stretch>
        </p:blipFill>
        <p:spPr>
          <a:xfrm>
            <a:off x="366700" y="1369726"/>
            <a:ext cx="6625249" cy="3558825"/>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modern-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