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erif Display" charset="1" panose="00000000000000000000"/>
      <p:regular r:id="rId10"/>
    </p:embeddedFont>
    <p:embeddedFont>
      <p:font typeface="DM Serif Display Italics" charset="1" panose="000000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7509" r="0" b="27509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9166143" cy="10287000"/>
            <a:chOff x="0" y="0"/>
            <a:chExt cx="1705355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CC0DF">
                <a:alpha val="0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383431"/>
            <a:ext cx="15784864" cy="437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42"/>
              </a:lnSpc>
            </a:pPr>
            <a:r>
              <a:rPr lang="en-US" sz="9699" spc="708">
                <a:solidFill>
                  <a:srgbClr val="F9F5F0"/>
                </a:solidFill>
                <a:latin typeface="DM Serif Display Italics"/>
              </a:rPr>
              <a:t>Exploring Vizag, Araku Valley: A 5-Day Adventure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21857" y="0"/>
            <a:ext cx="9166143" cy="10287000"/>
            <a:chOff x="0" y="0"/>
            <a:chExt cx="170535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6C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21857" y="820882"/>
            <a:ext cx="9144000" cy="8645236"/>
          </a:xfrm>
          <a:custGeom>
            <a:avLst/>
            <a:gdLst/>
            <a:ahLst/>
            <a:cxnLst/>
            <a:rect r="r" b="b" t="t" l="l"/>
            <a:pathLst>
              <a:path h="8645236" w="9144000">
                <a:moveTo>
                  <a:pt x="0" y="0"/>
                </a:moveTo>
                <a:lnTo>
                  <a:pt x="9144000" y="0"/>
                </a:lnTo>
                <a:lnTo>
                  <a:pt x="9144000" y="8645236"/>
                </a:lnTo>
                <a:lnTo>
                  <a:pt x="0" y="8645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47635" y="1666232"/>
            <a:ext cx="4514587" cy="6788853"/>
          </a:xfrm>
          <a:custGeom>
            <a:avLst/>
            <a:gdLst/>
            <a:ahLst/>
            <a:cxnLst/>
            <a:rect r="r" b="b" t="t" l="l"/>
            <a:pathLst>
              <a:path h="6788853" w="4514587">
                <a:moveTo>
                  <a:pt x="0" y="0"/>
                </a:moveTo>
                <a:lnTo>
                  <a:pt x="4514587" y="0"/>
                </a:lnTo>
                <a:lnTo>
                  <a:pt x="4514587" y="6788853"/>
                </a:lnTo>
                <a:lnTo>
                  <a:pt x="0" y="6788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557" y="1339525"/>
            <a:ext cx="272427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2666CF"/>
                </a:solidFill>
                <a:latin typeface="DM Serif Display"/>
              </a:rPr>
              <a:t>08551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80338" y="9339721"/>
            <a:ext cx="435682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9F5F0"/>
                </a:solidFill>
                <a:latin typeface="Poppins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6557" y="2170415"/>
            <a:ext cx="639495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2666CF"/>
                </a:solidFill>
                <a:latin typeface="DM Serif Display"/>
              </a:rPr>
              <a:t>Kirandul Express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0049" y="5140008"/>
            <a:ext cx="2287132" cy="68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D2D2D"/>
                </a:solidFill>
                <a:latin typeface="Poppins Bold"/>
              </a:rPr>
              <a:t>06:45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14384" y="5140008"/>
            <a:ext cx="2287132" cy="68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D2D2D"/>
                </a:solidFill>
                <a:latin typeface="Poppins Bold"/>
              </a:rPr>
              <a:t>10:55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0049" y="4319588"/>
            <a:ext cx="22871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 Bold"/>
              </a:rPr>
              <a:t>VSKP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4384" y="4319588"/>
            <a:ext cx="22871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 Bold"/>
              </a:rPr>
              <a:t>ARK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58238" y="4319588"/>
            <a:ext cx="8898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"/>
              </a:rPr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66143" cy="10287000"/>
            <a:chOff x="0" y="0"/>
            <a:chExt cx="170535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6C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144000" cy="8761615"/>
          </a:xfrm>
          <a:custGeom>
            <a:avLst/>
            <a:gdLst/>
            <a:ahLst/>
            <a:cxnLst/>
            <a:rect r="r" b="b" t="t" l="l"/>
            <a:pathLst>
              <a:path h="8761615" w="9144000">
                <a:moveTo>
                  <a:pt x="0" y="0"/>
                </a:moveTo>
                <a:lnTo>
                  <a:pt x="9144000" y="0"/>
                </a:lnTo>
                <a:lnTo>
                  <a:pt x="9144000" y="8761615"/>
                </a:lnTo>
                <a:lnTo>
                  <a:pt x="0" y="8761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123"/>
            <a:ext cx="694583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2666CF"/>
                </a:solidFill>
                <a:latin typeface="DM Serif Display"/>
              </a:rPr>
              <a:t>Hotel Info to be updated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8246" y="1560809"/>
            <a:ext cx="6945834" cy="252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 Bold"/>
              </a:rPr>
              <a:t>Thinking of this - https://tourism.ap.gov.in/home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 Bold"/>
              </a:rPr>
              <a:t>MAYURI, HARITHA HILL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8246" y="3625829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Address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5503" y="3625829"/>
            <a:ext cx="324903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Google link will be pasted here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8473" y="5139522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Meals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25503" y="5139522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Breakfast Included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037827"/>
          <a:ext cx="16221075" cy="7099800"/>
        </p:xfrm>
        <a:graphic>
          <a:graphicData uri="http://schemas.openxmlformats.org/drawingml/2006/table">
            <a:tbl>
              <a:tblPr/>
              <a:tblGrid>
                <a:gridCol w="4092924"/>
                <a:gridCol w="12128151"/>
              </a:tblGrid>
              <a:tr h="7820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5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Chaparai Waterfalls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Rana Jellada Waterfalls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Padmapuram Gardens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Take toy train ride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Tribal Museum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Coffee Museum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3 - Araku Valley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037827"/>
          <a:ext cx="16221075" cy="3250369"/>
        </p:xfrm>
        <a:graphic>
          <a:graphicData uri="http://schemas.openxmlformats.org/drawingml/2006/table">
            <a:tbl>
              <a:tblPr/>
              <a:tblGrid>
                <a:gridCol w="4092924"/>
                <a:gridCol w="12128151"/>
              </a:tblGrid>
              <a:tr h="7833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Lambasingi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Explore local/Rest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4 - Lambasingi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037827"/>
          <a:ext cx="16221075" cy="7099800"/>
        </p:xfrm>
        <a:graphic>
          <a:graphicData uri="http://schemas.openxmlformats.org/drawingml/2006/table">
            <a:tbl>
              <a:tblPr/>
              <a:tblGrid>
                <a:gridCol w="4092924"/>
                <a:gridCol w="12128151"/>
              </a:tblGrid>
              <a:tr h="7820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15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Shooting spot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Sunkarimetta Baptist Church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Ananthagiri Coffee plantations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Galikonda Viewpoint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Ananthagiri Waterfalls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8346635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3 - Moving away from Araku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037827"/>
          <a:ext cx="16221075" cy="3110436"/>
        </p:xfrm>
        <a:graphic>
          <a:graphicData uri="http://schemas.openxmlformats.org/drawingml/2006/table">
            <a:tbl>
              <a:tblPr/>
              <a:tblGrid>
                <a:gridCol w="4092924"/>
                <a:gridCol w="12128151"/>
              </a:tblGrid>
              <a:tr h="7834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Katika waterfalls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33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Borra caves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8346635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3 - Moving away from Araku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66143" cy="10287000"/>
            <a:chOff x="0" y="0"/>
            <a:chExt cx="170535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6C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66143" y="4591148"/>
            <a:ext cx="9121857" cy="5695852"/>
          </a:xfrm>
          <a:custGeom>
            <a:avLst/>
            <a:gdLst/>
            <a:ahLst/>
            <a:cxnLst/>
            <a:rect r="r" b="b" t="t" l="l"/>
            <a:pathLst>
              <a:path h="5695852" w="9121857">
                <a:moveTo>
                  <a:pt x="0" y="0"/>
                </a:moveTo>
                <a:lnTo>
                  <a:pt x="9121857" y="0"/>
                </a:lnTo>
                <a:lnTo>
                  <a:pt x="9121857" y="5695852"/>
                </a:lnTo>
                <a:lnTo>
                  <a:pt x="0" y="5695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90625"/>
            <a:ext cx="7430883" cy="218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8400" spc="310">
                <a:solidFill>
                  <a:srgbClr val="F9F5F0"/>
                </a:solidFill>
                <a:latin typeface="DM Serif Display"/>
              </a:rPr>
              <a:t>Bye bye Mountains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1511" y="2801154"/>
            <a:ext cx="8667803" cy="7048472"/>
          </a:xfrm>
          <a:custGeom>
            <a:avLst/>
            <a:gdLst/>
            <a:ahLst/>
            <a:cxnLst/>
            <a:rect r="r" b="b" t="t" l="l"/>
            <a:pathLst>
              <a:path h="7048472" w="8667803">
                <a:moveTo>
                  <a:pt x="0" y="0"/>
                </a:moveTo>
                <a:lnTo>
                  <a:pt x="8667803" y="0"/>
                </a:lnTo>
                <a:lnTo>
                  <a:pt x="8667803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2974" r="0" b="-72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3470" y="513876"/>
            <a:ext cx="8357118" cy="7048472"/>
          </a:xfrm>
          <a:custGeom>
            <a:avLst/>
            <a:gdLst/>
            <a:ahLst/>
            <a:cxnLst/>
            <a:rect r="r" b="b" t="t" l="l"/>
            <a:pathLst>
              <a:path h="7048472" w="8357118">
                <a:moveTo>
                  <a:pt x="0" y="0"/>
                </a:moveTo>
                <a:lnTo>
                  <a:pt x="8357118" y="0"/>
                </a:lnTo>
                <a:lnTo>
                  <a:pt x="8357118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8566" r="0" b="-6856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77548" y="1028700"/>
            <a:ext cx="4812129" cy="3290902"/>
            <a:chOff x="0" y="0"/>
            <a:chExt cx="1267392" cy="8667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403" cy="866740"/>
            </a:xfrm>
            <a:custGeom>
              <a:avLst/>
              <a:gdLst/>
              <a:ahLst/>
              <a:cxnLst/>
              <a:rect r="r" b="b" t="t" l="l"/>
              <a:pathLst>
                <a:path h="866740" w="1267403">
                  <a:moveTo>
                    <a:pt x="977219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360549"/>
                  </a:cubicBezTo>
                  <a:cubicBezTo>
                    <a:pt x="0" y="541708"/>
                    <a:pt x="66279" y="636849"/>
                    <a:pt x="162037" y="680991"/>
                  </a:cubicBezTo>
                  <a:lnTo>
                    <a:pt x="162037" y="866740"/>
                  </a:lnTo>
                  <a:lnTo>
                    <a:pt x="353844" y="707272"/>
                  </a:lnTo>
                  <a:lnTo>
                    <a:pt x="977219" y="707272"/>
                  </a:lnTo>
                  <a:cubicBezTo>
                    <a:pt x="1140955" y="707272"/>
                    <a:pt x="1267392" y="583759"/>
                    <a:pt x="1267392" y="360514"/>
                  </a:cubicBezTo>
                  <a:cubicBezTo>
                    <a:pt x="1267403" y="123512"/>
                    <a:pt x="1140955" y="0"/>
                    <a:pt x="977219" y="0"/>
                  </a:cubicBez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568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Poppins"/>
                </a:rPr>
                <a:t>Em bro, veldama vizag tour ki????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2171283">
            <a:off x="12081556" y="1529245"/>
            <a:ext cx="4458629" cy="2700338"/>
            <a:chOff x="0" y="0"/>
            <a:chExt cx="1174289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74301" cy="711200"/>
            </a:xfrm>
            <a:custGeom>
              <a:avLst/>
              <a:gdLst/>
              <a:ahLst/>
              <a:cxnLst/>
              <a:rect r="r" b="b" t="t" l="l"/>
              <a:pathLst>
                <a:path h="711200" w="1174301">
                  <a:moveTo>
                    <a:pt x="885702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885702" y="551732"/>
                  </a:lnTo>
                  <a:cubicBezTo>
                    <a:pt x="1047852" y="551732"/>
                    <a:pt x="1174289" y="428220"/>
                    <a:pt x="1174289" y="275861"/>
                  </a:cubicBezTo>
                  <a:cubicBezTo>
                    <a:pt x="1174301" y="123512"/>
                    <a:pt x="1047852" y="0"/>
                    <a:pt x="885702" y="0"/>
                  </a:cubicBez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558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Poppins"/>
                </a:rPr>
                <a:t>Nen raanu ra, work undi "FULL STRESS"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02480" y="9339721"/>
            <a:ext cx="435682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666CF"/>
                </a:solidFill>
                <a:latin typeface="Poppi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5495" y="3114576"/>
            <a:ext cx="13694546" cy="316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Poppins Bold"/>
              </a:rPr>
              <a:t>For those who are thinking the same</a:t>
            </a:r>
          </a:p>
          <a:p>
            <a:pPr algn="ctr">
              <a:lnSpc>
                <a:spcPts val="643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Poppins Bold"/>
              </a:rPr>
              <a:t>Money returns, time doesn't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Poppins Bold"/>
              </a:rPr>
              <a:t>                                                                                                        </a:t>
            </a:r>
            <a:r>
              <a:rPr lang="en-US" sz="3599">
                <a:solidFill>
                  <a:srgbClr val="000000"/>
                </a:solidFill>
                <a:latin typeface="Poppins Italics"/>
              </a:rPr>
              <a:t> -- wise man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66143" cy="10287000"/>
            <a:chOff x="0" y="0"/>
            <a:chExt cx="170535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6C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820882"/>
            <a:ext cx="9144000" cy="8645236"/>
          </a:xfrm>
          <a:custGeom>
            <a:avLst/>
            <a:gdLst/>
            <a:ahLst/>
            <a:cxnLst/>
            <a:rect r="r" b="b" t="t" l="l"/>
            <a:pathLst>
              <a:path h="8645236" w="9144000">
                <a:moveTo>
                  <a:pt x="0" y="0"/>
                </a:moveTo>
                <a:lnTo>
                  <a:pt x="9144000" y="0"/>
                </a:lnTo>
                <a:lnTo>
                  <a:pt x="9144000" y="8645236"/>
                </a:lnTo>
                <a:lnTo>
                  <a:pt x="0" y="8645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69778" y="1666232"/>
            <a:ext cx="4514587" cy="6788853"/>
          </a:xfrm>
          <a:custGeom>
            <a:avLst/>
            <a:gdLst/>
            <a:ahLst/>
            <a:cxnLst/>
            <a:rect r="r" b="b" t="t" l="l"/>
            <a:pathLst>
              <a:path h="6788853" w="4514587">
                <a:moveTo>
                  <a:pt x="0" y="0"/>
                </a:moveTo>
                <a:lnTo>
                  <a:pt x="4514587" y="0"/>
                </a:lnTo>
                <a:lnTo>
                  <a:pt x="4514587" y="6788853"/>
                </a:lnTo>
                <a:lnTo>
                  <a:pt x="0" y="6788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39525"/>
            <a:ext cx="2724274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2666CF"/>
                </a:solidFill>
                <a:latin typeface="DM Serif Display"/>
              </a:rPr>
              <a:t>12740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02480" y="9339721"/>
            <a:ext cx="435682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9F5F0"/>
                </a:solidFill>
                <a:latin typeface="Poppins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70415"/>
            <a:ext cx="382443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2666CF"/>
                </a:solidFill>
                <a:latin typeface="DM Serif Display"/>
              </a:rPr>
              <a:t>Garibrath EXP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2192" y="5140008"/>
            <a:ext cx="2287132" cy="68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D2D2D"/>
                </a:solidFill>
                <a:latin typeface="Poppins Bold"/>
              </a:rPr>
              <a:t>23:35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6526" y="5140008"/>
            <a:ext cx="2287132" cy="68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2D2D2D"/>
                </a:solidFill>
                <a:latin typeface="Poppins Bold"/>
              </a:rPr>
              <a:t>07:40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2192" y="4319588"/>
            <a:ext cx="22871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 Bold"/>
              </a:rPr>
              <a:t>KMT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36526" y="4319588"/>
            <a:ext cx="22871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 Bold"/>
              </a:rPr>
              <a:t>VSKP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80381" y="4319588"/>
            <a:ext cx="88983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D2D"/>
                </a:solidFill>
                <a:latin typeface="Poppins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66143" cy="10287000"/>
            <a:chOff x="0" y="0"/>
            <a:chExt cx="170535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5355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05355">
                  <a:moveTo>
                    <a:pt x="0" y="0"/>
                  </a:moveTo>
                  <a:lnTo>
                    <a:pt x="1705355" y="0"/>
                  </a:lnTo>
                  <a:lnTo>
                    <a:pt x="170535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6C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144000" cy="8761615"/>
          </a:xfrm>
          <a:custGeom>
            <a:avLst/>
            <a:gdLst/>
            <a:ahLst/>
            <a:cxnLst/>
            <a:rect r="r" b="b" t="t" l="l"/>
            <a:pathLst>
              <a:path h="8761615" w="9144000">
                <a:moveTo>
                  <a:pt x="0" y="0"/>
                </a:moveTo>
                <a:lnTo>
                  <a:pt x="9144000" y="0"/>
                </a:lnTo>
                <a:lnTo>
                  <a:pt x="9144000" y="8761615"/>
                </a:lnTo>
                <a:lnTo>
                  <a:pt x="0" y="8761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123"/>
            <a:ext cx="694583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2666CF"/>
                </a:solidFill>
                <a:latin typeface="DM Serif Display"/>
              </a:rPr>
              <a:t>Hotel Info to be updated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02480" y="9339721"/>
            <a:ext cx="435682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9F5F0"/>
                </a:solidFill>
                <a:latin typeface="Poppi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473" y="2673210"/>
            <a:ext cx="49602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 Bold"/>
              </a:rPr>
              <a:t>Write down hotel's name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8246" y="3625829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Address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25503" y="3625829"/>
            <a:ext cx="324903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Google link will be pasted here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473" y="5139522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Meals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5503" y="5139522"/>
            <a:ext cx="324903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D2D2D"/>
                </a:solidFill>
                <a:latin typeface="Poppins"/>
              </a:rPr>
              <a:t>Breakfast Included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305050"/>
          <a:ext cx="16221075" cy="6944512"/>
        </p:xfrm>
        <a:graphic>
          <a:graphicData uri="http://schemas.openxmlformats.org/drawingml/2006/table">
            <a:tbl>
              <a:tblPr/>
              <a:tblGrid>
                <a:gridCol w="2427125"/>
                <a:gridCol w="3480508"/>
                <a:gridCol w="10313441"/>
              </a:tblGrid>
              <a:tr h="782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9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8:00-9:00(Optional)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Simhachalam Temple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Closures(if any):  All days open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Location: 16Km away from railway station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(Have breakfast later on ~1hr)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9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10:00-11:30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Kailasagiri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Hours: Opens up by 10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 varies with ropeway: ~100/person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Location: On the way to RK beach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Must try: Ropeway, Toy Train Ride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12:00-13:00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Tenneti Park/Beach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Relax, Spend some time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Free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13:30-15:00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RK beach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Free.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Have Lunch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Try water Activities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2902480" y="9339721"/>
            <a:ext cx="4356820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666CF"/>
                </a:solidFill>
                <a:latin typeface="Poppins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1 - Vizag City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305050"/>
          <a:ext cx="16221075" cy="6944308"/>
        </p:xfrm>
        <a:graphic>
          <a:graphicData uri="http://schemas.openxmlformats.org/drawingml/2006/table">
            <a:tbl>
              <a:tblPr/>
              <a:tblGrid>
                <a:gridCol w="2427125"/>
                <a:gridCol w="3480508"/>
                <a:gridCol w="10313441"/>
              </a:tblGrid>
              <a:tr h="782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15:30-16:00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Thotlakonda Buddhist Monk site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16:40-17:30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Beemili Beach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18:00-19:00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INS Kursura/Submarine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40/Person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19:20-20:30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TU 142 Aircraft Museum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70/Person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Last Location of the day 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Rest to roar tomorrow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1 - Vizag City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305050"/>
          <a:ext cx="16221075" cy="6944308"/>
        </p:xfrm>
        <a:graphic>
          <a:graphicData uri="http://schemas.openxmlformats.org/drawingml/2006/table">
            <a:tbl>
              <a:tblPr/>
              <a:tblGrid>
                <a:gridCol w="2427125"/>
                <a:gridCol w="3480508"/>
                <a:gridCol w="10313441"/>
              </a:tblGrid>
              <a:tr h="782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6:00-7:30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Random Beach road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Experience the beach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Anum/Anums Family exempted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9:00-9:15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War memorial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9:20-10:00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VUDA Park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20/Person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Return to room, have breakfast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11:00-13:00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Zoo Park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50/Person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2 - Vizag City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9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313992"/>
          <a:ext cx="16221075" cy="6944308"/>
        </p:xfrm>
        <a:graphic>
          <a:graphicData uri="http://schemas.openxmlformats.org/drawingml/2006/table">
            <a:tbl>
              <a:tblPr/>
              <a:tblGrid>
                <a:gridCol w="2427125"/>
                <a:gridCol w="3480508"/>
                <a:gridCol w="10313441"/>
              </a:tblGrid>
              <a:tr h="782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13:30-14:15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Matsyadarshini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30/Person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8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16:00-16:30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Dolphins nose light house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20/Person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9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17:00-17:30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Yarada Beach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Cost: Entry Free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18:00-20:00/21:00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RK beach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Famous for street food at this time</a:t>
                      </a:r>
                      <a:endParaRPr lang="en-US" sz="1100"/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Relax, Last location of the day </a:t>
                      </a:r>
                    </a:p>
                    <a:p>
                      <a:pPr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2D2D2D"/>
                          </a:solidFill>
                          <a:latin typeface="Poppins"/>
                        </a:rPr>
                        <a:t>Or can cover if anything missed on day-1, Sleep early to getup at 5:00AM next morning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D2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083244"/>
            <a:ext cx="382443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>
                <a:solidFill>
                  <a:srgbClr val="2666CF"/>
                </a:solidFill>
                <a:latin typeface="DM Serif Display"/>
              </a:rPr>
              <a:t>Day 2 - Vizag 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DAFofjFzytU</dc:identifier>
  <dcterms:modified xsi:type="dcterms:W3CDTF">2011-08-01T06:04:30Z</dcterms:modified>
  <cp:revision>1</cp:revision>
  <dc:title>Blue Grey Black Simple Minimalist Travel Plan Slides Template</dc:title>
</cp:coreProperties>
</file>