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jpDCT+WDNFAza6hriqXtvMPbbn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ddaa6d211b68214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ddaa6d211b6821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A">
  <p:cSld name="Cover A">
    <p:spTree>
      <p:nvGrpSpPr>
        <p:cNvPr id="11" name="Shape 11"/>
        <p:cNvGrpSpPr/>
        <p:nvPr/>
      </p:nvGrpSpPr>
      <p:grpSpPr>
        <a:xfrm>
          <a:off x="0" y="0"/>
          <a:ext cx="0" cy="0"/>
          <a:chOff x="0" y="0"/>
          <a:chExt cx="0" cy="0"/>
        </a:xfrm>
      </p:grpSpPr>
      <p:pic>
        <p:nvPicPr>
          <p:cNvPr id="12" name="Google Shape;12;p12"/>
          <p:cNvPicPr preferRelativeResize="0"/>
          <p:nvPr/>
        </p:nvPicPr>
        <p:blipFill rotWithShape="1">
          <a:blip r:embed="rId2">
            <a:alphaModFix/>
          </a:blip>
          <a:srcRect b="-71" l="0" r="0" t="0"/>
          <a:stretch/>
        </p:blipFill>
        <p:spPr>
          <a:xfrm rot="5400000">
            <a:off x="5356980" y="22983"/>
            <a:ext cx="6858000" cy="6812039"/>
          </a:xfrm>
          <a:prstGeom prst="rect">
            <a:avLst/>
          </a:prstGeom>
          <a:noFill/>
          <a:ln>
            <a:noFill/>
          </a:ln>
        </p:spPr>
      </p:pic>
      <p:pic>
        <p:nvPicPr>
          <p:cNvPr id="13" name="Google Shape;13;p12"/>
          <p:cNvPicPr preferRelativeResize="0"/>
          <p:nvPr/>
        </p:nvPicPr>
        <p:blipFill rotWithShape="1">
          <a:blip r:embed="rId3">
            <a:alphaModFix/>
          </a:blip>
          <a:srcRect b="0" l="0" r="0" t="0"/>
          <a:stretch/>
        </p:blipFill>
        <p:spPr>
          <a:xfrm>
            <a:off x="488951" y="495181"/>
            <a:ext cx="1988149" cy="203849"/>
          </a:xfrm>
          <a:prstGeom prst="rect">
            <a:avLst/>
          </a:prstGeom>
          <a:noFill/>
          <a:ln>
            <a:noFill/>
          </a:ln>
        </p:spPr>
      </p:pic>
      <p:sp>
        <p:nvSpPr>
          <p:cNvPr id="14" name="Google Shape;14;p12"/>
          <p:cNvSpPr txBox="1"/>
          <p:nvPr>
            <p:ph idx="1" type="subTitle"/>
          </p:nvPr>
        </p:nvSpPr>
        <p:spPr>
          <a:xfrm>
            <a:off x="488950" y="3976925"/>
            <a:ext cx="7353300" cy="424732"/>
          </a:xfrm>
          <a:prstGeom prst="rect">
            <a:avLst/>
          </a:prstGeom>
          <a:noFill/>
          <a:ln>
            <a:noFill/>
          </a:ln>
        </p:spPr>
        <p:txBody>
          <a:bodyPr anchorCtr="0" anchor="t" bIns="45700" lIns="91425" spcFirstLastPara="1" rIns="91425" wrap="square" tIns="45700">
            <a:sp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12"/>
          <p:cNvSpPr txBox="1"/>
          <p:nvPr>
            <p:ph idx="2" type="body"/>
          </p:nvPr>
        </p:nvSpPr>
        <p:spPr>
          <a:xfrm>
            <a:off x="488949" y="5670849"/>
            <a:ext cx="5120643" cy="350930"/>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1867"/>
              <a:buNone/>
              <a:defRPr sz="186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12"/>
          <p:cNvSpPr txBox="1"/>
          <p:nvPr>
            <p:ph idx="3" type="body"/>
          </p:nvPr>
        </p:nvSpPr>
        <p:spPr>
          <a:xfrm>
            <a:off x="488949" y="5955099"/>
            <a:ext cx="5120643" cy="295530"/>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1467"/>
              <a:buNone/>
              <a:defRPr sz="146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nvSpPr>
        <p:spPr>
          <a:xfrm>
            <a:off x="245534" y="6477000"/>
            <a:ext cx="11743269" cy="2032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b="0" i="0" lang="en-US" sz="800" u="none" cap="none" strike="noStrike">
                <a:solidFill>
                  <a:srgbClr val="A5A5A5"/>
                </a:solidFill>
                <a:latin typeface="Calibri"/>
                <a:ea typeface="Calibri"/>
                <a:cs typeface="Calibri"/>
                <a:sym typeface="Calibri"/>
              </a:rPr>
              <a:t>© 2022 Autodesk. All rights reserved.</a:t>
            </a:r>
            <a:endParaRPr/>
          </a:p>
        </p:txBody>
      </p:sp>
      <p:sp>
        <p:nvSpPr>
          <p:cNvPr id="19" name="Google Shape;19;p12"/>
          <p:cNvSpPr txBox="1"/>
          <p:nvPr>
            <p:ph type="title"/>
          </p:nvPr>
        </p:nvSpPr>
        <p:spPr>
          <a:xfrm>
            <a:off x="491321" y="1598502"/>
            <a:ext cx="8316383" cy="221599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333"/>
              <a:buFont typeface="Calibri"/>
              <a:buNone/>
              <a:defRPr sz="53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p:nvPr>
            <p:ph idx="2" type="pic"/>
          </p:nvPr>
        </p:nvSpPr>
        <p:spPr>
          <a:xfrm>
            <a:off x="5183188" y="987425"/>
            <a:ext cx="6172200" cy="4873625"/>
          </a:xfrm>
          <a:prstGeom prst="rect">
            <a:avLst/>
          </a:prstGeom>
          <a:noFill/>
          <a:ln>
            <a:noFill/>
          </a:ln>
        </p:spPr>
      </p:sp>
      <p:sp>
        <p:nvSpPr>
          <p:cNvPr id="77" name="Google Shape;77;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6" name="Shape 26"/>
        <p:cNvGrpSpPr/>
        <p:nvPr/>
      </p:nvGrpSpPr>
      <p:grpSpPr>
        <a:xfrm>
          <a:off x="0" y="0"/>
          <a:ext cx="0" cy="0"/>
          <a:chOff x="0" y="0"/>
          <a:chExt cx="0" cy="0"/>
        </a:xfrm>
      </p:grpSpPr>
      <p:pic>
        <p:nvPicPr>
          <p:cNvPr id="27" name="Google Shape;27;p14"/>
          <p:cNvPicPr preferRelativeResize="0"/>
          <p:nvPr/>
        </p:nvPicPr>
        <p:blipFill rotWithShape="1">
          <a:blip r:embed="rId2">
            <a:alphaModFix/>
          </a:blip>
          <a:srcRect b="0" l="0" r="0" t="0"/>
          <a:stretch/>
        </p:blipFill>
        <p:spPr>
          <a:xfrm>
            <a:off x="2159000" y="3025330"/>
            <a:ext cx="7874000" cy="807340"/>
          </a:xfrm>
          <a:prstGeom prst="rect">
            <a:avLst/>
          </a:prstGeom>
          <a:noFill/>
          <a:ln>
            <a:noFill/>
          </a:ln>
        </p:spPr>
      </p:pic>
      <p:sp>
        <p:nvSpPr>
          <p:cNvPr id="28" name="Google Shape;28;p14"/>
          <p:cNvSpPr txBox="1"/>
          <p:nvPr>
            <p:ph idx="1" type="body"/>
          </p:nvPr>
        </p:nvSpPr>
        <p:spPr>
          <a:xfrm>
            <a:off x="245534" y="5998415"/>
            <a:ext cx="11700933" cy="24976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A5A5A5"/>
              </a:buClr>
              <a:buSzPts val="800"/>
              <a:buNone/>
              <a:defRPr sz="800">
                <a:solidFill>
                  <a:srgbClr val="A5A5A5"/>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4"/>
          <p:cNvSpPr txBox="1"/>
          <p:nvPr/>
        </p:nvSpPr>
        <p:spPr>
          <a:xfrm>
            <a:off x="245533" y="6273800"/>
            <a:ext cx="11700936" cy="4064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800">
                <a:solidFill>
                  <a:srgbClr val="A5A5A5"/>
                </a:solidFill>
                <a:latin typeface="Calibri"/>
                <a:ea typeface="Calibri"/>
                <a:cs typeface="Calibri"/>
                <a:sym typeface="Calibri"/>
              </a:rPr>
              <a:t>Autodesk and the Autodesk logo are registered trademarks or trademarks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endParaRPr/>
          </a:p>
          <a:p>
            <a:pPr indent="0" lvl="0" marL="0" marR="0" rtl="0" algn="l">
              <a:lnSpc>
                <a:spcPct val="90000"/>
              </a:lnSpc>
              <a:spcBef>
                <a:spcPts val="400"/>
              </a:spcBef>
              <a:spcAft>
                <a:spcPts val="0"/>
              </a:spcAft>
              <a:buNone/>
            </a:pPr>
            <a:r>
              <a:rPr lang="en-US" sz="800">
                <a:solidFill>
                  <a:srgbClr val="A5A5A5"/>
                </a:solidFill>
                <a:latin typeface="Calibri"/>
                <a:ea typeface="Calibri"/>
                <a:cs typeface="Calibri"/>
                <a:sym typeface="Calibri"/>
              </a:rPr>
              <a:t>© 2022 Autodesk. All rights reserved.</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idx="4294967295" type="ctrTitle"/>
          </p:nvPr>
        </p:nvSpPr>
        <p:spPr>
          <a:xfrm>
            <a:off x="429683" y="1663469"/>
            <a:ext cx="10185099" cy="1107996"/>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2667"/>
              <a:buFont typeface="Calibri"/>
              <a:buNone/>
            </a:pPr>
            <a:r>
              <a:rPr b="1" i="0" lang="en-US" sz="2667" u="none" cap="none" strike="noStrike">
                <a:solidFill>
                  <a:schemeClr val="dk1"/>
                </a:solidFill>
                <a:latin typeface="Calibri"/>
                <a:ea typeface="Calibri"/>
                <a:cs typeface="Calibri"/>
                <a:sym typeface="Calibri"/>
              </a:rPr>
              <a:t>“Naan Mudhalvan”</a:t>
            </a:r>
            <a:br>
              <a:rPr b="0" i="0" lang="en-US" sz="2667" u="none" cap="none" strike="noStrike">
                <a:solidFill>
                  <a:schemeClr val="dk1"/>
                </a:solidFill>
                <a:latin typeface="Calibri"/>
                <a:ea typeface="Calibri"/>
                <a:cs typeface="Calibri"/>
                <a:sym typeface="Calibri"/>
              </a:rPr>
            </a:br>
            <a:r>
              <a:rPr b="1" i="0" lang="en-US" sz="2667" u="none" cap="none" strike="noStrike">
                <a:solidFill>
                  <a:schemeClr val="dk1"/>
                </a:solidFill>
                <a:latin typeface="Calibri"/>
                <a:ea typeface="Calibri"/>
                <a:cs typeface="Calibri"/>
                <a:sym typeface="Calibri"/>
              </a:rPr>
              <a:t>Autodesk Fusion 360 Design challenge</a:t>
            </a:r>
            <a:endParaRPr/>
          </a:p>
        </p:txBody>
      </p:sp>
      <p:sp>
        <p:nvSpPr>
          <p:cNvPr id="98" name="Google Shape;98;p1"/>
          <p:cNvSpPr txBox="1"/>
          <p:nvPr>
            <p:ph idx="1" type="subTitle"/>
          </p:nvPr>
        </p:nvSpPr>
        <p:spPr>
          <a:xfrm>
            <a:off x="488949" y="3112084"/>
            <a:ext cx="7353300" cy="313932"/>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1600"/>
              <a:buNone/>
            </a:pPr>
            <a:r>
              <a:rPr b="1" lang="en-US" sz="1600"/>
              <a:t>Level 1</a:t>
            </a:r>
            <a:endParaRPr/>
          </a:p>
        </p:txBody>
      </p:sp>
      <p:sp>
        <p:nvSpPr>
          <p:cNvPr id="99" name="Google Shape;99;p1"/>
          <p:cNvSpPr txBox="1"/>
          <p:nvPr>
            <p:ph idx="2" type="body"/>
          </p:nvPr>
        </p:nvSpPr>
        <p:spPr>
          <a:xfrm>
            <a:off x="488950" y="5343400"/>
            <a:ext cx="5120700" cy="6117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1800"/>
              <a:buNone/>
            </a:pPr>
            <a:r>
              <a:rPr lang="en-US"/>
              <a:t>Student names: F. Khaja Ezzazudtheen </a:t>
            </a:r>
            <a:r>
              <a:rPr lang="en-US"/>
              <a:t>Ahamed</a:t>
            </a:r>
            <a:r>
              <a:rPr lang="en-US"/>
              <a:t>,           Jogeshware Rao</a:t>
            </a:r>
            <a:endParaRPr/>
          </a:p>
        </p:txBody>
      </p:sp>
      <p:sp>
        <p:nvSpPr>
          <p:cNvPr id="100" name="Google Shape;100;p1"/>
          <p:cNvSpPr txBox="1"/>
          <p:nvPr>
            <p:ph idx="3" type="body"/>
          </p:nvPr>
        </p:nvSpPr>
        <p:spPr>
          <a:xfrm>
            <a:off x="488949" y="5955099"/>
            <a:ext cx="5120700" cy="3423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1800"/>
              <a:buNone/>
            </a:pPr>
            <a:r>
              <a:rPr lang="en-US" sz="1800"/>
              <a:t>Mentor Name</a:t>
            </a:r>
            <a:r>
              <a:rPr lang="en-US"/>
              <a:t>:- E.Vivekanand </a:t>
            </a:r>
            <a:endParaRPr/>
          </a:p>
        </p:txBody>
      </p:sp>
      <p:pic>
        <p:nvPicPr>
          <p:cNvPr descr="Mobirise Website Builder" id="101" name="Google Shape;101;p1"/>
          <p:cNvPicPr preferRelativeResize="0"/>
          <p:nvPr/>
        </p:nvPicPr>
        <p:blipFill rotWithShape="1">
          <a:blip r:embed="rId3">
            <a:alphaModFix/>
          </a:blip>
          <a:srcRect b="0" l="0" r="0" t="0"/>
          <a:stretch/>
        </p:blipFill>
        <p:spPr>
          <a:xfrm>
            <a:off x="5393119" y="3766635"/>
            <a:ext cx="6798880" cy="3091365"/>
          </a:xfrm>
          <a:prstGeom prst="rect">
            <a:avLst/>
          </a:prstGeom>
          <a:noFill/>
          <a:ln>
            <a:noFill/>
          </a:ln>
        </p:spPr>
      </p:pic>
      <p:pic>
        <p:nvPicPr>
          <p:cNvPr descr="Fusion 360 - Apps on Google Play" id="102" name="Google Shape;102;p1"/>
          <p:cNvPicPr preferRelativeResize="0"/>
          <p:nvPr/>
        </p:nvPicPr>
        <p:blipFill rotWithShape="1">
          <a:blip r:embed="rId4">
            <a:alphaModFix/>
          </a:blip>
          <a:srcRect b="0" l="0" r="0" t="0"/>
          <a:stretch/>
        </p:blipFill>
        <p:spPr>
          <a:xfrm>
            <a:off x="10982324" y="66675"/>
            <a:ext cx="1209675" cy="1209675"/>
          </a:xfrm>
          <a:prstGeom prst="rect">
            <a:avLst/>
          </a:prstGeom>
          <a:noFill/>
          <a:ln>
            <a:noFill/>
          </a:ln>
        </p:spPr>
      </p:pic>
      <p:sp>
        <p:nvSpPr>
          <p:cNvPr id="103" name="Google Shape;103;p1"/>
          <p:cNvSpPr txBox="1"/>
          <p:nvPr/>
        </p:nvSpPr>
        <p:spPr>
          <a:xfrm>
            <a:off x="488949" y="3450469"/>
            <a:ext cx="7353300" cy="3135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College/ Institute name:- AALIM MUHAMMED SALEGH COLLEGE </a:t>
            </a:r>
            <a:r>
              <a:rPr lang="en-US" sz="1600">
                <a:solidFill>
                  <a:schemeClr val="dk1"/>
                </a:solidFill>
                <a:latin typeface="Calibri"/>
                <a:ea typeface="Calibri"/>
                <a:cs typeface="Calibri"/>
                <a:sym typeface="Calibri"/>
              </a:rPr>
              <a:t>OF ENGINEERING </a:t>
            </a:r>
            <a:endParaRPr/>
          </a:p>
        </p:txBody>
      </p:sp>
      <p:sp>
        <p:nvSpPr>
          <p:cNvPr id="104" name="Google Shape;104;p1"/>
          <p:cNvSpPr txBox="1"/>
          <p:nvPr/>
        </p:nvSpPr>
        <p:spPr>
          <a:xfrm>
            <a:off x="488949" y="3749560"/>
            <a:ext cx="7353300" cy="3135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Group ID:- AUFDC20222617</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AFFORDABLE PERSONAL GYM KIT</a:t>
            </a:r>
            <a:endParaRPr/>
          </a:p>
        </p:txBody>
      </p:sp>
      <p:sp>
        <p:nvSpPr>
          <p:cNvPr id="110" name="Google Shape;11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a:t>Introducing our stool that turn into a personal gym kit.</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Stool helps to give a full body workout.</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Stool it contains 20 plus excercises.</a:t>
            </a:r>
            <a:endParaRPr/>
          </a:p>
        </p:txBody>
      </p:sp>
      <p:sp>
        <p:nvSpPr>
          <p:cNvPr id="111" name="Google Shape;111;p2"/>
          <p:cNvSpPr txBox="1"/>
          <p:nvPr/>
        </p:nvSpPr>
        <p:spPr>
          <a:xfrm>
            <a:off x="1524000" y="660956"/>
            <a:ext cx="5219700" cy="525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Calibri"/>
                <a:ea typeface="Calibri"/>
                <a:cs typeface="Calibri"/>
                <a:sym typeface="Calibri"/>
              </a:rPr>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ctrTitle"/>
          </p:nvPr>
        </p:nvSpPr>
        <p:spPr>
          <a:xfrm>
            <a:off x="1524000" y="271626"/>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Scope of Work </a:t>
            </a:r>
            <a:endParaRPr/>
          </a:p>
        </p:txBody>
      </p:sp>
      <p:sp>
        <p:nvSpPr>
          <p:cNvPr id="117" name="Google Shape;1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chemeClr val="dk1"/>
              </a:buClr>
              <a:buSzPct val="100000"/>
              <a:buNone/>
            </a:pPr>
            <a:r>
              <a:rPr lang="en-US"/>
              <a:t>To reduce the cost of personal gym equipment.</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rPr lang="en-US"/>
              <a:t>To reduce the size of personal gym equipment.</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rPr lang="en-US"/>
              <a:t>Can be affordable by all class of people.</a:t>
            </a:r>
            <a:endParaRPr/>
          </a:p>
          <a:p>
            <a:pPr indent="0" lvl="0" marL="0" rtl="0" algn="l">
              <a:lnSpc>
                <a:spcPct val="90000"/>
              </a:lnSpc>
              <a:spcBef>
                <a:spcPts val="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idx="1" type="subTitle"/>
          </p:nvPr>
        </p:nvSpPr>
        <p:spPr>
          <a:xfrm>
            <a:off x="1524000" y="2060149"/>
            <a:ext cx="9144000" cy="368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Helps to achieve fitness in day to day life.</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To make more affordable for public.</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Try to achieve full body workout for people in compact space.</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Try to make 2in p1 product that can be used as stool and also it can be converted into personal gym kit.</a:t>
            </a:r>
            <a:endParaRPr/>
          </a:p>
        </p:txBody>
      </p:sp>
      <p:sp>
        <p:nvSpPr>
          <p:cNvPr id="123" name="Google Shape;123;p4"/>
          <p:cNvSpPr txBox="1"/>
          <p:nvPr/>
        </p:nvSpPr>
        <p:spPr>
          <a:xfrm>
            <a:off x="1524000" y="660698"/>
            <a:ext cx="5257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Design Objectives (10%)</a:t>
            </a:r>
            <a:r>
              <a:rPr lang="en-US" sz="1800">
                <a:solidFill>
                  <a:schemeClr val="dk1"/>
                </a:solidFill>
                <a:latin typeface="Calibri"/>
                <a:ea typeface="Calibri"/>
                <a:cs typeface="Calibri"/>
                <a:sym typeface="Calibri"/>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nvSpPr>
        <p:spPr>
          <a:xfrm>
            <a:off x="1016423" y="3167406"/>
            <a:ext cx="3695700" cy="525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Design Process (10%)</a:t>
            </a:r>
            <a:endParaRPr sz="1800">
              <a:solidFill>
                <a:schemeClr val="dk1"/>
              </a:solidFill>
              <a:latin typeface="Calibri"/>
              <a:ea typeface="Calibri"/>
              <a:cs typeface="Calibri"/>
              <a:sym typeface="Calibri"/>
            </a:endParaRPr>
          </a:p>
        </p:txBody>
      </p:sp>
      <p:pic>
        <p:nvPicPr>
          <p:cNvPr id="129" name="Google Shape;129;p5"/>
          <p:cNvPicPr preferRelativeResize="0"/>
          <p:nvPr/>
        </p:nvPicPr>
        <p:blipFill>
          <a:blip r:embed="rId3">
            <a:alphaModFix/>
          </a:blip>
          <a:stretch>
            <a:fillRect/>
          </a:stretch>
        </p:blipFill>
        <p:spPr>
          <a:xfrm>
            <a:off x="5704275" y="415500"/>
            <a:ext cx="4565051" cy="6290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nvSpPr>
        <p:spPr>
          <a:xfrm>
            <a:off x="1400174" y="507068"/>
            <a:ext cx="5038800" cy="525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Hi Res. Images</a:t>
            </a:r>
            <a:endParaRPr sz="1800">
              <a:solidFill>
                <a:schemeClr val="dk1"/>
              </a:solidFill>
              <a:latin typeface="Calibri"/>
              <a:ea typeface="Calibri"/>
              <a:cs typeface="Calibri"/>
              <a:sym typeface="Calibri"/>
            </a:endParaRPr>
          </a:p>
        </p:txBody>
      </p:sp>
      <p:pic>
        <p:nvPicPr>
          <p:cNvPr id="135" name="Google Shape;135;p9"/>
          <p:cNvPicPr preferRelativeResize="0"/>
          <p:nvPr/>
        </p:nvPicPr>
        <p:blipFill>
          <a:blip r:embed="rId3">
            <a:alphaModFix/>
          </a:blip>
          <a:stretch>
            <a:fillRect/>
          </a:stretch>
        </p:blipFill>
        <p:spPr>
          <a:xfrm>
            <a:off x="905575" y="1030268"/>
            <a:ext cx="10380842" cy="55229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5ddaa6d211b68214_2"/>
          <p:cNvPicPr preferRelativeResize="0"/>
          <p:nvPr/>
        </p:nvPicPr>
        <p:blipFill>
          <a:blip r:embed="rId3">
            <a:alphaModFix/>
          </a:blip>
          <a:stretch>
            <a:fillRect/>
          </a:stretch>
        </p:blipFill>
        <p:spPr>
          <a:xfrm>
            <a:off x="152400" y="152400"/>
            <a:ext cx="11887200" cy="63243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idx="1" type="body"/>
          </p:nvPr>
        </p:nvSpPr>
        <p:spPr>
          <a:xfrm>
            <a:off x="245534" y="5998415"/>
            <a:ext cx="11700933" cy="24976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A5A5A5"/>
              </a:buClr>
              <a:buSzPts val="800"/>
              <a:buNone/>
            </a:pPr>
            <a:r>
              <a:t/>
            </a:r>
            <a:endParaRPr/>
          </a:p>
        </p:txBody>
      </p:sp>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2022-03-20T11:09:47Z</dcterms:created>
  <dc:creator>Rohit Chandran</dc:creator>
</cp:coreProperties>
</file>