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62" r:id="rId6"/>
    <p:sldId id="257" r:id="rId7"/>
    <p:sldId id="259" r:id="rId8"/>
    <p:sldId id="263" r:id="rId9"/>
    <p:sldId id="258" r:id="rId10"/>
    <p:sldId id="260" r:id="rId11"/>
    <p:sldId id="264" r:id="rId12"/>
    <p:sldId id="265" r:id="rId13"/>
    <p:sldId id="261" r:id="rId14"/>
    <p:sldId id="266" r:id="rId15"/>
    <p:sldId id="26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D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5901" autoAdjust="0"/>
  </p:normalViewPr>
  <p:slideViewPr>
    <p:cSldViewPr snapToGrid="0">
      <p:cViewPr>
        <p:scale>
          <a:sx n="15" d="100"/>
          <a:sy n="15" d="100"/>
        </p:scale>
        <p:origin x="2746" y="1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509C2B-32F1-460A-A7D3-574449CFDD5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D5DFB9-24D1-4284-AABB-5D7365C28964}">
      <dgm:prSet/>
      <dgm:spPr/>
      <dgm:t>
        <a:bodyPr/>
        <a:lstStyle/>
        <a:p>
          <a:pPr>
            <a:defRPr cap="all"/>
          </a:pPr>
          <a:r>
            <a:rPr lang="fr-FR" dirty="0"/>
            <a:t>Jeunes</a:t>
          </a:r>
          <a:endParaRPr lang="en-US" dirty="0"/>
        </a:p>
      </dgm:t>
    </dgm:pt>
    <dgm:pt modelId="{CB048730-9518-46C5-80BB-DA50250405C4}" type="parTrans" cxnId="{D13B21ED-16F5-4A9A-96D2-07D0C9700954}">
      <dgm:prSet/>
      <dgm:spPr/>
      <dgm:t>
        <a:bodyPr/>
        <a:lstStyle/>
        <a:p>
          <a:endParaRPr lang="en-US"/>
        </a:p>
      </dgm:t>
    </dgm:pt>
    <dgm:pt modelId="{5EE38351-C31C-4CA8-9254-D945A183766C}" type="sibTrans" cxnId="{D13B21ED-16F5-4A9A-96D2-07D0C9700954}">
      <dgm:prSet/>
      <dgm:spPr/>
      <dgm:t>
        <a:bodyPr/>
        <a:lstStyle/>
        <a:p>
          <a:endParaRPr lang="en-US"/>
        </a:p>
      </dgm:t>
    </dgm:pt>
    <dgm:pt modelId="{AFB06DB1-BA72-431E-9FEA-333DB3C196FA}">
      <dgm:prSet/>
      <dgm:spPr/>
      <dgm:t>
        <a:bodyPr/>
        <a:lstStyle/>
        <a:p>
          <a:pPr>
            <a:defRPr cap="all"/>
          </a:pPr>
          <a:r>
            <a:rPr lang="fr-FR" dirty="0"/>
            <a:t>Pro-Actifs</a:t>
          </a:r>
          <a:endParaRPr lang="en-US" dirty="0"/>
        </a:p>
      </dgm:t>
    </dgm:pt>
    <dgm:pt modelId="{0F035901-50D9-4812-A073-02941D9A8E3C}" type="parTrans" cxnId="{BA343B56-E47C-4501-8E82-D62C365271C7}">
      <dgm:prSet/>
      <dgm:spPr/>
      <dgm:t>
        <a:bodyPr/>
        <a:lstStyle/>
        <a:p>
          <a:endParaRPr lang="en-US"/>
        </a:p>
      </dgm:t>
    </dgm:pt>
    <dgm:pt modelId="{81FD90D1-DCB8-4A73-AFFA-54D8EE786EB3}" type="sibTrans" cxnId="{BA343B56-E47C-4501-8E82-D62C365271C7}">
      <dgm:prSet/>
      <dgm:spPr/>
      <dgm:t>
        <a:bodyPr/>
        <a:lstStyle/>
        <a:p>
          <a:endParaRPr lang="en-US"/>
        </a:p>
      </dgm:t>
    </dgm:pt>
    <dgm:pt modelId="{14C450C5-179A-4FFD-8EDB-58AC1F7C193B}">
      <dgm:prSet/>
      <dgm:spPr/>
      <dgm:t>
        <a:bodyPr/>
        <a:lstStyle/>
        <a:p>
          <a:pPr>
            <a:defRPr cap="all"/>
          </a:pPr>
          <a:r>
            <a:rPr lang="fr-FR"/>
            <a:t>Curieux</a:t>
          </a:r>
          <a:endParaRPr lang="en-US"/>
        </a:p>
      </dgm:t>
    </dgm:pt>
    <dgm:pt modelId="{9C602A1B-26BD-49B6-9D5C-28C050735C28}" type="parTrans" cxnId="{31BA92E3-201D-45E0-9C5A-5234DF3DB8C2}">
      <dgm:prSet/>
      <dgm:spPr/>
      <dgm:t>
        <a:bodyPr/>
        <a:lstStyle/>
        <a:p>
          <a:endParaRPr lang="en-US"/>
        </a:p>
      </dgm:t>
    </dgm:pt>
    <dgm:pt modelId="{5C85EC7F-121E-4C1C-8339-95FC23D34128}" type="sibTrans" cxnId="{31BA92E3-201D-45E0-9C5A-5234DF3DB8C2}">
      <dgm:prSet/>
      <dgm:spPr/>
      <dgm:t>
        <a:bodyPr/>
        <a:lstStyle/>
        <a:p>
          <a:endParaRPr lang="en-US"/>
        </a:p>
      </dgm:t>
    </dgm:pt>
    <dgm:pt modelId="{AAB41E06-9219-4406-9FFF-6BB05CBE36DD}" type="pres">
      <dgm:prSet presAssocID="{9E509C2B-32F1-460A-A7D3-574449CFDD57}" presName="root" presStyleCnt="0">
        <dgm:presLayoutVars>
          <dgm:dir/>
          <dgm:resizeHandles val="exact"/>
        </dgm:presLayoutVars>
      </dgm:prSet>
      <dgm:spPr/>
    </dgm:pt>
    <dgm:pt modelId="{286C5CA3-5C75-408C-9761-BA39894396AA}" type="pres">
      <dgm:prSet presAssocID="{E9D5DFB9-24D1-4284-AABB-5D7365C28964}" presName="compNode" presStyleCnt="0"/>
      <dgm:spPr/>
    </dgm:pt>
    <dgm:pt modelId="{D48807A0-00A9-4884-BB04-70C9D36BB523}" type="pres">
      <dgm:prSet presAssocID="{E9D5DFB9-24D1-4284-AABB-5D7365C28964}" presName="iconBgRect" presStyleLbl="bgShp" presStyleIdx="0" presStyleCnt="3"/>
      <dgm:spPr/>
    </dgm:pt>
    <dgm:pt modelId="{1F358666-9442-4285-B49F-BD2CFF474550}" type="pres">
      <dgm:prSet presAssocID="{E9D5DFB9-24D1-4284-AABB-5D7365C289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95EF93C-5117-4287-B939-0C4C98CE4202}" type="pres">
      <dgm:prSet presAssocID="{E9D5DFB9-24D1-4284-AABB-5D7365C28964}" presName="spaceRect" presStyleCnt="0"/>
      <dgm:spPr/>
    </dgm:pt>
    <dgm:pt modelId="{54E96C12-BF44-4CF5-8421-36A481EB5C39}" type="pres">
      <dgm:prSet presAssocID="{E9D5DFB9-24D1-4284-AABB-5D7365C28964}" presName="textRect" presStyleLbl="revTx" presStyleIdx="0" presStyleCnt="3">
        <dgm:presLayoutVars>
          <dgm:chMax val="1"/>
          <dgm:chPref val="1"/>
        </dgm:presLayoutVars>
      </dgm:prSet>
      <dgm:spPr/>
    </dgm:pt>
    <dgm:pt modelId="{66684D61-A0E7-4A74-9937-D478B83037D4}" type="pres">
      <dgm:prSet presAssocID="{5EE38351-C31C-4CA8-9254-D945A183766C}" presName="sibTrans" presStyleCnt="0"/>
      <dgm:spPr/>
    </dgm:pt>
    <dgm:pt modelId="{C8A52468-72EA-43AE-90D5-37EC012783EA}" type="pres">
      <dgm:prSet presAssocID="{AFB06DB1-BA72-431E-9FEA-333DB3C196FA}" presName="compNode" presStyleCnt="0"/>
      <dgm:spPr/>
    </dgm:pt>
    <dgm:pt modelId="{D7C439B4-4BAB-49B1-83CA-975252F8A25A}" type="pres">
      <dgm:prSet presAssocID="{AFB06DB1-BA72-431E-9FEA-333DB3C196FA}" presName="iconBgRect" presStyleLbl="bgShp" presStyleIdx="1" presStyleCnt="3"/>
      <dgm:spPr/>
    </dgm:pt>
    <dgm:pt modelId="{329ECAFF-CCEC-4E63-AAA7-5EDF9EDB9155}" type="pres">
      <dgm:prSet presAssocID="{AFB06DB1-BA72-431E-9FEA-333DB3C196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6F744F95-46DD-4115-91F9-AB3D97A77BC9}" type="pres">
      <dgm:prSet presAssocID="{AFB06DB1-BA72-431E-9FEA-333DB3C196FA}" presName="spaceRect" presStyleCnt="0"/>
      <dgm:spPr/>
    </dgm:pt>
    <dgm:pt modelId="{F43350E8-B428-4438-B660-B4B6D6D74794}" type="pres">
      <dgm:prSet presAssocID="{AFB06DB1-BA72-431E-9FEA-333DB3C196FA}" presName="textRect" presStyleLbl="revTx" presStyleIdx="1" presStyleCnt="3">
        <dgm:presLayoutVars>
          <dgm:chMax val="1"/>
          <dgm:chPref val="1"/>
        </dgm:presLayoutVars>
      </dgm:prSet>
      <dgm:spPr/>
    </dgm:pt>
    <dgm:pt modelId="{527B4A55-A1FA-4158-9C4A-44CD5EA86963}" type="pres">
      <dgm:prSet presAssocID="{81FD90D1-DCB8-4A73-AFFA-54D8EE786EB3}" presName="sibTrans" presStyleCnt="0"/>
      <dgm:spPr/>
    </dgm:pt>
    <dgm:pt modelId="{7201BFE1-58B1-40B2-8465-630685751A7B}" type="pres">
      <dgm:prSet presAssocID="{14C450C5-179A-4FFD-8EDB-58AC1F7C193B}" presName="compNode" presStyleCnt="0"/>
      <dgm:spPr/>
    </dgm:pt>
    <dgm:pt modelId="{C96F3E35-C47B-44AC-867E-FE28B4CF34AF}" type="pres">
      <dgm:prSet presAssocID="{14C450C5-179A-4FFD-8EDB-58AC1F7C193B}" presName="iconBgRect" presStyleLbl="bgShp" presStyleIdx="2" presStyleCnt="3"/>
      <dgm:spPr/>
    </dgm:pt>
    <dgm:pt modelId="{922BA410-4F1B-40FD-98F7-7A4FF4D51505}" type="pres">
      <dgm:prSet presAssocID="{14C450C5-179A-4FFD-8EDB-58AC1F7C19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6841547-C574-4874-AB54-39CE43FCB231}" type="pres">
      <dgm:prSet presAssocID="{14C450C5-179A-4FFD-8EDB-58AC1F7C193B}" presName="spaceRect" presStyleCnt="0"/>
      <dgm:spPr/>
    </dgm:pt>
    <dgm:pt modelId="{2FE6D056-AD24-44D3-A6F5-0477991E0DA1}" type="pres">
      <dgm:prSet presAssocID="{14C450C5-179A-4FFD-8EDB-58AC1F7C193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10D3D68-9B37-457F-ABF5-CC96CE547E6A}" type="presOf" srcId="{14C450C5-179A-4FFD-8EDB-58AC1F7C193B}" destId="{2FE6D056-AD24-44D3-A6F5-0477991E0DA1}" srcOrd="0" destOrd="0" presId="urn:microsoft.com/office/officeart/2018/5/layout/IconCircleLabelList"/>
    <dgm:cxn modelId="{BA343B56-E47C-4501-8E82-D62C365271C7}" srcId="{9E509C2B-32F1-460A-A7D3-574449CFDD57}" destId="{AFB06DB1-BA72-431E-9FEA-333DB3C196FA}" srcOrd="1" destOrd="0" parTransId="{0F035901-50D9-4812-A073-02941D9A8E3C}" sibTransId="{81FD90D1-DCB8-4A73-AFFA-54D8EE786EB3}"/>
    <dgm:cxn modelId="{B6431E91-AC7A-430B-9D65-3B2F91D3A835}" type="presOf" srcId="{AFB06DB1-BA72-431E-9FEA-333DB3C196FA}" destId="{F43350E8-B428-4438-B660-B4B6D6D74794}" srcOrd="0" destOrd="0" presId="urn:microsoft.com/office/officeart/2018/5/layout/IconCircleLabelList"/>
    <dgm:cxn modelId="{BE5DC6A5-A2EF-4BB6-97DF-3C82DADEAA6D}" type="presOf" srcId="{9E509C2B-32F1-460A-A7D3-574449CFDD57}" destId="{AAB41E06-9219-4406-9FFF-6BB05CBE36DD}" srcOrd="0" destOrd="0" presId="urn:microsoft.com/office/officeart/2018/5/layout/IconCircleLabelList"/>
    <dgm:cxn modelId="{B22F2EB6-9CF0-486A-8FF0-9852714D10D8}" type="presOf" srcId="{E9D5DFB9-24D1-4284-AABB-5D7365C28964}" destId="{54E96C12-BF44-4CF5-8421-36A481EB5C39}" srcOrd="0" destOrd="0" presId="urn:microsoft.com/office/officeart/2018/5/layout/IconCircleLabelList"/>
    <dgm:cxn modelId="{31BA92E3-201D-45E0-9C5A-5234DF3DB8C2}" srcId="{9E509C2B-32F1-460A-A7D3-574449CFDD57}" destId="{14C450C5-179A-4FFD-8EDB-58AC1F7C193B}" srcOrd="2" destOrd="0" parTransId="{9C602A1B-26BD-49B6-9D5C-28C050735C28}" sibTransId="{5C85EC7F-121E-4C1C-8339-95FC23D34128}"/>
    <dgm:cxn modelId="{D13B21ED-16F5-4A9A-96D2-07D0C9700954}" srcId="{9E509C2B-32F1-460A-A7D3-574449CFDD57}" destId="{E9D5DFB9-24D1-4284-AABB-5D7365C28964}" srcOrd="0" destOrd="0" parTransId="{CB048730-9518-46C5-80BB-DA50250405C4}" sibTransId="{5EE38351-C31C-4CA8-9254-D945A183766C}"/>
    <dgm:cxn modelId="{03736D59-2287-4893-9F64-137A8A62F3AE}" type="presParOf" srcId="{AAB41E06-9219-4406-9FFF-6BB05CBE36DD}" destId="{286C5CA3-5C75-408C-9761-BA39894396AA}" srcOrd="0" destOrd="0" presId="urn:microsoft.com/office/officeart/2018/5/layout/IconCircleLabelList"/>
    <dgm:cxn modelId="{CF6085BA-63B1-4942-97C1-DB618E1E7063}" type="presParOf" srcId="{286C5CA3-5C75-408C-9761-BA39894396AA}" destId="{D48807A0-00A9-4884-BB04-70C9D36BB523}" srcOrd="0" destOrd="0" presId="urn:microsoft.com/office/officeart/2018/5/layout/IconCircleLabelList"/>
    <dgm:cxn modelId="{36D75F5A-E750-4613-BAA2-519A1B8D37F0}" type="presParOf" srcId="{286C5CA3-5C75-408C-9761-BA39894396AA}" destId="{1F358666-9442-4285-B49F-BD2CFF474550}" srcOrd="1" destOrd="0" presId="urn:microsoft.com/office/officeart/2018/5/layout/IconCircleLabelList"/>
    <dgm:cxn modelId="{1F69CE1B-16C5-4125-B587-5A8FEA5FDCB6}" type="presParOf" srcId="{286C5CA3-5C75-408C-9761-BA39894396AA}" destId="{D95EF93C-5117-4287-B939-0C4C98CE4202}" srcOrd="2" destOrd="0" presId="urn:microsoft.com/office/officeart/2018/5/layout/IconCircleLabelList"/>
    <dgm:cxn modelId="{1D4DD5C5-BF75-4299-903F-991F1F2E6415}" type="presParOf" srcId="{286C5CA3-5C75-408C-9761-BA39894396AA}" destId="{54E96C12-BF44-4CF5-8421-36A481EB5C39}" srcOrd="3" destOrd="0" presId="urn:microsoft.com/office/officeart/2018/5/layout/IconCircleLabelList"/>
    <dgm:cxn modelId="{1663E1BC-4D7C-4452-B956-2A0B43EA1A40}" type="presParOf" srcId="{AAB41E06-9219-4406-9FFF-6BB05CBE36DD}" destId="{66684D61-A0E7-4A74-9937-D478B83037D4}" srcOrd="1" destOrd="0" presId="urn:microsoft.com/office/officeart/2018/5/layout/IconCircleLabelList"/>
    <dgm:cxn modelId="{A4976337-6986-465B-B297-F5475591457C}" type="presParOf" srcId="{AAB41E06-9219-4406-9FFF-6BB05CBE36DD}" destId="{C8A52468-72EA-43AE-90D5-37EC012783EA}" srcOrd="2" destOrd="0" presId="urn:microsoft.com/office/officeart/2018/5/layout/IconCircleLabelList"/>
    <dgm:cxn modelId="{3017D8E6-B431-4938-B7D5-000220E7F7C6}" type="presParOf" srcId="{C8A52468-72EA-43AE-90D5-37EC012783EA}" destId="{D7C439B4-4BAB-49B1-83CA-975252F8A25A}" srcOrd="0" destOrd="0" presId="urn:microsoft.com/office/officeart/2018/5/layout/IconCircleLabelList"/>
    <dgm:cxn modelId="{C13EE35D-46D0-4E04-8CC8-8E65F78BF59A}" type="presParOf" srcId="{C8A52468-72EA-43AE-90D5-37EC012783EA}" destId="{329ECAFF-CCEC-4E63-AAA7-5EDF9EDB9155}" srcOrd="1" destOrd="0" presId="urn:microsoft.com/office/officeart/2018/5/layout/IconCircleLabelList"/>
    <dgm:cxn modelId="{A8B1D47B-117F-44BF-AC10-D32C17E05FA7}" type="presParOf" srcId="{C8A52468-72EA-43AE-90D5-37EC012783EA}" destId="{6F744F95-46DD-4115-91F9-AB3D97A77BC9}" srcOrd="2" destOrd="0" presId="urn:microsoft.com/office/officeart/2018/5/layout/IconCircleLabelList"/>
    <dgm:cxn modelId="{FA0F2191-4BA0-4A83-8A5B-3CBE91CB3E73}" type="presParOf" srcId="{C8A52468-72EA-43AE-90D5-37EC012783EA}" destId="{F43350E8-B428-4438-B660-B4B6D6D74794}" srcOrd="3" destOrd="0" presId="urn:microsoft.com/office/officeart/2018/5/layout/IconCircleLabelList"/>
    <dgm:cxn modelId="{193D141C-B495-4AD3-80E1-04AB870C040C}" type="presParOf" srcId="{AAB41E06-9219-4406-9FFF-6BB05CBE36DD}" destId="{527B4A55-A1FA-4158-9C4A-44CD5EA86963}" srcOrd="3" destOrd="0" presId="urn:microsoft.com/office/officeart/2018/5/layout/IconCircleLabelList"/>
    <dgm:cxn modelId="{843E3B82-BC52-41A9-BA82-53E5DE57280A}" type="presParOf" srcId="{AAB41E06-9219-4406-9FFF-6BB05CBE36DD}" destId="{7201BFE1-58B1-40B2-8465-630685751A7B}" srcOrd="4" destOrd="0" presId="urn:microsoft.com/office/officeart/2018/5/layout/IconCircleLabelList"/>
    <dgm:cxn modelId="{06452FCF-5CD8-40CE-A888-759B70CF6EFB}" type="presParOf" srcId="{7201BFE1-58B1-40B2-8465-630685751A7B}" destId="{C96F3E35-C47B-44AC-867E-FE28B4CF34AF}" srcOrd="0" destOrd="0" presId="urn:microsoft.com/office/officeart/2018/5/layout/IconCircleLabelList"/>
    <dgm:cxn modelId="{F7A9423E-EAE9-45C8-8B81-79FA64C83AD6}" type="presParOf" srcId="{7201BFE1-58B1-40B2-8465-630685751A7B}" destId="{922BA410-4F1B-40FD-98F7-7A4FF4D51505}" srcOrd="1" destOrd="0" presId="urn:microsoft.com/office/officeart/2018/5/layout/IconCircleLabelList"/>
    <dgm:cxn modelId="{0C4FD01B-75DA-47D9-8F5A-8DFB1CE808B6}" type="presParOf" srcId="{7201BFE1-58B1-40B2-8465-630685751A7B}" destId="{F6841547-C574-4874-AB54-39CE43FCB231}" srcOrd="2" destOrd="0" presId="urn:microsoft.com/office/officeart/2018/5/layout/IconCircleLabelList"/>
    <dgm:cxn modelId="{22649FAE-6F60-4715-985C-3EA84E53D6FB}" type="presParOf" srcId="{7201BFE1-58B1-40B2-8465-630685751A7B}" destId="{2FE6D056-AD24-44D3-A6F5-0477991E0DA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D3DC69-CA32-463F-8D4F-65AEB00EE7C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7C2E81F-4221-455B-8EC6-B0ADFEC00924}">
      <dgm:prSet/>
      <dgm:spPr/>
      <dgm:t>
        <a:bodyPr/>
        <a:lstStyle/>
        <a:p>
          <a:r>
            <a:rPr lang="fr-FR"/>
            <a:t>Prise en main facile mais hautement personnalisable </a:t>
          </a:r>
          <a:endParaRPr lang="en-US"/>
        </a:p>
      </dgm:t>
    </dgm:pt>
    <dgm:pt modelId="{2FDA4F73-6D9B-4D36-87C1-2DCD7874BA87}" type="parTrans" cxnId="{3080685B-F23F-4B43-9D08-4E50EEEF2926}">
      <dgm:prSet/>
      <dgm:spPr/>
      <dgm:t>
        <a:bodyPr/>
        <a:lstStyle/>
        <a:p>
          <a:endParaRPr lang="en-US"/>
        </a:p>
      </dgm:t>
    </dgm:pt>
    <dgm:pt modelId="{4C2A8A9E-2A0C-4F02-A3A2-54A0001892D7}" type="sibTrans" cxnId="{3080685B-F23F-4B43-9D08-4E50EEEF2926}">
      <dgm:prSet/>
      <dgm:spPr/>
      <dgm:t>
        <a:bodyPr/>
        <a:lstStyle/>
        <a:p>
          <a:endParaRPr lang="en-US"/>
        </a:p>
      </dgm:t>
    </dgm:pt>
    <dgm:pt modelId="{38913B88-E55A-45BA-96BE-274C2621D307}">
      <dgm:prSet/>
      <dgm:spPr/>
      <dgm:t>
        <a:bodyPr/>
        <a:lstStyle/>
        <a:p>
          <a:r>
            <a:rPr lang="fr-FR"/>
            <a:t>Garantir la durabilité et réduire les coûts : API Open sources</a:t>
          </a:r>
          <a:endParaRPr lang="en-US"/>
        </a:p>
      </dgm:t>
    </dgm:pt>
    <dgm:pt modelId="{00E8CFC6-67AE-4EB7-B5E2-2F3765578E9A}" type="parTrans" cxnId="{1E521D69-A3C4-4A2F-9C51-4DF564FAEAB5}">
      <dgm:prSet/>
      <dgm:spPr/>
      <dgm:t>
        <a:bodyPr/>
        <a:lstStyle/>
        <a:p>
          <a:endParaRPr lang="en-US"/>
        </a:p>
      </dgm:t>
    </dgm:pt>
    <dgm:pt modelId="{9E9807B7-E6F5-4E88-8AAF-14E59ECE60DC}" type="sibTrans" cxnId="{1E521D69-A3C4-4A2F-9C51-4DF564FAEAB5}">
      <dgm:prSet/>
      <dgm:spPr/>
      <dgm:t>
        <a:bodyPr/>
        <a:lstStyle/>
        <a:p>
          <a:endParaRPr lang="en-US"/>
        </a:p>
      </dgm:t>
    </dgm:pt>
    <dgm:pt modelId="{B2A58D41-7D3E-4384-9853-2B6861F83281}">
      <dgm:prSet/>
      <dgm:spPr/>
      <dgm:t>
        <a:bodyPr/>
        <a:lstStyle/>
        <a:p>
          <a:r>
            <a:rPr lang="fr-FR"/>
            <a:t>Ne pas complétement sortir l’humain de la boucle : Si quelque chose tombe il peut toujours prendre </a:t>
          </a:r>
          <a:endParaRPr lang="en-US"/>
        </a:p>
      </dgm:t>
    </dgm:pt>
    <dgm:pt modelId="{9035EF92-6177-42CD-9448-8F63A7C5D4F5}" type="parTrans" cxnId="{FBDCEB27-57BB-4D87-A99C-2DA8C9F86F81}">
      <dgm:prSet/>
      <dgm:spPr/>
      <dgm:t>
        <a:bodyPr/>
        <a:lstStyle/>
        <a:p>
          <a:endParaRPr lang="en-US"/>
        </a:p>
      </dgm:t>
    </dgm:pt>
    <dgm:pt modelId="{F3EF4ED9-5D71-4B41-8FAF-A26B90DC9FC7}" type="sibTrans" cxnId="{FBDCEB27-57BB-4D87-A99C-2DA8C9F86F81}">
      <dgm:prSet/>
      <dgm:spPr/>
      <dgm:t>
        <a:bodyPr/>
        <a:lstStyle/>
        <a:p>
          <a:endParaRPr lang="en-US"/>
        </a:p>
      </dgm:t>
    </dgm:pt>
    <dgm:pt modelId="{78F9AE65-E8C4-4EE7-8784-545286BE7B54}">
      <dgm:prSet/>
      <dgm:spPr/>
      <dgm:t>
        <a:bodyPr/>
        <a:lstStyle/>
        <a:p>
          <a:r>
            <a:rPr lang="fr-FR" dirty="0"/>
            <a:t>Insister sur la scalabilité: Le stock peut </a:t>
          </a:r>
          <a:r>
            <a:rPr lang="fr-FR" dirty="0" err="1"/>
            <a:t>evoluer</a:t>
          </a:r>
          <a:endParaRPr lang="en-US" dirty="0"/>
        </a:p>
      </dgm:t>
    </dgm:pt>
    <dgm:pt modelId="{E17CCE92-5C40-4448-BA79-BD620CDD52A4}" type="parTrans" cxnId="{D95D927E-EE9B-482E-8550-C87BD8F5856F}">
      <dgm:prSet/>
      <dgm:spPr/>
      <dgm:t>
        <a:bodyPr/>
        <a:lstStyle/>
        <a:p>
          <a:endParaRPr lang="en-US"/>
        </a:p>
      </dgm:t>
    </dgm:pt>
    <dgm:pt modelId="{D5B44D0A-F4D5-4275-A2E8-05C869B244E5}" type="sibTrans" cxnId="{D95D927E-EE9B-482E-8550-C87BD8F5856F}">
      <dgm:prSet/>
      <dgm:spPr/>
      <dgm:t>
        <a:bodyPr/>
        <a:lstStyle/>
        <a:p>
          <a:endParaRPr lang="en-US"/>
        </a:p>
      </dgm:t>
    </dgm:pt>
    <dgm:pt modelId="{230E7600-1D78-4D54-B446-A90A9052E60A}" type="pres">
      <dgm:prSet presAssocID="{2DD3DC69-CA32-463F-8D4F-65AEB00EE7CB}" presName="root" presStyleCnt="0">
        <dgm:presLayoutVars>
          <dgm:dir/>
          <dgm:resizeHandles val="exact"/>
        </dgm:presLayoutVars>
      </dgm:prSet>
      <dgm:spPr/>
    </dgm:pt>
    <dgm:pt modelId="{BCDDD726-7453-487C-8D42-8D606CDCBE36}" type="pres">
      <dgm:prSet presAssocID="{2DD3DC69-CA32-463F-8D4F-65AEB00EE7CB}" presName="container" presStyleCnt="0">
        <dgm:presLayoutVars>
          <dgm:dir/>
          <dgm:resizeHandles val="exact"/>
        </dgm:presLayoutVars>
      </dgm:prSet>
      <dgm:spPr/>
    </dgm:pt>
    <dgm:pt modelId="{8900C720-DEFF-4597-9568-B9A914D214D0}" type="pres">
      <dgm:prSet presAssocID="{87C2E81F-4221-455B-8EC6-B0ADFEC00924}" presName="compNode" presStyleCnt="0"/>
      <dgm:spPr/>
    </dgm:pt>
    <dgm:pt modelId="{78A74837-7C92-4723-82CF-82607A7B244A}" type="pres">
      <dgm:prSet presAssocID="{87C2E81F-4221-455B-8EC6-B0ADFEC00924}" presName="iconBgRect" presStyleLbl="bgShp" presStyleIdx="0" presStyleCnt="4"/>
      <dgm:spPr/>
    </dgm:pt>
    <dgm:pt modelId="{D8DCE96A-C6E4-4E57-A78E-87DE77EB2BA2}" type="pres">
      <dgm:prSet presAssocID="{87C2E81F-4221-455B-8EC6-B0ADFEC009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C0A83A1B-6F7C-4427-A5C8-AD79258A51A8}" type="pres">
      <dgm:prSet presAssocID="{87C2E81F-4221-455B-8EC6-B0ADFEC00924}" presName="spaceRect" presStyleCnt="0"/>
      <dgm:spPr/>
    </dgm:pt>
    <dgm:pt modelId="{8B43B173-9ABA-4379-95E4-65D0A66EE500}" type="pres">
      <dgm:prSet presAssocID="{87C2E81F-4221-455B-8EC6-B0ADFEC00924}" presName="textRect" presStyleLbl="revTx" presStyleIdx="0" presStyleCnt="4">
        <dgm:presLayoutVars>
          <dgm:chMax val="1"/>
          <dgm:chPref val="1"/>
        </dgm:presLayoutVars>
      </dgm:prSet>
      <dgm:spPr/>
    </dgm:pt>
    <dgm:pt modelId="{B751960E-51CA-4142-B020-62E5CB3E772F}" type="pres">
      <dgm:prSet presAssocID="{4C2A8A9E-2A0C-4F02-A3A2-54A0001892D7}" presName="sibTrans" presStyleLbl="sibTrans2D1" presStyleIdx="0" presStyleCnt="0"/>
      <dgm:spPr/>
    </dgm:pt>
    <dgm:pt modelId="{C15EF8DE-BBC4-4543-8E8C-4BCC4FC830F1}" type="pres">
      <dgm:prSet presAssocID="{38913B88-E55A-45BA-96BE-274C2621D307}" presName="compNode" presStyleCnt="0"/>
      <dgm:spPr/>
    </dgm:pt>
    <dgm:pt modelId="{397D1F8D-7035-4AF6-AC61-F911D8FC9F2E}" type="pres">
      <dgm:prSet presAssocID="{38913B88-E55A-45BA-96BE-274C2621D307}" presName="iconBgRect" presStyleLbl="bgShp" presStyleIdx="1" presStyleCnt="4"/>
      <dgm:spPr/>
    </dgm:pt>
    <dgm:pt modelId="{89A56C7E-35A0-46A4-BEA8-D238C3E774C7}" type="pres">
      <dgm:prSet presAssocID="{38913B88-E55A-45BA-96BE-274C2621D3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BD2C7233-F649-4B5A-BC1C-0DB72B283675}" type="pres">
      <dgm:prSet presAssocID="{38913B88-E55A-45BA-96BE-274C2621D307}" presName="spaceRect" presStyleCnt="0"/>
      <dgm:spPr/>
    </dgm:pt>
    <dgm:pt modelId="{123DB35C-8E44-418D-8A3B-48F744C5A808}" type="pres">
      <dgm:prSet presAssocID="{38913B88-E55A-45BA-96BE-274C2621D307}" presName="textRect" presStyleLbl="revTx" presStyleIdx="1" presStyleCnt="4">
        <dgm:presLayoutVars>
          <dgm:chMax val="1"/>
          <dgm:chPref val="1"/>
        </dgm:presLayoutVars>
      </dgm:prSet>
      <dgm:spPr/>
    </dgm:pt>
    <dgm:pt modelId="{DA9BB6F0-2C44-4F6B-95D0-0CEE15B2B624}" type="pres">
      <dgm:prSet presAssocID="{9E9807B7-E6F5-4E88-8AAF-14E59ECE60DC}" presName="sibTrans" presStyleLbl="sibTrans2D1" presStyleIdx="0" presStyleCnt="0"/>
      <dgm:spPr/>
    </dgm:pt>
    <dgm:pt modelId="{CFA2FBB6-E3CC-4D7A-825A-BAEE5E632F3D}" type="pres">
      <dgm:prSet presAssocID="{B2A58D41-7D3E-4384-9853-2B6861F83281}" presName="compNode" presStyleCnt="0"/>
      <dgm:spPr/>
    </dgm:pt>
    <dgm:pt modelId="{BE14A808-97AA-4516-A190-782B82A876F1}" type="pres">
      <dgm:prSet presAssocID="{B2A58D41-7D3E-4384-9853-2B6861F83281}" presName="iconBgRect" presStyleLbl="bgShp" presStyleIdx="2" presStyleCnt="4"/>
      <dgm:spPr/>
    </dgm:pt>
    <dgm:pt modelId="{065C8AD5-9E72-4C9D-B889-9B54D4A82D00}" type="pres">
      <dgm:prSet presAssocID="{B2A58D41-7D3E-4384-9853-2B6861F832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6A7708E-38F2-48DA-A356-3ED10D416996}" type="pres">
      <dgm:prSet presAssocID="{B2A58D41-7D3E-4384-9853-2B6861F83281}" presName="spaceRect" presStyleCnt="0"/>
      <dgm:spPr/>
    </dgm:pt>
    <dgm:pt modelId="{B87152FD-F796-4B60-BA07-D6D5CE475966}" type="pres">
      <dgm:prSet presAssocID="{B2A58D41-7D3E-4384-9853-2B6861F83281}" presName="textRect" presStyleLbl="revTx" presStyleIdx="2" presStyleCnt="4">
        <dgm:presLayoutVars>
          <dgm:chMax val="1"/>
          <dgm:chPref val="1"/>
        </dgm:presLayoutVars>
      </dgm:prSet>
      <dgm:spPr/>
    </dgm:pt>
    <dgm:pt modelId="{6AA8DF7D-2FB5-4504-9EB7-A82273404026}" type="pres">
      <dgm:prSet presAssocID="{F3EF4ED9-5D71-4B41-8FAF-A26B90DC9FC7}" presName="sibTrans" presStyleLbl="sibTrans2D1" presStyleIdx="0" presStyleCnt="0"/>
      <dgm:spPr/>
    </dgm:pt>
    <dgm:pt modelId="{65E65674-0A85-49AA-AFC6-AF26D0821B21}" type="pres">
      <dgm:prSet presAssocID="{78F9AE65-E8C4-4EE7-8784-545286BE7B54}" presName="compNode" presStyleCnt="0"/>
      <dgm:spPr/>
    </dgm:pt>
    <dgm:pt modelId="{CF5BFAFD-423E-4E3E-993A-00121CFE8E02}" type="pres">
      <dgm:prSet presAssocID="{78F9AE65-E8C4-4EE7-8784-545286BE7B54}" presName="iconBgRect" presStyleLbl="bgShp" presStyleIdx="3" presStyleCnt="4"/>
      <dgm:spPr/>
    </dgm:pt>
    <dgm:pt modelId="{18812AD0-9576-4BBE-A799-30FD2F102C92}" type="pres">
      <dgm:prSet presAssocID="{78F9AE65-E8C4-4EE7-8784-545286BE7B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ED2FB3C-32C5-47BD-9561-24101A9D6651}" type="pres">
      <dgm:prSet presAssocID="{78F9AE65-E8C4-4EE7-8784-545286BE7B54}" presName="spaceRect" presStyleCnt="0"/>
      <dgm:spPr/>
    </dgm:pt>
    <dgm:pt modelId="{B41F815B-33F0-472C-85AE-B878C7958009}" type="pres">
      <dgm:prSet presAssocID="{78F9AE65-E8C4-4EE7-8784-545286BE7B5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34A5225-7DC0-4855-A4DC-AF0F7DAE5243}" type="presOf" srcId="{F3EF4ED9-5D71-4B41-8FAF-A26B90DC9FC7}" destId="{6AA8DF7D-2FB5-4504-9EB7-A82273404026}" srcOrd="0" destOrd="0" presId="urn:microsoft.com/office/officeart/2018/2/layout/IconCircleList"/>
    <dgm:cxn modelId="{FBDCEB27-57BB-4D87-A99C-2DA8C9F86F81}" srcId="{2DD3DC69-CA32-463F-8D4F-65AEB00EE7CB}" destId="{B2A58D41-7D3E-4384-9853-2B6861F83281}" srcOrd="2" destOrd="0" parTransId="{9035EF92-6177-42CD-9448-8F63A7C5D4F5}" sibTransId="{F3EF4ED9-5D71-4B41-8FAF-A26B90DC9FC7}"/>
    <dgm:cxn modelId="{46AF652C-D38B-4689-ACF2-53A8A26E6704}" type="presOf" srcId="{4C2A8A9E-2A0C-4F02-A3A2-54A0001892D7}" destId="{B751960E-51CA-4142-B020-62E5CB3E772F}" srcOrd="0" destOrd="0" presId="urn:microsoft.com/office/officeart/2018/2/layout/IconCircleList"/>
    <dgm:cxn modelId="{3080685B-F23F-4B43-9D08-4E50EEEF2926}" srcId="{2DD3DC69-CA32-463F-8D4F-65AEB00EE7CB}" destId="{87C2E81F-4221-455B-8EC6-B0ADFEC00924}" srcOrd="0" destOrd="0" parTransId="{2FDA4F73-6D9B-4D36-87C1-2DCD7874BA87}" sibTransId="{4C2A8A9E-2A0C-4F02-A3A2-54A0001892D7}"/>
    <dgm:cxn modelId="{8F1B7E5E-DFFA-4DE1-B176-586EBB203F14}" type="presOf" srcId="{9E9807B7-E6F5-4E88-8AAF-14E59ECE60DC}" destId="{DA9BB6F0-2C44-4F6B-95D0-0CEE15B2B624}" srcOrd="0" destOrd="0" presId="urn:microsoft.com/office/officeart/2018/2/layout/IconCircleList"/>
    <dgm:cxn modelId="{1E521D69-A3C4-4A2F-9C51-4DF564FAEAB5}" srcId="{2DD3DC69-CA32-463F-8D4F-65AEB00EE7CB}" destId="{38913B88-E55A-45BA-96BE-274C2621D307}" srcOrd="1" destOrd="0" parTransId="{00E8CFC6-67AE-4EB7-B5E2-2F3765578E9A}" sibTransId="{9E9807B7-E6F5-4E88-8AAF-14E59ECE60DC}"/>
    <dgm:cxn modelId="{8924794F-7E29-4E06-A9E6-1CBC8953C192}" type="presOf" srcId="{2DD3DC69-CA32-463F-8D4F-65AEB00EE7CB}" destId="{230E7600-1D78-4D54-B446-A90A9052E60A}" srcOrd="0" destOrd="0" presId="urn:microsoft.com/office/officeart/2018/2/layout/IconCircleList"/>
    <dgm:cxn modelId="{0C073C79-8132-470B-98DC-C167B9D35C66}" type="presOf" srcId="{78F9AE65-E8C4-4EE7-8784-545286BE7B54}" destId="{B41F815B-33F0-472C-85AE-B878C7958009}" srcOrd="0" destOrd="0" presId="urn:microsoft.com/office/officeart/2018/2/layout/IconCircleList"/>
    <dgm:cxn modelId="{D95D927E-EE9B-482E-8550-C87BD8F5856F}" srcId="{2DD3DC69-CA32-463F-8D4F-65AEB00EE7CB}" destId="{78F9AE65-E8C4-4EE7-8784-545286BE7B54}" srcOrd="3" destOrd="0" parTransId="{E17CCE92-5C40-4448-BA79-BD620CDD52A4}" sibTransId="{D5B44D0A-F4D5-4275-A2E8-05C869B244E5}"/>
    <dgm:cxn modelId="{238AEFA1-76BB-4907-A0CE-D7E5B136D6EB}" type="presOf" srcId="{B2A58D41-7D3E-4384-9853-2B6861F83281}" destId="{B87152FD-F796-4B60-BA07-D6D5CE475966}" srcOrd="0" destOrd="0" presId="urn:microsoft.com/office/officeart/2018/2/layout/IconCircleList"/>
    <dgm:cxn modelId="{F80BB1A8-E75F-4A5B-8F6F-38C3D2AADE42}" type="presOf" srcId="{38913B88-E55A-45BA-96BE-274C2621D307}" destId="{123DB35C-8E44-418D-8A3B-48F744C5A808}" srcOrd="0" destOrd="0" presId="urn:microsoft.com/office/officeart/2018/2/layout/IconCircleList"/>
    <dgm:cxn modelId="{5B2BF7D6-D235-497B-9966-1C675F75A26F}" type="presOf" srcId="{87C2E81F-4221-455B-8EC6-B0ADFEC00924}" destId="{8B43B173-9ABA-4379-95E4-65D0A66EE500}" srcOrd="0" destOrd="0" presId="urn:microsoft.com/office/officeart/2018/2/layout/IconCircleList"/>
    <dgm:cxn modelId="{5379E12D-41A1-4652-BC4A-23222436CCA2}" type="presParOf" srcId="{230E7600-1D78-4D54-B446-A90A9052E60A}" destId="{BCDDD726-7453-487C-8D42-8D606CDCBE36}" srcOrd="0" destOrd="0" presId="urn:microsoft.com/office/officeart/2018/2/layout/IconCircleList"/>
    <dgm:cxn modelId="{7835666D-3E5D-4E42-BFE8-7BEB73D69C26}" type="presParOf" srcId="{BCDDD726-7453-487C-8D42-8D606CDCBE36}" destId="{8900C720-DEFF-4597-9568-B9A914D214D0}" srcOrd="0" destOrd="0" presId="urn:microsoft.com/office/officeart/2018/2/layout/IconCircleList"/>
    <dgm:cxn modelId="{BC5A62F7-36E3-4129-BD77-E3061C2B5F3F}" type="presParOf" srcId="{8900C720-DEFF-4597-9568-B9A914D214D0}" destId="{78A74837-7C92-4723-82CF-82607A7B244A}" srcOrd="0" destOrd="0" presId="urn:microsoft.com/office/officeart/2018/2/layout/IconCircleList"/>
    <dgm:cxn modelId="{93DA0623-3406-4039-8B70-4E0FDED6C2DD}" type="presParOf" srcId="{8900C720-DEFF-4597-9568-B9A914D214D0}" destId="{D8DCE96A-C6E4-4E57-A78E-87DE77EB2BA2}" srcOrd="1" destOrd="0" presId="urn:microsoft.com/office/officeart/2018/2/layout/IconCircleList"/>
    <dgm:cxn modelId="{C3432E3E-198E-4224-8311-924C47E92CB1}" type="presParOf" srcId="{8900C720-DEFF-4597-9568-B9A914D214D0}" destId="{C0A83A1B-6F7C-4427-A5C8-AD79258A51A8}" srcOrd="2" destOrd="0" presId="urn:microsoft.com/office/officeart/2018/2/layout/IconCircleList"/>
    <dgm:cxn modelId="{EEC6E8BA-FA01-4C31-A861-783B30340DC5}" type="presParOf" srcId="{8900C720-DEFF-4597-9568-B9A914D214D0}" destId="{8B43B173-9ABA-4379-95E4-65D0A66EE500}" srcOrd="3" destOrd="0" presId="urn:microsoft.com/office/officeart/2018/2/layout/IconCircleList"/>
    <dgm:cxn modelId="{15E39756-AA0D-43EA-A1DF-A89F91ED44A3}" type="presParOf" srcId="{BCDDD726-7453-487C-8D42-8D606CDCBE36}" destId="{B751960E-51CA-4142-B020-62E5CB3E772F}" srcOrd="1" destOrd="0" presId="urn:microsoft.com/office/officeart/2018/2/layout/IconCircleList"/>
    <dgm:cxn modelId="{BD1BE72B-AFE9-4C0D-AC90-56DD066EF064}" type="presParOf" srcId="{BCDDD726-7453-487C-8D42-8D606CDCBE36}" destId="{C15EF8DE-BBC4-4543-8E8C-4BCC4FC830F1}" srcOrd="2" destOrd="0" presId="urn:microsoft.com/office/officeart/2018/2/layout/IconCircleList"/>
    <dgm:cxn modelId="{A590DC9B-3437-4407-B28E-6ADD00B8E5B8}" type="presParOf" srcId="{C15EF8DE-BBC4-4543-8E8C-4BCC4FC830F1}" destId="{397D1F8D-7035-4AF6-AC61-F911D8FC9F2E}" srcOrd="0" destOrd="0" presId="urn:microsoft.com/office/officeart/2018/2/layout/IconCircleList"/>
    <dgm:cxn modelId="{FF86E22E-3A87-4285-BD85-7EED6701DC01}" type="presParOf" srcId="{C15EF8DE-BBC4-4543-8E8C-4BCC4FC830F1}" destId="{89A56C7E-35A0-46A4-BEA8-D238C3E774C7}" srcOrd="1" destOrd="0" presId="urn:microsoft.com/office/officeart/2018/2/layout/IconCircleList"/>
    <dgm:cxn modelId="{02A8E259-AA9F-4474-96D5-83E29BBFBB23}" type="presParOf" srcId="{C15EF8DE-BBC4-4543-8E8C-4BCC4FC830F1}" destId="{BD2C7233-F649-4B5A-BC1C-0DB72B283675}" srcOrd="2" destOrd="0" presId="urn:microsoft.com/office/officeart/2018/2/layout/IconCircleList"/>
    <dgm:cxn modelId="{5D525836-2422-4D03-91E0-69C025EA6AA5}" type="presParOf" srcId="{C15EF8DE-BBC4-4543-8E8C-4BCC4FC830F1}" destId="{123DB35C-8E44-418D-8A3B-48F744C5A808}" srcOrd="3" destOrd="0" presId="urn:microsoft.com/office/officeart/2018/2/layout/IconCircleList"/>
    <dgm:cxn modelId="{15993A43-395F-46DD-934B-BD936DE195A0}" type="presParOf" srcId="{BCDDD726-7453-487C-8D42-8D606CDCBE36}" destId="{DA9BB6F0-2C44-4F6B-95D0-0CEE15B2B624}" srcOrd="3" destOrd="0" presId="urn:microsoft.com/office/officeart/2018/2/layout/IconCircleList"/>
    <dgm:cxn modelId="{F0E43D66-DECF-4987-8C4F-77630049E890}" type="presParOf" srcId="{BCDDD726-7453-487C-8D42-8D606CDCBE36}" destId="{CFA2FBB6-E3CC-4D7A-825A-BAEE5E632F3D}" srcOrd="4" destOrd="0" presId="urn:microsoft.com/office/officeart/2018/2/layout/IconCircleList"/>
    <dgm:cxn modelId="{6E5078D7-7C0C-4C80-8510-B81F2D90FD18}" type="presParOf" srcId="{CFA2FBB6-E3CC-4D7A-825A-BAEE5E632F3D}" destId="{BE14A808-97AA-4516-A190-782B82A876F1}" srcOrd="0" destOrd="0" presId="urn:microsoft.com/office/officeart/2018/2/layout/IconCircleList"/>
    <dgm:cxn modelId="{5B2D733F-CA75-41B5-A3AB-38F2DB899A41}" type="presParOf" srcId="{CFA2FBB6-E3CC-4D7A-825A-BAEE5E632F3D}" destId="{065C8AD5-9E72-4C9D-B889-9B54D4A82D00}" srcOrd="1" destOrd="0" presId="urn:microsoft.com/office/officeart/2018/2/layout/IconCircleList"/>
    <dgm:cxn modelId="{1679A632-1124-4600-B390-F095DCB21F16}" type="presParOf" srcId="{CFA2FBB6-E3CC-4D7A-825A-BAEE5E632F3D}" destId="{36A7708E-38F2-48DA-A356-3ED10D416996}" srcOrd="2" destOrd="0" presId="urn:microsoft.com/office/officeart/2018/2/layout/IconCircleList"/>
    <dgm:cxn modelId="{12AFDDC0-A21E-4C7F-9EE0-D8CF2E46C0E9}" type="presParOf" srcId="{CFA2FBB6-E3CC-4D7A-825A-BAEE5E632F3D}" destId="{B87152FD-F796-4B60-BA07-D6D5CE475966}" srcOrd="3" destOrd="0" presId="urn:microsoft.com/office/officeart/2018/2/layout/IconCircleList"/>
    <dgm:cxn modelId="{998C1EFE-4171-41B8-869F-39183BF817A2}" type="presParOf" srcId="{BCDDD726-7453-487C-8D42-8D606CDCBE36}" destId="{6AA8DF7D-2FB5-4504-9EB7-A82273404026}" srcOrd="5" destOrd="0" presId="urn:microsoft.com/office/officeart/2018/2/layout/IconCircleList"/>
    <dgm:cxn modelId="{B988FA9F-9201-42D2-BE3F-4A6D8F00A971}" type="presParOf" srcId="{BCDDD726-7453-487C-8D42-8D606CDCBE36}" destId="{65E65674-0A85-49AA-AFC6-AF26D0821B21}" srcOrd="6" destOrd="0" presId="urn:microsoft.com/office/officeart/2018/2/layout/IconCircleList"/>
    <dgm:cxn modelId="{D141542B-8DBD-470A-A294-CC905E3AC2FC}" type="presParOf" srcId="{65E65674-0A85-49AA-AFC6-AF26D0821B21}" destId="{CF5BFAFD-423E-4E3E-993A-00121CFE8E02}" srcOrd="0" destOrd="0" presId="urn:microsoft.com/office/officeart/2018/2/layout/IconCircleList"/>
    <dgm:cxn modelId="{AFA0B3D6-7077-4808-8F7D-B1C84067C130}" type="presParOf" srcId="{65E65674-0A85-49AA-AFC6-AF26D0821B21}" destId="{18812AD0-9576-4BBE-A799-30FD2F102C92}" srcOrd="1" destOrd="0" presId="urn:microsoft.com/office/officeart/2018/2/layout/IconCircleList"/>
    <dgm:cxn modelId="{39973403-E288-48D8-9480-340F44C66BB3}" type="presParOf" srcId="{65E65674-0A85-49AA-AFC6-AF26D0821B21}" destId="{8ED2FB3C-32C5-47BD-9561-24101A9D6651}" srcOrd="2" destOrd="0" presId="urn:microsoft.com/office/officeart/2018/2/layout/IconCircleList"/>
    <dgm:cxn modelId="{F578538C-3224-49BD-903D-CE47978B6A6F}" type="presParOf" srcId="{65E65674-0A85-49AA-AFC6-AF26D0821B21}" destId="{B41F815B-33F0-472C-85AE-B878C795800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C5376E-F955-410A-87EC-015E9B58473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71C823D-E6D6-48C6-B0D0-E4E1F4E575AF}">
      <dgm:prSet/>
      <dgm:spPr/>
      <dgm:t>
        <a:bodyPr/>
        <a:lstStyle/>
        <a:p>
          <a:pPr>
            <a:defRPr cap="all"/>
          </a:pPr>
          <a:r>
            <a:rPr lang="fr-FR" dirty="0"/>
            <a:t>Gérer le niveau d’importance/ utilisation</a:t>
          </a:r>
          <a:endParaRPr lang="en-US" dirty="0"/>
        </a:p>
      </dgm:t>
    </dgm:pt>
    <dgm:pt modelId="{AD457FAF-06D4-4056-9209-59C051B1B0CA}" type="parTrans" cxnId="{1A9A6786-A5F8-4101-8B20-437697A15762}">
      <dgm:prSet/>
      <dgm:spPr/>
      <dgm:t>
        <a:bodyPr/>
        <a:lstStyle/>
        <a:p>
          <a:endParaRPr lang="en-US"/>
        </a:p>
      </dgm:t>
    </dgm:pt>
    <dgm:pt modelId="{F1239D16-AD29-445D-899F-16C49BA02FC4}" type="sibTrans" cxnId="{1A9A6786-A5F8-4101-8B20-437697A15762}">
      <dgm:prSet/>
      <dgm:spPr/>
      <dgm:t>
        <a:bodyPr/>
        <a:lstStyle/>
        <a:p>
          <a:endParaRPr lang="en-US"/>
        </a:p>
      </dgm:t>
    </dgm:pt>
    <dgm:pt modelId="{F1B86E8B-A89C-4BDA-8659-26D1F85E4AD3}">
      <dgm:prSet/>
      <dgm:spPr/>
      <dgm:t>
        <a:bodyPr/>
        <a:lstStyle/>
        <a:p>
          <a:pPr>
            <a:defRPr cap="all"/>
          </a:pPr>
          <a:r>
            <a:rPr lang="fr-FR"/>
            <a:t>Proposer une structure hardware</a:t>
          </a:r>
          <a:endParaRPr lang="en-US"/>
        </a:p>
      </dgm:t>
    </dgm:pt>
    <dgm:pt modelId="{483B9233-6F19-4A14-9130-744BA1427F44}" type="parTrans" cxnId="{6C139DB9-5602-4D6F-A5A3-9D2C0C901BF6}">
      <dgm:prSet/>
      <dgm:spPr/>
      <dgm:t>
        <a:bodyPr/>
        <a:lstStyle/>
        <a:p>
          <a:endParaRPr lang="en-US"/>
        </a:p>
      </dgm:t>
    </dgm:pt>
    <dgm:pt modelId="{39EF51BD-6D54-4D95-82EE-539774697CF8}" type="sibTrans" cxnId="{6C139DB9-5602-4D6F-A5A3-9D2C0C901BF6}">
      <dgm:prSet/>
      <dgm:spPr/>
      <dgm:t>
        <a:bodyPr/>
        <a:lstStyle/>
        <a:p>
          <a:endParaRPr lang="en-US"/>
        </a:p>
      </dgm:t>
    </dgm:pt>
    <dgm:pt modelId="{7E17AAD4-AB65-4B60-9E60-B42BC2634E8F}">
      <dgm:prSet/>
      <dgm:spPr/>
      <dgm:t>
        <a:bodyPr/>
        <a:lstStyle/>
        <a:p>
          <a:pPr>
            <a:defRPr cap="all"/>
          </a:pPr>
          <a:r>
            <a:rPr lang="fr-FR"/>
            <a:t>Une interface utilisateur adapté</a:t>
          </a:r>
          <a:endParaRPr lang="en-US"/>
        </a:p>
      </dgm:t>
    </dgm:pt>
    <dgm:pt modelId="{773EBFE3-60A4-43BF-B57A-C4A3D2BCA6ED}" type="parTrans" cxnId="{E5D7523D-9FC4-42FE-9F37-9B49F3E692B3}">
      <dgm:prSet/>
      <dgm:spPr/>
      <dgm:t>
        <a:bodyPr/>
        <a:lstStyle/>
        <a:p>
          <a:endParaRPr lang="en-US"/>
        </a:p>
      </dgm:t>
    </dgm:pt>
    <dgm:pt modelId="{2306367E-7B07-4D3C-987C-1C2B337A8484}" type="sibTrans" cxnId="{E5D7523D-9FC4-42FE-9F37-9B49F3E692B3}">
      <dgm:prSet/>
      <dgm:spPr/>
      <dgm:t>
        <a:bodyPr/>
        <a:lstStyle/>
        <a:p>
          <a:endParaRPr lang="en-US"/>
        </a:p>
      </dgm:t>
    </dgm:pt>
    <dgm:pt modelId="{CDCA7758-9839-49EF-8809-CABE2F0BD8A9}">
      <dgm:prSet/>
      <dgm:spPr/>
      <dgm:t>
        <a:bodyPr/>
        <a:lstStyle/>
        <a:p>
          <a:pPr>
            <a:defRPr cap="all"/>
          </a:pPr>
          <a:r>
            <a:rPr lang="fr-FR" dirty="0"/>
            <a:t>Plusieurs niveaux  d’utilisateur</a:t>
          </a:r>
          <a:endParaRPr lang="en-US" dirty="0"/>
        </a:p>
      </dgm:t>
    </dgm:pt>
    <dgm:pt modelId="{C926F52D-0FC6-4A2B-BB67-5F99DB67EF39}" type="parTrans" cxnId="{B5C83343-8F5C-404D-BDCC-3E6F194B0298}">
      <dgm:prSet/>
      <dgm:spPr/>
      <dgm:t>
        <a:bodyPr/>
        <a:lstStyle/>
        <a:p>
          <a:endParaRPr lang="en-US"/>
        </a:p>
      </dgm:t>
    </dgm:pt>
    <dgm:pt modelId="{DA92B491-26CA-4FAB-A902-86BA8FBB851B}" type="sibTrans" cxnId="{B5C83343-8F5C-404D-BDCC-3E6F194B0298}">
      <dgm:prSet/>
      <dgm:spPr/>
      <dgm:t>
        <a:bodyPr/>
        <a:lstStyle/>
        <a:p>
          <a:endParaRPr lang="en-US"/>
        </a:p>
      </dgm:t>
    </dgm:pt>
    <dgm:pt modelId="{2D2813AA-1F07-46CE-B114-703574BDF7B6}" type="pres">
      <dgm:prSet presAssocID="{C1C5376E-F955-410A-87EC-015E9B58473D}" presName="root" presStyleCnt="0">
        <dgm:presLayoutVars>
          <dgm:dir/>
          <dgm:resizeHandles val="exact"/>
        </dgm:presLayoutVars>
      </dgm:prSet>
      <dgm:spPr/>
    </dgm:pt>
    <dgm:pt modelId="{EDF1C8E8-37B9-4D0F-A07A-8D8C5568B26E}" type="pres">
      <dgm:prSet presAssocID="{C71C823D-E6D6-48C6-B0D0-E4E1F4E575AF}" presName="compNode" presStyleCnt="0"/>
      <dgm:spPr/>
    </dgm:pt>
    <dgm:pt modelId="{FA45B082-6F96-482C-B7FB-D69B345CB0E0}" type="pres">
      <dgm:prSet presAssocID="{C71C823D-E6D6-48C6-B0D0-E4E1F4E575AF}" presName="iconBgRect" presStyleLbl="bgShp" presStyleIdx="0" presStyleCnt="4"/>
      <dgm:spPr/>
    </dgm:pt>
    <dgm:pt modelId="{EA9B0E3E-48D7-4950-AE5E-D0A2C4275928}" type="pres">
      <dgm:prSet presAssocID="{C71C823D-E6D6-48C6-B0D0-E4E1F4E575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tUp"/>
        </a:ext>
      </dgm:extLst>
    </dgm:pt>
    <dgm:pt modelId="{3506EAFD-7F2C-4ACF-8CBD-68192858DC9A}" type="pres">
      <dgm:prSet presAssocID="{C71C823D-E6D6-48C6-B0D0-E4E1F4E575AF}" presName="spaceRect" presStyleCnt="0"/>
      <dgm:spPr/>
    </dgm:pt>
    <dgm:pt modelId="{975BB6E2-AFE1-46FE-8B4F-F1F8E61723DC}" type="pres">
      <dgm:prSet presAssocID="{C71C823D-E6D6-48C6-B0D0-E4E1F4E575AF}" presName="textRect" presStyleLbl="revTx" presStyleIdx="0" presStyleCnt="4">
        <dgm:presLayoutVars>
          <dgm:chMax val="1"/>
          <dgm:chPref val="1"/>
        </dgm:presLayoutVars>
      </dgm:prSet>
      <dgm:spPr/>
    </dgm:pt>
    <dgm:pt modelId="{D7AE0843-371F-421E-8FE9-7E6F4D6BC39C}" type="pres">
      <dgm:prSet presAssocID="{F1239D16-AD29-445D-899F-16C49BA02FC4}" presName="sibTrans" presStyleCnt="0"/>
      <dgm:spPr/>
    </dgm:pt>
    <dgm:pt modelId="{8B44D9B1-2C12-4B96-AA14-223B8C59283D}" type="pres">
      <dgm:prSet presAssocID="{F1B86E8B-A89C-4BDA-8659-26D1F85E4AD3}" presName="compNode" presStyleCnt="0"/>
      <dgm:spPr/>
    </dgm:pt>
    <dgm:pt modelId="{428CDF43-EC33-4A08-BEFF-B2A50FA75A84}" type="pres">
      <dgm:prSet presAssocID="{F1B86E8B-A89C-4BDA-8659-26D1F85E4AD3}" presName="iconBgRect" presStyleLbl="bgShp" presStyleIdx="1" presStyleCnt="4"/>
      <dgm:spPr/>
    </dgm:pt>
    <dgm:pt modelId="{1EEE954C-32FD-4A7D-894F-EE1BB85B7EAF}" type="pres">
      <dgm:prSet presAssocID="{F1B86E8B-A89C-4BDA-8659-26D1F85E4AD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FB15221-C0D4-4FAE-97B0-7A313494DA81}" type="pres">
      <dgm:prSet presAssocID="{F1B86E8B-A89C-4BDA-8659-26D1F85E4AD3}" presName="spaceRect" presStyleCnt="0"/>
      <dgm:spPr/>
    </dgm:pt>
    <dgm:pt modelId="{F21DA6EA-2BC3-4F3D-9247-27A97A8941AA}" type="pres">
      <dgm:prSet presAssocID="{F1B86E8B-A89C-4BDA-8659-26D1F85E4AD3}" presName="textRect" presStyleLbl="revTx" presStyleIdx="1" presStyleCnt="4">
        <dgm:presLayoutVars>
          <dgm:chMax val="1"/>
          <dgm:chPref val="1"/>
        </dgm:presLayoutVars>
      </dgm:prSet>
      <dgm:spPr/>
    </dgm:pt>
    <dgm:pt modelId="{9143374B-67BE-425E-81CB-2B9FC2F85542}" type="pres">
      <dgm:prSet presAssocID="{39EF51BD-6D54-4D95-82EE-539774697CF8}" presName="sibTrans" presStyleCnt="0"/>
      <dgm:spPr/>
    </dgm:pt>
    <dgm:pt modelId="{637FF922-546C-4382-B64E-7F74AC30A5FA}" type="pres">
      <dgm:prSet presAssocID="{7E17AAD4-AB65-4B60-9E60-B42BC2634E8F}" presName="compNode" presStyleCnt="0"/>
      <dgm:spPr/>
    </dgm:pt>
    <dgm:pt modelId="{6335FC85-D57B-4DA7-9A3E-4506AB7EE0A4}" type="pres">
      <dgm:prSet presAssocID="{7E17AAD4-AB65-4B60-9E60-B42BC2634E8F}" presName="iconBgRect" presStyleLbl="bgShp" presStyleIdx="2" presStyleCnt="4"/>
      <dgm:spPr/>
    </dgm:pt>
    <dgm:pt modelId="{F39BA20A-B14C-4711-9779-30116599A897}" type="pres">
      <dgm:prSet presAssocID="{7E17AAD4-AB65-4B60-9E60-B42BC2634E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3B37CC9-1046-49E7-9991-D12299EA81F1}" type="pres">
      <dgm:prSet presAssocID="{7E17AAD4-AB65-4B60-9E60-B42BC2634E8F}" presName="spaceRect" presStyleCnt="0"/>
      <dgm:spPr/>
    </dgm:pt>
    <dgm:pt modelId="{C90B630A-D5EE-4B22-982B-F49854071E92}" type="pres">
      <dgm:prSet presAssocID="{7E17AAD4-AB65-4B60-9E60-B42BC2634E8F}" presName="textRect" presStyleLbl="revTx" presStyleIdx="2" presStyleCnt="4">
        <dgm:presLayoutVars>
          <dgm:chMax val="1"/>
          <dgm:chPref val="1"/>
        </dgm:presLayoutVars>
      </dgm:prSet>
      <dgm:spPr/>
    </dgm:pt>
    <dgm:pt modelId="{B30CFF9F-E4D4-491A-B271-1A18757F60D0}" type="pres">
      <dgm:prSet presAssocID="{2306367E-7B07-4D3C-987C-1C2B337A8484}" presName="sibTrans" presStyleCnt="0"/>
      <dgm:spPr/>
    </dgm:pt>
    <dgm:pt modelId="{FA153F6A-F755-4F87-9F66-8A552475B318}" type="pres">
      <dgm:prSet presAssocID="{CDCA7758-9839-49EF-8809-CABE2F0BD8A9}" presName="compNode" presStyleCnt="0"/>
      <dgm:spPr/>
    </dgm:pt>
    <dgm:pt modelId="{DF76C908-D715-4E78-BCE4-D90407D4AE15}" type="pres">
      <dgm:prSet presAssocID="{CDCA7758-9839-49EF-8809-CABE2F0BD8A9}" presName="iconBgRect" presStyleLbl="bgShp" presStyleIdx="3" presStyleCnt="4"/>
      <dgm:spPr/>
    </dgm:pt>
    <dgm:pt modelId="{87A6290D-1C6C-4263-9FCC-10D1B38108CA}" type="pres">
      <dgm:prSet presAssocID="{CDCA7758-9839-49EF-8809-CABE2F0BD8A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59667C1-7723-4D67-BCD8-6F6D9E369258}" type="pres">
      <dgm:prSet presAssocID="{CDCA7758-9839-49EF-8809-CABE2F0BD8A9}" presName="spaceRect" presStyleCnt="0"/>
      <dgm:spPr/>
    </dgm:pt>
    <dgm:pt modelId="{86AC741D-9FD3-4CD4-89FF-F12ABE770B5B}" type="pres">
      <dgm:prSet presAssocID="{CDCA7758-9839-49EF-8809-CABE2F0BD8A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5D7523D-9FC4-42FE-9F37-9B49F3E692B3}" srcId="{C1C5376E-F955-410A-87EC-015E9B58473D}" destId="{7E17AAD4-AB65-4B60-9E60-B42BC2634E8F}" srcOrd="2" destOrd="0" parTransId="{773EBFE3-60A4-43BF-B57A-C4A3D2BCA6ED}" sibTransId="{2306367E-7B07-4D3C-987C-1C2B337A8484}"/>
    <dgm:cxn modelId="{B5C83343-8F5C-404D-BDCC-3E6F194B0298}" srcId="{C1C5376E-F955-410A-87EC-015E9B58473D}" destId="{CDCA7758-9839-49EF-8809-CABE2F0BD8A9}" srcOrd="3" destOrd="0" parTransId="{C926F52D-0FC6-4A2B-BB67-5F99DB67EF39}" sibTransId="{DA92B491-26CA-4FAB-A902-86BA8FBB851B}"/>
    <dgm:cxn modelId="{1A9A6786-A5F8-4101-8B20-437697A15762}" srcId="{C1C5376E-F955-410A-87EC-015E9B58473D}" destId="{C71C823D-E6D6-48C6-B0D0-E4E1F4E575AF}" srcOrd="0" destOrd="0" parTransId="{AD457FAF-06D4-4056-9209-59C051B1B0CA}" sibTransId="{F1239D16-AD29-445D-899F-16C49BA02FC4}"/>
    <dgm:cxn modelId="{5833339F-02BC-47AF-BEC0-3F8EB6A3D319}" type="presOf" srcId="{7E17AAD4-AB65-4B60-9E60-B42BC2634E8F}" destId="{C90B630A-D5EE-4B22-982B-F49854071E92}" srcOrd="0" destOrd="0" presId="urn:microsoft.com/office/officeart/2018/5/layout/IconCircleLabelList"/>
    <dgm:cxn modelId="{50D34BB5-97D7-4FD0-83D3-47FE242DEB11}" type="presOf" srcId="{F1B86E8B-A89C-4BDA-8659-26D1F85E4AD3}" destId="{F21DA6EA-2BC3-4F3D-9247-27A97A8941AA}" srcOrd="0" destOrd="0" presId="urn:microsoft.com/office/officeart/2018/5/layout/IconCircleLabelList"/>
    <dgm:cxn modelId="{F2CAE6B5-56BB-4542-9384-A0D4DEAD7651}" type="presOf" srcId="{C1C5376E-F955-410A-87EC-015E9B58473D}" destId="{2D2813AA-1F07-46CE-B114-703574BDF7B6}" srcOrd="0" destOrd="0" presId="urn:microsoft.com/office/officeart/2018/5/layout/IconCircleLabelList"/>
    <dgm:cxn modelId="{6C139DB9-5602-4D6F-A5A3-9D2C0C901BF6}" srcId="{C1C5376E-F955-410A-87EC-015E9B58473D}" destId="{F1B86E8B-A89C-4BDA-8659-26D1F85E4AD3}" srcOrd="1" destOrd="0" parTransId="{483B9233-6F19-4A14-9130-744BA1427F44}" sibTransId="{39EF51BD-6D54-4D95-82EE-539774697CF8}"/>
    <dgm:cxn modelId="{7FAEC8F9-E8C9-4BF2-8A68-109449B99BF0}" type="presOf" srcId="{C71C823D-E6D6-48C6-B0D0-E4E1F4E575AF}" destId="{975BB6E2-AFE1-46FE-8B4F-F1F8E61723DC}" srcOrd="0" destOrd="0" presId="urn:microsoft.com/office/officeart/2018/5/layout/IconCircleLabelList"/>
    <dgm:cxn modelId="{DBD44DFB-4AD9-4351-8054-95FAAC689839}" type="presOf" srcId="{CDCA7758-9839-49EF-8809-CABE2F0BD8A9}" destId="{86AC741D-9FD3-4CD4-89FF-F12ABE770B5B}" srcOrd="0" destOrd="0" presId="urn:microsoft.com/office/officeart/2018/5/layout/IconCircleLabelList"/>
    <dgm:cxn modelId="{67341574-7B0C-4DB5-A11F-5D093852AF63}" type="presParOf" srcId="{2D2813AA-1F07-46CE-B114-703574BDF7B6}" destId="{EDF1C8E8-37B9-4D0F-A07A-8D8C5568B26E}" srcOrd="0" destOrd="0" presId="urn:microsoft.com/office/officeart/2018/5/layout/IconCircleLabelList"/>
    <dgm:cxn modelId="{6DE17FC6-42EE-464E-9C91-B23FBA0B2664}" type="presParOf" srcId="{EDF1C8E8-37B9-4D0F-A07A-8D8C5568B26E}" destId="{FA45B082-6F96-482C-B7FB-D69B345CB0E0}" srcOrd="0" destOrd="0" presId="urn:microsoft.com/office/officeart/2018/5/layout/IconCircleLabelList"/>
    <dgm:cxn modelId="{B68F178D-E2D3-4631-BD12-968B62A3D84E}" type="presParOf" srcId="{EDF1C8E8-37B9-4D0F-A07A-8D8C5568B26E}" destId="{EA9B0E3E-48D7-4950-AE5E-D0A2C4275928}" srcOrd="1" destOrd="0" presId="urn:microsoft.com/office/officeart/2018/5/layout/IconCircleLabelList"/>
    <dgm:cxn modelId="{F9201038-4C58-4E13-A3F7-512B68530D0C}" type="presParOf" srcId="{EDF1C8E8-37B9-4D0F-A07A-8D8C5568B26E}" destId="{3506EAFD-7F2C-4ACF-8CBD-68192858DC9A}" srcOrd="2" destOrd="0" presId="urn:microsoft.com/office/officeart/2018/5/layout/IconCircleLabelList"/>
    <dgm:cxn modelId="{53038911-E45F-40D7-9077-FC1A79C455C6}" type="presParOf" srcId="{EDF1C8E8-37B9-4D0F-A07A-8D8C5568B26E}" destId="{975BB6E2-AFE1-46FE-8B4F-F1F8E61723DC}" srcOrd="3" destOrd="0" presId="urn:microsoft.com/office/officeart/2018/5/layout/IconCircleLabelList"/>
    <dgm:cxn modelId="{7CDD9759-66E6-47C5-BEED-CECE811912AD}" type="presParOf" srcId="{2D2813AA-1F07-46CE-B114-703574BDF7B6}" destId="{D7AE0843-371F-421E-8FE9-7E6F4D6BC39C}" srcOrd="1" destOrd="0" presId="urn:microsoft.com/office/officeart/2018/5/layout/IconCircleLabelList"/>
    <dgm:cxn modelId="{AA8655AC-D789-4FBF-BAF6-E0F8149F0B89}" type="presParOf" srcId="{2D2813AA-1F07-46CE-B114-703574BDF7B6}" destId="{8B44D9B1-2C12-4B96-AA14-223B8C59283D}" srcOrd="2" destOrd="0" presId="urn:microsoft.com/office/officeart/2018/5/layout/IconCircleLabelList"/>
    <dgm:cxn modelId="{9F919231-CC85-422C-A64E-7FF1006B096A}" type="presParOf" srcId="{8B44D9B1-2C12-4B96-AA14-223B8C59283D}" destId="{428CDF43-EC33-4A08-BEFF-B2A50FA75A84}" srcOrd="0" destOrd="0" presId="urn:microsoft.com/office/officeart/2018/5/layout/IconCircleLabelList"/>
    <dgm:cxn modelId="{3DBFFB86-F228-4E0E-AABF-199052520685}" type="presParOf" srcId="{8B44D9B1-2C12-4B96-AA14-223B8C59283D}" destId="{1EEE954C-32FD-4A7D-894F-EE1BB85B7EAF}" srcOrd="1" destOrd="0" presId="urn:microsoft.com/office/officeart/2018/5/layout/IconCircleLabelList"/>
    <dgm:cxn modelId="{AF11C1B0-4994-4232-B4E0-109D26788FDB}" type="presParOf" srcId="{8B44D9B1-2C12-4B96-AA14-223B8C59283D}" destId="{4FB15221-C0D4-4FAE-97B0-7A313494DA81}" srcOrd="2" destOrd="0" presId="urn:microsoft.com/office/officeart/2018/5/layout/IconCircleLabelList"/>
    <dgm:cxn modelId="{F35624C1-C850-4050-883A-EB54E8A37ABC}" type="presParOf" srcId="{8B44D9B1-2C12-4B96-AA14-223B8C59283D}" destId="{F21DA6EA-2BC3-4F3D-9247-27A97A8941AA}" srcOrd="3" destOrd="0" presId="urn:microsoft.com/office/officeart/2018/5/layout/IconCircleLabelList"/>
    <dgm:cxn modelId="{036746BD-E8C7-4F07-8311-C36AA66007EE}" type="presParOf" srcId="{2D2813AA-1F07-46CE-B114-703574BDF7B6}" destId="{9143374B-67BE-425E-81CB-2B9FC2F85542}" srcOrd="3" destOrd="0" presId="urn:microsoft.com/office/officeart/2018/5/layout/IconCircleLabelList"/>
    <dgm:cxn modelId="{4D1FCB32-463B-4EFB-9454-B16C58AB734C}" type="presParOf" srcId="{2D2813AA-1F07-46CE-B114-703574BDF7B6}" destId="{637FF922-546C-4382-B64E-7F74AC30A5FA}" srcOrd="4" destOrd="0" presId="urn:microsoft.com/office/officeart/2018/5/layout/IconCircleLabelList"/>
    <dgm:cxn modelId="{C81CF04D-A494-4F2A-AA81-CAF7A12CB567}" type="presParOf" srcId="{637FF922-546C-4382-B64E-7F74AC30A5FA}" destId="{6335FC85-D57B-4DA7-9A3E-4506AB7EE0A4}" srcOrd="0" destOrd="0" presId="urn:microsoft.com/office/officeart/2018/5/layout/IconCircleLabelList"/>
    <dgm:cxn modelId="{49CCED19-97DA-4502-A9AF-BD538B713B68}" type="presParOf" srcId="{637FF922-546C-4382-B64E-7F74AC30A5FA}" destId="{F39BA20A-B14C-4711-9779-30116599A897}" srcOrd="1" destOrd="0" presId="urn:microsoft.com/office/officeart/2018/5/layout/IconCircleLabelList"/>
    <dgm:cxn modelId="{C674146A-DD4E-404E-9613-1EB99C243CBB}" type="presParOf" srcId="{637FF922-546C-4382-B64E-7F74AC30A5FA}" destId="{83B37CC9-1046-49E7-9991-D12299EA81F1}" srcOrd="2" destOrd="0" presId="urn:microsoft.com/office/officeart/2018/5/layout/IconCircleLabelList"/>
    <dgm:cxn modelId="{3786F13B-E585-446A-9CD5-150E630F1A64}" type="presParOf" srcId="{637FF922-546C-4382-B64E-7F74AC30A5FA}" destId="{C90B630A-D5EE-4B22-982B-F49854071E92}" srcOrd="3" destOrd="0" presId="urn:microsoft.com/office/officeart/2018/5/layout/IconCircleLabelList"/>
    <dgm:cxn modelId="{D46F9B7A-2F96-4A7B-97D0-676B71896CBB}" type="presParOf" srcId="{2D2813AA-1F07-46CE-B114-703574BDF7B6}" destId="{B30CFF9F-E4D4-491A-B271-1A18757F60D0}" srcOrd="5" destOrd="0" presId="urn:microsoft.com/office/officeart/2018/5/layout/IconCircleLabelList"/>
    <dgm:cxn modelId="{27214913-B7A9-41F1-8A61-FABD7DA0E3F7}" type="presParOf" srcId="{2D2813AA-1F07-46CE-B114-703574BDF7B6}" destId="{FA153F6A-F755-4F87-9F66-8A552475B318}" srcOrd="6" destOrd="0" presId="urn:microsoft.com/office/officeart/2018/5/layout/IconCircleLabelList"/>
    <dgm:cxn modelId="{A18912CF-787C-4CC3-B9B5-CA2EB2E0E9DF}" type="presParOf" srcId="{FA153F6A-F755-4F87-9F66-8A552475B318}" destId="{DF76C908-D715-4E78-BCE4-D90407D4AE15}" srcOrd="0" destOrd="0" presId="urn:microsoft.com/office/officeart/2018/5/layout/IconCircleLabelList"/>
    <dgm:cxn modelId="{FD176564-E614-4F30-AB4B-B28E04C3A574}" type="presParOf" srcId="{FA153F6A-F755-4F87-9F66-8A552475B318}" destId="{87A6290D-1C6C-4263-9FCC-10D1B38108CA}" srcOrd="1" destOrd="0" presId="urn:microsoft.com/office/officeart/2018/5/layout/IconCircleLabelList"/>
    <dgm:cxn modelId="{1A3EE012-B641-4600-9C04-85DAE3C23449}" type="presParOf" srcId="{FA153F6A-F755-4F87-9F66-8A552475B318}" destId="{459667C1-7723-4D67-BCD8-6F6D9E369258}" srcOrd="2" destOrd="0" presId="urn:microsoft.com/office/officeart/2018/5/layout/IconCircleLabelList"/>
    <dgm:cxn modelId="{0827F0C9-C9DD-49A8-B53A-40E8D1E64FA2}" type="presParOf" srcId="{FA153F6A-F755-4F87-9F66-8A552475B318}" destId="{86AC741D-9FD3-4CD4-89FF-F12ABE770B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07A0-00A9-4884-BB04-70C9D36BB523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58666-9442-4285-B49F-BD2CFF474550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96C12-BF44-4CF5-8421-36A481EB5C39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000" kern="1200" dirty="0"/>
            <a:t>Jeunes</a:t>
          </a:r>
          <a:endParaRPr lang="en-US" sz="4000" kern="1200" dirty="0"/>
        </a:p>
      </dsp:txBody>
      <dsp:txXfrm>
        <a:off x="75768" y="3053169"/>
        <a:ext cx="3093750" cy="720000"/>
      </dsp:txXfrm>
    </dsp:sp>
    <dsp:sp modelId="{D7C439B4-4BAB-49B1-83CA-975252F8A25A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ECAFF-CCEC-4E63-AAA7-5EDF9EDB9155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350E8-B428-4438-B660-B4B6D6D74794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000" kern="1200" dirty="0"/>
            <a:t>Pro-Actifs</a:t>
          </a:r>
          <a:endParaRPr lang="en-US" sz="4000" kern="1200" dirty="0"/>
        </a:p>
      </dsp:txBody>
      <dsp:txXfrm>
        <a:off x="3710925" y="3053169"/>
        <a:ext cx="3093750" cy="720000"/>
      </dsp:txXfrm>
    </dsp:sp>
    <dsp:sp modelId="{C96F3E35-C47B-44AC-867E-FE28B4CF34AF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BA410-4F1B-40FD-98F7-7A4FF4D51505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6D056-AD24-44D3-A6F5-0477991E0DA1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000" kern="1200"/>
            <a:t>Curieux</a:t>
          </a:r>
          <a:endParaRPr lang="en-US" sz="4000" kern="1200"/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74837-7C92-4723-82CF-82607A7B244A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CE96A-C6E4-4E57-A78E-87DE77EB2BA2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3B173-9ABA-4379-95E4-65D0A66EE500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Prise en main facile mais hautement personnalisable </a:t>
          </a:r>
          <a:endParaRPr lang="en-US" sz="2100" kern="1200"/>
        </a:p>
      </dsp:txBody>
      <dsp:txXfrm>
        <a:off x="1834517" y="469890"/>
        <a:ext cx="3148942" cy="1335915"/>
      </dsp:txXfrm>
    </dsp:sp>
    <dsp:sp modelId="{397D1F8D-7035-4AF6-AC61-F911D8FC9F2E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56C7E-35A0-46A4-BEA8-D238C3E774C7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DB35C-8E44-418D-8A3B-48F744C5A808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Garantir la durabilité et réduire les coûts : API Open sources</a:t>
          </a:r>
          <a:endParaRPr lang="en-US" sz="2100" kern="1200"/>
        </a:p>
      </dsp:txBody>
      <dsp:txXfrm>
        <a:off x="7154322" y="469890"/>
        <a:ext cx="3148942" cy="1335915"/>
      </dsp:txXfrm>
    </dsp:sp>
    <dsp:sp modelId="{BE14A808-97AA-4516-A190-782B82A876F1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C8AD5-9E72-4C9D-B889-9B54D4A82D00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152FD-F796-4B60-BA07-D6D5CE475966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Ne pas complétement sortir l’humain de la boucle : Si quelque chose tombe il peut toujours prendre </a:t>
          </a:r>
          <a:endParaRPr lang="en-US" sz="2100" kern="1200"/>
        </a:p>
      </dsp:txBody>
      <dsp:txXfrm>
        <a:off x="1834517" y="2545532"/>
        <a:ext cx="3148942" cy="1335915"/>
      </dsp:txXfrm>
    </dsp:sp>
    <dsp:sp modelId="{CF5BFAFD-423E-4E3E-993A-00121CFE8E02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12AD0-9576-4BBE-A799-30FD2F102C92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F815B-33F0-472C-85AE-B878C7958009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Insister sur la scalabilité: Le stock peut </a:t>
          </a:r>
          <a:r>
            <a:rPr lang="fr-FR" sz="2100" kern="1200" dirty="0" err="1"/>
            <a:t>evoluer</a:t>
          </a:r>
          <a:endParaRPr lang="en-US" sz="2100" kern="1200" dirty="0"/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5B082-6F96-482C-B7FB-D69B345CB0E0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B0E3E-48D7-4950-AE5E-D0A2C4275928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BB6E2-AFE1-46FE-8B4F-F1F8E61723DC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 dirty="0"/>
            <a:t>Gérer le niveau d’importance/ utilisation</a:t>
          </a:r>
          <a:endParaRPr lang="en-US" sz="1700" kern="1200" dirty="0"/>
        </a:p>
      </dsp:txBody>
      <dsp:txXfrm>
        <a:off x="569079" y="2644614"/>
        <a:ext cx="2072362" cy="720000"/>
      </dsp:txXfrm>
    </dsp:sp>
    <dsp:sp modelId="{428CDF43-EC33-4A08-BEFF-B2A50FA75A84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E954C-32FD-4A7D-894F-EE1BB85B7EAF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DA6EA-2BC3-4F3D-9247-27A97A8941AA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Proposer une structure hardware</a:t>
          </a:r>
          <a:endParaRPr lang="en-US" sz="1700" kern="1200"/>
        </a:p>
      </dsp:txBody>
      <dsp:txXfrm>
        <a:off x="3004105" y="2644614"/>
        <a:ext cx="2072362" cy="720000"/>
      </dsp:txXfrm>
    </dsp:sp>
    <dsp:sp modelId="{6335FC85-D57B-4DA7-9A3E-4506AB7EE0A4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BA20A-B14C-4711-9779-30116599A897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B630A-D5EE-4B22-982B-F49854071E92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Une interface utilisateur adapté</a:t>
          </a:r>
          <a:endParaRPr lang="en-US" sz="1700" kern="1200"/>
        </a:p>
      </dsp:txBody>
      <dsp:txXfrm>
        <a:off x="5439131" y="2644614"/>
        <a:ext cx="2072362" cy="720000"/>
      </dsp:txXfrm>
    </dsp:sp>
    <dsp:sp modelId="{DF76C908-D715-4E78-BCE4-D90407D4AE15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6290D-1C6C-4263-9FCC-10D1B38108CA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C741D-9FD3-4CD4-89FF-F12ABE770B5B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 dirty="0"/>
            <a:t>Plusieurs niveaux  d’utilisateur</a:t>
          </a:r>
          <a:endParaRPr lang="en-US" sz="1700" kern="1200" dirty="0"/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555EA-49EB-483A-B85F-261C5217A768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BCC00-3EB1-4B8C-9D9C-1733D8C7B7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48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Prise en main facile : </a:t>
            </a:r>
            <a:r>
              <a:rPr lang="fr-FR" dirty="0" err="1"/>
              <a:t>Turnaround</a:t>
            </a:r>
            <a:r>
              <a:rPr lang="fr-FR" dirty="0"/>
              <a:t> des gestionnaires</a:t>
            </a:r>
          </a:p>
          <a:p>
            <a:r>
              <a:rPr lang="fr-FR" dirty="0"/>
              <a:t>Pb de coût : Open Source</a:t>
            </a:r>
          </a:p>
          <a:p>
            <a:r>
              <a:rPr lang="fr-FR" dirty="0"/>
              <a:t>Automatisé mais On peu reprendre la main</a:t>
            </a:r>
          </a:p>
          <a:p>
            <a:r>
              <a:rPr lang="fr-FR" dirty="0"/>
              <a:t>Scalable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BCC00-3EB1-4B8C-9D9C-1733D8C7B7F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45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BCC00-3EB1-4B8C-9D9C-1733D8C7B7F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20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70338-BA79-4159-819A-9BA2C37A5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337D6E-D39C-4363-8D42-C290FAB04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F9B659-1749-46AB-B058-885058E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03D3-D736-49D8-AEE0-045B978C48EE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0BB7AD-E581-4BC4-B0BD-36B3E1A5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91B0A-F73C-413A-8B53-2584243B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FBF-DD3D-4C42-BB9B-59AEDCE17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85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B495D-AE5C-4708-B8FB-37ED0FDF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9B0C12-227D-41D8-BC94-C4C84A8E3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0EA690-B44C-4668-949F-C360AA7C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03D3-D736-49D8-AEE0-045B978C48EE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9C0A9E-00E8-4A8B-B073-6F97D391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4C291-97EA-42B6-9E4C-6DB2B6CC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FBF-DD3D-4C42-BB9B-59AEDCE17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8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DE355F-82AE-4E2D-84AE-DD855FA93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D149FD-835E-4833-B63D-0E1D6863D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32F9E7-CB87-4288-8831-9B0209B0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03D3-D736-49D8-AEE0-045B978C48EE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7572E6-34C3-44B1-B587-268820E4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514CB6-5063-459D-9CE4-26DD454D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FBF-DD3D-4C42-BB9B-59AEDCE17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7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3FD92-AC45-4834-A470-0B407207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E8ADBF-6190-4FCC-8142-9AD2C9C28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EDD6C0-9F11-48B9-B03F-B4FAB752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03D3-D736-49D8-AEE0-045B978C48EE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FBA2D7-B3A7-46F9-BA18-98F8404E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DF023-2CF2-4253-BE41-7BC2D323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FBF-DD3D-4C42-BB9B-59AEDCE17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65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7F0D0-F2F3-4ED3-9041-C7242D84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1F1B51-B6B2-477A-A598-518F0CEA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8C4E8-2D51-4F25-B07E-C4B90BDB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03D3-D736-49D8-AEE0-045B978C48EE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C305D8-7DF8-4F8B-A976-CE3852D2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A0865B-C61A-4080-92E5-400E88D6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FBF-DD3D-4C42-BB9B-59AEDCE17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08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0AA1C-4EEC-4933-A82D-0811B8AB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D4A55-4957-4D3B-9B99-A90B1FCDE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3DB712-2C4B-4065-A8F7-7821BEFDC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690974-C47D-4DFA-9A02-8D5A66F9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03D3-D736-49D8-AEE0-045B978C48EE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8A3AA9-7912-450F-ADF9-DA0EFF1B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950E2A-65AD-41C4-9C0E-70C33D5E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FBF-DD3D-4C42-BB9B-59AEDCE17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69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F2CB7-3852-477B-A9F6-0E7C0C3B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37DA1B-FD41-420B-805D-EA8025B4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B42C3F-CE63-467B-82EF-443EFACEA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3345CD-EB20-4E06-8F8E-F05A679C1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46CE88-1914-4E44-B797-A70CDD204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8A7F26-7CF6-4B55-95FE-E5D95818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03D3-D736-49D8-AEE0-045B978C48EE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E940CB-D8F4-4A54-8DBD-CB89C151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8A49A5-BC2F-4883-8372-2CD90C8E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FBF-DD3D-4C42-BB9B-59AEDCE17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55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C6EB8-6D50-409A-A599-5330B9E0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8A497C-F373-438C-9EFA-68A19C46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03D3-D736-49D8-AEE0-045B978C48EE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2C1D26-436A-417E-A252-1D8411AE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D97A1E-4FF6-40F3-933A-D3D9B871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FBF-DD3D-4C42-BB9B-59AEDCE17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6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225D4C-4012-4CC2-9BD6-497EBFB2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03D3-D736-49D8-AEE0-045B978C48EE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47AFA5-5FF0-4D97-AE7E-EFBC3196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979B33-EF1A-4ED0-8513-39CCFF56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FBF-DD3D-4C42-BB9B-59AEDCE17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61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C00B5-8D53-4E5D-A778-48631418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91CF0E-07D0-4208-9D36-44309F51C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D2A669-74BC-48AA-94CD-11979A68F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42F2DF-3C2A-4009-B075-F5440843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03D3-D736-49D8-AEE0-045B978C48EE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ED623D-9017-4E45-9C08-FF7809E8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87296A-7D6D-45E3-B4DF-C8541BA5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FBF-DD3D-4C42-BB9B-59AEDCE17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64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7CF1AE-BF3F-45D8-8732-422AD768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A4FD60-714F-4B9E-BD4E-B48783CF4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59FE8A-7AF5-4B98-B381-4EE673D18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FB7141-21D2-44F6-B473-5EA03C6D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03D3-D736-49D8-AEE0-045B978C48EE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B23386-AC70-4EFD-9155-3AE05B89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B08268-71BB-4B95-9D2B-7AC87BAC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FBF-DD3D-4C42-BB9B-59AEDCE17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60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40354E-27B9-4C9C-B9B1-ED08138F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9A3FA3-F5DA-432B-B471-D2C47C7E9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1DA597-33E2-4C27-AF6D-EDFC88C22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03D3-D736-49D8-AEE0-045B978C48EE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58F6AB-27AE-4B89-BC43-0F0B70531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74C327-A3EC-4479-9B74-B3E3152C7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89FBF-DD3D-4C42-BB9B-59AEDCE17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36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info@les-patates-chaudes.fr" TargetMode="Externa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intérieur, alimentation, assis, beignet&#10;&#10;Description générée automatiquement">
            <a:extLst>
              <a:ext uri="{FF2B5EF4-FFF2-40B4-BE49-F238E27FC236}">
                <a16:creationId xmlns:a16="http://schemas.microsoft.com/office/drawing/2014/main" id="{C5D8DA59-3CFE-475F-9A0A-89913EC60E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6CFE79-8673-4609-9B93-E232779C7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Les patates chaudes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CB9202-6202-4C13-9A98-20CAC94FA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Projet de transition numérique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BB3C623-9DF1-4C84-A4C0-08E9624C69C8}"/>
              </a:ext>
            </a:extLst>
          </p:cNvPr>
          <p:cNvSpPr txBox="1"/>
          <p:nvPr/>
        </p:nvSpPr>
        <p:spPr>
          <a:xfrm>
            <a:off x="120072" y="6304002"/>
            <a:ext cx="1207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Paul </a:t>
            </a:r>
            <a:r>
              <a:rPr lang="fr-FR" dirty="0" err="1"/>
              <a:t>Fauvet</a:t>
            </a:r>
            <a:r>
              <a:rPr lang="fr-FR" dirty="0"/>
              <a:t> - Brice </a:t>
            </a:r>
            <a:r>
              <a:rPr lang="fr-FR" dirty="0" err="1"/>
              <a:t>Parilusyan</a:t>
            </a:r>
            <a:r>
              <a:rPr lang="fr-FR" dirty="0"/>
              <a:t> - Zacharie Guillaume                                                                                                  ESILV  2019</a:t>
            </a:r>
          </a:p>
        </p:txBody>
      </p:sp>
    </p:spTree>
    <p:extLst>
      <p:ext uri="{BB962C8B-B14F-4D97-AF65-F5344CB8AC3E}">
        <p14:creationId xmlns:p14="http://schemas.microsoft.com/office/powerpoint/2010/main" val="2555081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e 99">
            <a:extLst>
              <a:ext uri="{FF2B5EF4-FFF2-40B4-BE49-F238E27FC236}">
                <a16:creationId xmlns:a16="http://schemas.microsoft.com/office/drawing/2014/main" id="{63CB6CA9-F91E-4CF7-A565-BF165D4B8846}"/>
              </a:ext>
            </a:extLst>
          </p:cNvPr>
          <p:cNvGrpSpPr/>
          <p:nvPr/>
        </p:nvGrpSpPr>
        <p:grpSpPr>
          <a:xfrm>
            <a:off x="890721" y="357808"/>
            <a:ext cx="14644149" cy="11111108"/>
            <a:chOff x="47607" y="414850"/>
            <a:chExt cx="10530752" cy="7990107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6109360-1607-429A-BFCD-86C6C7388CE3}"/>
                </a:ext>
              </a:extLst>
            </p:cNvPr>
            <p:cNvSpPr txBox="1"/>
            <p:nvPr/>
          </p:nvSpPr>
          <p:spPr>
            <a:xfrm>
              <a:off x="804506" y="414850"/>
              <a:ext cx="1406802" cy="415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Utilisateur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A2725AA-9220-4192-9623-E6401709E478}"/>
                </a:ext>
              </a:extLst>
            </p:cNvPr>
            <p:cNvSpPr txBox="1"/>
            <p:nvPr/>
          </p:nvSpPr>
          <p:spPr>
            <a:xfrm>
              <a:off x="9457770" y="437492"/>
              <a:ext cx="1120589" cy="367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BDD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31BF224-3CA4-495B-B4C2-8F5F5B9DA137}"/>
                </a:ext>
              </a:extLst>
            </p:cNvPr>
            <p:cNvSpPr txBox="1"/>
            <p:nvPr/>
          </p:nvSpPr>
          <p:spPr>
            <a:xfrm>
              <a:off x="2521313" y="437494"/>
              <a:ext cx="2141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RabbitMQ</a:t>
              </a:r>
              <a:endParaRPr lang="fr-FR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867C5FE-EA09-4246-94C8-2042075E2EE4}"/>
                </a:ext>
              </a:extLst>
            </p:cNvPr>
            <p:cNvSpPr txBox="1"/>
            <p:nvPr/>
          </p:nvSpPr>
          <p:spPr>
            <a:xfrm>
              <a:off x="7218264" y="437494"/>
              <a:ext cx="1120589" cy="367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API</a:t>
              </a:r>
            </a:p>
          </p:txBody>
        </p: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B2BD13CC-A095-4DF6-9991-E60905C6C88A}"/>
                </a:ext>
              </a:extLst>
            </p:cNvPr>
            <p:cNvGrpSpPr/>
            <p:nvPr/>
          </p:nvGrpSpPr>
          <p:grpSpPr>
            <a:xfrm>
              <a:off x="1400724" y="805047"/>
              <a:ext cx="8665532" cy="2623953"/>
              <a:chOff x="1400724" y="805047"/>
              <a:chExt cx="8665532" cy="573022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D06EA9-DA29-4E51-9C2A-FA02CAC2DA61}"/>
                  </a:ext>
                </a:extLst>
              </p:cNvPr>
              <p:cNvSpPr/>
              <p:nvPr/>
            </p:nvSpPr>
            <p:spPr>
              <a:xfrm>
                <a:off x="1400724" y="811307"/>
                <a:ext cx="96382" cy="5723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93FDE6-84BC-44BE-8AD6-04ED05585AE3}"/>
                  </a:ext>
                </a:extLst>
              </p:cNvPr>
              <p:cNvSpPr/>
              <p:nvPr/>
            </p:nvSpPr>
            <p:spPr>
              <a:xfrm>
                <a:off x="3543848" y="811307"/>
                <a:ext cx="96382" cy="5723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B40FF9-034B-4BB4-9BF7-F4CACE72B008}"/>
                  </a:ext>
                </a:extLst>
              </p:cNvPr>
              <p:cNvSpPr/>
              <p:nvPr/>
            </p:nvSpPr>
            <p:spPr>
              <a:xfrm>
                <a:off x="5685299" y="806826"/>
                <a:ext cx="96382" cy="5723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464EC76-9487-4AD0-B164-03EFEC4F6BA1}"/>
                  </a:ext>
                </a:extLst>
              </p:cNvPr>
              <p:cNvSpPr/>
              <p:nvPr/>
            </p:nvSpPr>
            <p:spPr>
              <a:xfrm>
                <a:off x="7730368" y="811307"/>
                <a:ext cx="96382" cy="5723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FFCCD2C-D106-43E5-83A3-E6F727E0583A}"/>
                  </a:ext>
                </a:extLst>
              </p:cNvPr>
              <p:cNvSpPr/>
              <p:nvPr/>
            </p:nvSpPr>
            <p:spPr>
              <a:xfrm>
                <a:off x="9969874" y="805047"/>
                <a:ext cx="96382" cy="5723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</p:grp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93032EBD-8223-47CB-A787-372686FA80E8}"/>
                </a:ext>
              </a:extLst>
            </p:cNvPr>
            <p:cNvSpPr txBox="1"/>
            <p:nvPr/>
          </p:nvSpPr>
          <p:spPr>
            <a:xfrm>
              <a:off x="5173195" y="437493"/>
              <a:ext cx="1120589" cy="367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Nifi</a:t>
              </a:r>
              <a:endParaRPr lang="fr-FR" dirty="0"/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340E17FE-A774-4A7C-A208-4EAA3FA0B6C1}"/>
                </a:ext>
              </a:extLst>
            </p:cNvPr>
            <p:cNvGrpSpPr/>
            <p:nvPr/>
          </p:nvGrpSpPr>
          <p:grpSpPr>
            <a:xfrm>
              <a:off x="1896374" y="1440370"/>
              <a:ext cx="856598" cy="587179"/>
              <a:chOff x="1816401" y="3578877"/>
              <a:chExt cx="1575562" cy="150859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AB84B17-7BE0-4357-95EE-E9E91FBB98B7}"/>
                  </a:ext>
                </a:extLst>
              </p:cNvPr>
              <p:cNvSpPr/>
              <p:nvPr/>
            </p:nvSpPr>
            <p:spPr>
              <a:xfrm>
                <a:off x="1816401" y="3899650"/>
                <a:ext cx="1575562" cy="118782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700" dirty="0" err="1"/>
                  <a:t>ID_user</a:t>
                </a:r>
                <a:endParaRPr lang="fr-FR" sz="700" dirty="0"/>
              </a:p>
              <a:p>
                <a:r>
                  <a:rPr lang="fr-FR" sz="700" dirty="0"/>
                  <a:t>ID_tiroir</a:t>
                </a:r>
              </a:p>
              <a:p>
                <a:r>
                  <a:rPr lang="fr-FR" sz="700" dirty="0"/>
                  <a:t>Masse</a:t>
                </a:r>
              </a:p>
              <a:p>
                <a:r>
                  <a:rPr lang="fr-FR" sz="700" dirty="0"/>
                  <a:t>Date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E549679-8A22-4B12-B644-082C213DBE2A}"/>
                  </a:ext>
                </a:extLst>
              </p:cNvPr>
              <p:cNvSpPr/>
              <p:nvPr/>
            </p:nvSpPr>
            <p:spPr>
              <a:xfrm>
                <a:off x="1816401" y="3578877"/>
                <a:ext cx="1223077" cy="32077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700" dirty="0"/>
                  <a:t>Elément</a:t>
                </a:r>
              </a:p>
            </p:txBody>
          </p:sp>
        </p:grp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11E64001-41A0-4828-8017-52074DD4FB36}"/>
                </a:ext>
              </a:extLst>
            </p:cNvPr>
            <p:cNvCxnSpPr>
              <a:cxnSpLocks/>
            </p:cNvCxnSpPr>
            <p:nvPr/>
          </p:nvCxnSpPr>
          <p:spPr>
            <a:xfrm>
              <a:off x="1537215" y="1397374"/>
              <a:ext cx="2006633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00C89B7-48B7-4E09-8800-9A8826AEE1D8}"/>
                </a:ext>
              </a:extLst>
            </p:cNvPr>
            <p:cNvSpPr txBox="1"/>
            <p:nvPr/>
          </p:nvSpPr>
          <p:spPr>
            <a:xfrm>
              <a:off x="1803225" y="1094071"/>
              <a:ext cx="1288819" cy="346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Génère</a:t>
              </a: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35CEEFD1-BEC1-4D47-8967-21BBC1032CE4}"/>
                </a:ext>
              </a:extLst>
            </p:cNvPr>
            <p:cNvGrpSpPr/>
            <p:nvPr/>
          </p:nvGrpSpPr>
          <p:grpSpPr>
            <a:xfrm>
              <a:off x="4002807" y="1691865"/>
              <a:ext cx="856598" cy="582705"/>
              <a:chOff x="1816401" y="3590369"/>
              <a:chExt cx="1575562" cy="149710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4525CDC-7F27-4CF5-A325-17A795ED142B}"/>
                  </a:ext>
                </a:extLst>
              </p:cNvPr>
              <p:cNvSpPr/>
              <p:nvPr/>
            </p:nvSpPr>
            <p:spPr>
              <a:xfrm>
                <a:off x="1816401" y="3899650"/>
                <a:ext cx="1575562" cy="118782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700" dirty="0" err="1"/>
                  <a:t>ID_user</a:t>
                </a:r>
                <a:endParaRPr lang="fr-FR" sz="700" dirty="0"/>
              </a:p>
              <a:p>
                <a:r>
                  <a:rPr lang="fr-FR" sz="700" dirty="0"/>
                  <a:t>ID_tiroir</a:t>
                </a:r>
              </a:p>
              <a:p>
                <a:r>
                  <a:rPr lang="fr-FR" sz="700" dirty="0"/>
                  <a:t>Masse</a:t>
                </a:r>
              </a:p>
              <a:p>
                <a:r>
                  <a:rPr lang="fr-FR" sz="700" dirty="0"/>
                  <a:t>Date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3029F8D-81F1-4B65-9B55-E69CDC0B2E54}"/>
                  </a:ext>
                </a:extLst>
              </p:cNvPr>
              <p:cNvSpPr/>
              <p:nvPr/>
            </p:nvSpPr>
            <p:spPr>
              <a:xfrm>
                <a:off x="1816401" y="3590369"/>
                <a:ext cx="1336789" cy="3092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700" dirty="0"/>
                  <a:t>Elément</a:t>
                </a:r>
              </a:p>
            </p:txBody>
          </p:sp>
        </p:grp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D70AD781-E004-4E66-8EB2-FA7D9E055F32}"/>
                </a:ext>
              </a:extLst>
            </p:cNvPr>
            <p:cNvCxnSpPr>
              <a:cxnSpLocks/>
            </p:cNvCxnSpPr>
            <p:nvPr/>
          </p:nvCxnSpPr>
          <p:spPr>
            <a:xfrm>
              <a:off x="3643649" y="1644399"/>
              <a:ext cx="2006633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2C5017A0-848C-494E-9CCC-3A5131AC77A6}"/>
                </a:ext>
              </a:extLst>
            </p:cNvPr>
            <p:cNvSpPr txBox="1"/>
            <p:nvPr/>
          </p:nvSpPr>
          <p:spPr>
            <a:xfrm>
              <a:off x="3909656" y="1341097"/>
              <a:ext cx="1263539" cy="346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Transmet</a:t>
              </a:r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417A289B-9A58-4022-8698-8733BC2928F9}"/>
                </a:ext>
              </a:extLst>
            </p:cNvPr>
            <p:cNvGrpSpPr/>
            <p:nvPr/>
          </p:nvGrpSpPr>
          <p:grpSpPr>
            <a:xfrm>
              <a:off x="8263776" y="1999642"/>
              <a:ext cx="856598" cy="582705"/>
              <a:chOff x="1816401" y="3590369"/>
              <a:chExt cx="1575562" cy="149710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4501672-CC12-4CD2-9781-883ABB06CDC2}"/>
                  </a:ext>
                </a:extLst>
              </p:cNvPr>
              <p:cNvSpPr/>
              <p:nvPr/>
            </p:nvSpPr>
            <p:spPr>
              <a:xfrm>
                <a:off x="1816401" y="3899650"/>
                <a:ext cx="1575562" cy="118782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700" dirty="0" err="1"/>
                  <a:t>ID_user</a:t>
                </a:r>
                <a:endParaRPr lang="fr-FR" sz="700" dirty="0"/>
              </a:p>
              <a:p>
                <a:r>
                  <a:rPr lang="fr-FR" sz="700" dirty="0"/>
                  <a:t>ID_tiroir</a:t>
                </a:r>
              </a:p>
              <a:p>
                <a:r>
                  <a:rPr lang="fr-FR" sz="700" dirty="0"/>
                  <a:t>Masse</a:t>
                </a:r>
              </a:p>
              <a:p>
                <a:r>
                  <a:rPr lang="fr-FR" sz="700" dirty="0"/>
                  <a:t>Date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8F08336-39B9-4AF2-B5DB-884E97688BC3}"/>
                  </a:ext>
                </a:extLst>
              </p:cNvPr>
              <p:cNvSpPr/>
              <p:nvPr/>
            </p:nvSpPr>
            <p:spPr>
              <a:xfrm>
                <a:off x="1816401" y="3590369"/>
                <a:ext cx="1085499" cy="3092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700" dirty="0"/>
                  <a:t>Elément</a:t>
                </a:r>
              </a:p>
            </p:txBody>
          </p:sp>
        </p:grp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DB2C7D0B-E859-4B3E-9B21-14C55B3CD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1682" y="1952177"/>
              <a:ext cx="4129569" cy="23733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D4DBD781-4BD4-45DD-A6B7-0192EAA33503}"/>
                </a:ext>
              </a:extLst>
            </p:cNvPr>
            <p:cNvSpPr txBox="1"/>
            <p:nvPr/>
          </p:nvSpPr>
          <p:spPr>
            <a:xfrm>
              <a:off x="8170624" y="1648874"/>
              <a:ext cx="1482604" cy="346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Transmet</a:t>
              </a:r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949FD6BD-E01D-425D-8066-9A2140AD8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1682" y="3932365"/>
              <a:ext cx="1867358" cy="1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135A2A9E-6F70-4EBD-82EF-0027DC30AECC}"/>
                </a:ext>
              </a:extLst>
            </p:cNvPr>
            <p:cNvSpPr txBox="1"/>
            <p:nvPr/>
          </p:nvSpPr>
          <p:spPr>
            <a:xfrm>
              <a:off x="5766262" y="3530951"/>
              <a:ext cx="2164848" cy="346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Demande Requête</a:t>
              </a:r>
            </a:p>
          </p:txBody>
        </p:sp>
        <p:pic>
          <p:nvPicPr>
            <p:cNvPr id="42" name="Graphique 41" descr="Réveil">
              <a:extLst>
                <a:ext uri="{FF2B5EF4-FFF2-40B4-BE49-F238E27FC236}">
                  <a16:creationId xmlns:a16="http://schemas.microsoft.com/office/drawing/2014/main" id="{11E500F2-ED87-447F-A265-3318EBEBA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755" y="4946212"/>
              <a:ext cx="914400" cy="914400"/>
            </a:xfrm>
            <a:prstGeom prst="rect">
              <a:avLst/>
            </a:prstGeom>
          </p:spPr>
        </p:pic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364E810A-9498-4D52-B083-2F2230238497}"/>
                </a:ext>
              </a:extLst>
            </p:cNvPr>
            <p:cNvSpPr txBox="1"/>
            <p:nvPr/>
          </p:nvSpPr>
          <p:spPr>
            <a:xfrm>
              <a:off x="246636" y="5860612"/>
              <a:ext cx="854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À 21h</a:t>
              </a:r>
            </a:p>
          </p:txBody>
        </p: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7218994B-B297-421E-BB4D-5D99F94F1EA8}"/>
                </a:ext>
              </a:extLst>
            </p:cNvPr>
            <p:cNvGrpSpPr/>
            <p:nvPr/>
          </p:nvGrpSpPr>
          <p:grpSpPr>
            <a:xfrm>
              <a:off x="1400724" y="3710176"/>
              <a:ext cx="8665532" cy="4694781"/>
              <a:chOff x="1400724" y="805047"/>
              <a:chExt cx="8665532" cy="573022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F0BE262-B463-4C9E-8856-66FD7B36BC48}"/>
                  </a:ext>
                </a:extLst>
              </p:cNvPr>
              <p:cNvSpPr/>
              <p:nvPr/>
            </p:nvSpPr>
            <p:spPr>
              <a:xfrm>
                <a:off x="1400724" y="811307"/>
                <a:ext cx="96382" cy="5723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13A5247-012F-43AB-AAF5-F5E9B094E762}"/>
                  </a:ext>
                </a:extLst>
              </p:cNvPr>
              <p:cNvSpPr/>
              <p:nvPr/>
            </p:nvSpPr>
            <p:spPr>
              <a:xfrm>
                <a:off x="3543848" y="811307"/>
                <a:ext cx="96382" cy="5723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768DBD2-A7DE-40B5-8317-8DF67044A0A0}"/>
                  </a:ext>
                </a:extLst>
              </p:cNvPr>
              <p:cNvSpPr/>
              <p:nvPr/>
            </p:nvSpPr>
            <p:spPr>
              <a:xfrm>
                <a:off x="5685299" y="806826"/>
                <a:ext cx="96382" cy="5723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574C3DF-BB1A-4033-A156-C65D97AA4F60}"/>
                  </a:ext>
                </a:extLst>
              </p:cNvPr>
              <p:cNvSpPr/>
              <p:nvPr/>
            </p:nvSpPr>
            <p:spPr>
              <a:xfrm>
                <a:off x="7730368" y="811307"/>
                <a:ext cx="96382" cy="5723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3D852B9-3F1C-4B9C-BF31-18F9F57BE27A}"/>
                  </a:ext>
                </a:extLst>
              </p:cNvPr>
              <p:cNvSpPr/>
              <p:nvPr/>
            </p:nvSpPr>
            <p:spPr>
              <a:xfrm>
                <a:off x="9969874" y="805047"/>
                <a:ext cx="96382" cy="5723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</p:grpSp>
        <p:pic>
          <p:nvPicPr>
            <p:cNvPr id="52" name="Graphique 51" descr="Clap">
              <a:extLst>
                <a:ext uri="{FF2B5EF4-FFF2-40B4-BE49-F238E27FC236}">
                  <a16:creationId xmlns:a16="http://schemas.microsoft.com/office/drawing/2014/main" id="{33094C44-0933-4228-B400-ABDF51695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0349" y="1294854"/>
              <a:ext cx="914400" cy="914400"/>
            </a:xfrm>
            <a:prstGeom prst="rect">
              <a:avLst/>
            </a:prstGeom>
          </p:spPr>
        </p:pic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C1D55896-C5E9-46CE-9634-07D7A57FB158}"/>
                </a:ext>
              </a:extLst>
            </p:cNvPr>
            <p:cNvSpPr txBox="1"/>
            <p:nvPr/>
          </p:nvSpPr>
          <p:spPr>
            <a:xfrm>
              <a:off x="47607" y="2271178"/>
              <a:ext cx="11871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À chaque action</a:t>
              </a:r>
            </a:p>
          </p:txBody>
        </p: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F85DC23F-7053-4094-B256-2D6787983B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9657" y="4228852"/>
              <a:ext cx="1867358" cy="1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49525B44-2A84-4B78-861A-F0FFA88C4BD5}"/>
                </a:ext>
              </a:extLst>
            </p:cNvPr>
            <p:cNvSpPr txBox="1"/>
            <p:nvPr/>
          </p:nvSpPr>
          <p:spPr>
            <a:xfrm>
              <a:off x="7899657" y="3914335"/>
              <a:ext cx="1558115" cy="346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Envoie Requête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83C04B77-E9C2-4CF0-9828-643CCBFFC82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80208" y="3769356"/>
              <a:ext cx="1" cy="1867358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E89B192A-07D6-4964-B00C-2AD3CB7BDD9B}"/>
                </a:ext>
              </a:extLst>
            </p:cNvPr>
            <p:cNvSpPr txBox="1"/>
            <p:nvPr/>
          </p:nvSpPr>
          <p:spPr>
            <a:xfrm>
              <a:off x="8338856" y="4363480"/>
              <a:ext cx="1511244" cy="346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dirty="0"/>
                <a:t>Renvoie BDD</a:t>
              </a:r>
            </a:p>
          </p:txBody>
        </p: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5CD5EE0C-0634-4A77-933D-C8FA5308479A}"/>
                </a:ext>
              </a:extLst>
            </p:cNvPr>
            <p:cNvGrpSpPr/>
            <p:nvPr/>
          </p:nvGrpSpPr>
          <p:grpSpPr>
            <a:xfrm>
              <a:off x="7986613" y="4791275"/>
              <a:ext cx="834142" cy="415040"/>
              <a:chOff x="4476640" y="3508333"/>
              <a:chExt cx="2028889" cy="157914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0B357B8-FA04-4571-95E0-954021619AB4}"/>
                  </a:ext>
                </a:extLst>
              </p:cNvPr>
              <p:cNvSpPr/>
              <p:nvPr/>
            </p:nvSpPr>
            <p:spPr>
              <a:xfrm>
                <a:off x="4487882" y="3899649"/>
                <a:ext cx="2017647" cy="118782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300" dirty="0" err="1"/>
                  <a:t>ID_user</a:t>
                </a:r>
                <a:r>
                  <a:rPr lang="fr-FR" sz="300" dirty="0"/>
                  <a:t> </a:t>
                </a:r>
                <a:r>
                  <a:rPr lang="fr-FR" sz="300" dirty="0" err="1"/>
                  <a:t>ID_tiroir</a:t>
                </a:r>
                <a:r>
                  <a:rPr lang="fr-FR" sz="300" dirty="0"/>
                  <a:t> Masse Date</a:t>
                </a:r>
              </a:p>
              <a:p>
                <a:r>
                  <a:rPr lang="fr-FR" sz="300" dirty="0" err="1"/>
                  <a:t>ID_user</a:t>
                </a:r>
                <a:r>
                  <a:rPr lang="fr-FR" sz="300" dirty="0"/>
                  <a:t> </a:t>
                </a:r>
                <a:r>
                  <a:rPr lang="fr-FR" sz="300" dirty="0" err="1"/>
                  <a:t>ID_tiroir</a:t>
                </a:r>
                <a:r>
                  <a:rPr lang="fr-FR" sz="300" dirty="0"/>
                  <a:t> Masse Date</a:t>
                </a:r>
              </a:p>
              <a:p>
                <a:r>
                  <a:rPr lang="fr-FR" sz="300" dirty="0"/>
                  <a:t>ID_user ID_tiroir Masse Date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A431365-754F-475E-850A-F8DDC204C7FB}"/>
                  </a:ext>
                </a:extLst>
              </p:cNvPr>
              <p:cNvSpPr/>
              <p:nvPr/>
            </p:nvSpPr>
            <p:spPr>
              <a:xfrm>
                <a:off x="4476640" y="3508333"/>
                <a:ext cx="1856952" cy="37034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700" dirty="0"/>
                  <a:t>BDD </a:t>
                </a:r>
                <a:r>
                  <a:rPr lang="fr-FR" sz="700" dirty="0" err="1"/>
                  <a:t>event</a:t>
                </a:r>
                <a:endParaRPr lang="fr-FR" sz="700" dirty="0"/>
              </a:p>
            </p:txBody>
          </p:sp>
        </p:grp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9976764A-DBCD-450F-AD37-5DAA0534A6ED}"/>
                </a:ext>
              </a:extLst>
            </p:cNvPr>
            <p:cNvGrpSpPr/>
            <p:nvPr/>
          </p:nvGrpSpPr>
          <p:grpSpPr>
            <a:xfrm>
              <a:off x="8853936" y="4807325"/>
              <a:ext cx="1057313" cy="398991"/>
              <a:chOff x="7517954" y="3560437"/>
              <a:chExt cx="2351278" cy="1518075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523748E-07F5-4D03-9B61-B60627C92145}"/>
                  </a:ext>
                </a:extLst>
              </p:cNvPr>
              <p:cNvSpPr/>
              <p:nvPr/>
            </p:nvSpPr>
            <p:spPr>
              <a:xfrm>
                <a:off x="7517954" y="3890688"/>
                <a:ext cx="2351278" cy="11878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300" dirty="0" err="1"/>
                  <a:t>ID_matos</a:t>
                </a:r>
                <a:r>
                  <a:rPr lang="fr-FR" sz="300" dirty="0"/>
                  <a:t> ID_tiroir </a:t>
                </a:r>
                <a:r>
                  <a:rPr lang="fr-FR" sz="300" dirty="0" err="1"/>
                  <a:t>Masse_unité</a:t>
                </a:r>
                <a:r>
                  <a:rPr lang="fr-FR" sz="300" dirty="0"/>
                  <a:t> </a:t>
                </a:r>
                <a:r>
                  <a:rPr lang="fr-FR" sz="300" dirty="0" err="1"/>
                  <a:t>Seuil_bas</a:t>
                </a:r>
                <a:r>
                  <a:rPr lang="fr-FR" sz="300" dirty="0"/>
                  <a:t> Qté</a:t>
                </a:r>
              </a:p>
              <a:p>
                <a:r>
                  <a:rPr lang="fr-FR" sz="300" dirty="0" err="1"/>
                  <a:t>ID_matos</a:t>
                </a:r>
                <a:r>
                  <a:rPr lang="fr-FR" sz="300" dirty="0"/>
                  <a:t> ID_tiroir </a:t>
                </a:r>
                <a:r>
                  <a:rPr lang="fr-FR" sz="300" dirty="0" err="1"/>
                  <a:t>Masse_unité</a:t>
                </a:r>
                <a:r>
                  <a:rPr lang="fr-FR" sz="300" dirty="0"/>
                  <a:t> </a:t>
                </a:r>
                <a:r>
                  <a:rPr lang="fr-FR" sz="300" dirty="0" err="1"/>
                  <a:t>Seuil_bas</a:t>
                </a:r>
                <a:r>
                  <a:rPr lang="fr-FR" sz="300" dirty="0"/>
                  <a:t> Qté</a:t>
                </a:r>
              </a:p>
              <a:p>
                <a:r>
                  <a:rPr lang="fr-FR" sz="300" dirty="0" err="1"/>
                  <a:t>ID_matos</a:t>
                </a:r>
                <a:r>
                  <a:rPr lang="fr-FR" sz="300" dirty="0"/>
                  <a:t> ID_tiroir </a:t>
                </a:r>
                <a:r>
                  <a:rPr lang="fr-FR" sz="300" dirty="0" err="1"/>
                  <a:t>Masse_unité</a:t>
                </a:r>
                <a:r>
                  <a:rPr lang="fr-FR" sz="300" dirty="0"/>
                  <a:t> </a:t>
                </a:r>
                <a:r>
                  <a:rPr lang="fr-FR" sz="300" dirty="0" err="1"/>
                  <a:t>Seuil_bas</a:t>
                </a:r>
                <a:r>
                  <a:rPr lang="fr-FR" sz="300" dirty="0"/>
                  <a:t> Qté</a:t>
                </a:r>
              </a:p>
              <a:p>
                <a:r>
                  <a:rPr lang="fr-FR" sz="300" dirty="0" err="1"/>
                  <a:t>ID_matos</a:t>
                </a:r>
                <a:r>
                  <a:rPr lang="fr-FR" sz="300" dirty="0"/>
                  <a:t> ID_tiroir </a:t>
                </a:r>
                <a:r>
                  <a:rPr lang="fr-FR" sz="300" dirty="0" err="1"/>
                  <a:t>Masse_unité</a:t>
                </a:r>
                <a:r>
                  <a:rPr lang="fr-FR" sz="300" dirty="0"/>
                  <a:t> </a:t>
                </a:r>
                <a:r>
                  <a:rPr lang="fr-FR" sz="300" dirty="0" err="1"/>
                  <a:t>Seuil_bas</a:t>
                </a:r>
                <a:r>
                  <a:rPr lang="fr-FR" sz="300" dirty="0"/>
                  <a:t> Qté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634DAFA-58BD-4196-B2F3-E3C6923AF22F}"/>
                  </a:ext>
                </a:extLst>
              </p:cNvPr>
              <p:cNvSpPr/>
              <p:nvPr/>
            </p:nvSpPr>
            <p:spPr>
              <a:xfrm>
                <a:off x="7517954" y="3560437"/>
                <a:ext cx="1575561" cy="3092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700" dirty="0"/>
                  <a:t>BDD Stock</a:t>
                </a:r>
              </a:p>
            </p:txBody>
          </p:sp>
        </p:grp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7A234465-B774-4B0B-A293-DABB95386DB3}"/>
                </a:ext>
              </a:extLst>
            </p:cNvPr>
            <p:cNvGrpSpPr/>
            <p:nvPr/>
          </p:nvGrpSpPr>
          <p:grpSpPr>
            <a:xfrm>
              <a:off x="7973241" y="5643656"/>
              <a:ext cx="1139774" cy="579344"/>
              <a:chOff x="7517954" y="224116"/>
              <a:chExt cx="2123558" cy="1488143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793537B-6608-4784-BE02-BA81D1FA9D4F}"/>
                  </a:ext>
                </a:extLst>
              </p:cNvPr>
              <p:cNvSpPr/>
              <p:nvPr/>
            </p:nvSpPr>
            <p:spPr>
              <a:xfrm>
                <a:off x="7517954" y="524435"/>
                <a:ext cx="2123558" cy="11878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500" dirty="0" err="1"/>
                  <a:t>ID_user</a:t>
                </a:r>
                <a:r>
                  <a:rPr lang="fr-FR" sz="500" dirty="0"/>
                  <a:t> </a:t>
                </a:r>
                <a:r>
                  <a:rPr lang="fr-FR" sz="500" dirty="0" err="1"/>
                  <a:t>ID_tiroir</a:t>
                </a:r>
                <a:r>
                  <a:rPr lang="fr-FR" sz="500" dirty="0"/>
                  <a:t> Date</a:t>
                </a:r>
              </a:p>
              <a:p>
                <a:r>
                  <a:rPr lang="fr-FR" sz="500" dirty="0" err="1"/>
                  <a:t>ID_user</a:t>
                </a:r>
                <a:r>
                  <a:rPr lang="fr-FR" sz="500" dirty="0"/>
                  <a:t> </a:t>
                </a:r>
                <a:r>
                  <a:rPr lang="fr-FR" sz="500" dirty="0" err="1"/>
                  <a:t>ID_tiroir</a:t>
                </a:r>
                <a:r>
                  <a:rPr lang="fr-FR" sz="500" dirty="0"/>
                  <a:t> Date</a:t>
                </a:r>
              </a:p>
              <a:p>
                <a:r>
                  <a:rPr lang="fr-FR" sz="500" dirty="0" err="1"/>
                  <a:t>ID_user</a:t>
                </a:r>
                <a:r>
                  <a:rPr lang="fr-FR" sz="500" dirty="0"/>
                  <a:t> </a:t>
                </a:r>
                <a:r>
                  <a:rPr lang="fr-FR" sz="500" dirty="0" err="1"/>
                  <a:t>ID_tiroir</a:t>
                </a:r>
                <a:r>
                  <a:rPr lang="fr-FR" sz="500" dirty="0"/>
                  <a:t> Date</a:t>
                </a:r>
              </a:p>
              <a:p>
                <a:r>
                  <a:rPr lang="fr-FR" sz="500" dirty="0" err="1"/>
                  <a:t>ID_user</a:t>
                </a:r>
                <a:r>
                  <a:rPr lang="fr-FR" sz="500" dirty="0"/>
                  <a:t> </a:t>
                </a:r>
                <a:r>
                  <a:rPr lang="fr-FR" sz="500" dirty="0" err="1"/>
                  <a:t>ID_tiroir</a:t>
                </a:r>
                <a:r>
                  <a:rPr lang="fr-FR" sz="500" dirty="0"/>
                  <a:t> Date</a:t>
                </a:r>
              </a:p>
              <a:p>
                <a:r>
                  <a:rPr lang="fr-FR" sz="500" dirty="0" err="1"/>
                  <a:t>ID_user</a:t>
                </a:r>
                <a:r>
                  <a:rPr lang="fr-FR" sz="500" dirty="0"/>
                  <a:t> </a:t>
                </a:r>
                <a:r>
                  <a:rPr lang="fr-FR" sz="500" dirty="0" err="1"/>
                  <a:t>ID_tiroir</a:t>
                </a:r>
                <a:r>
                  <a:rPr lang="fr-FR" sz="500" dirty="0"/>
                  <a:t> Date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53C0164-9743-40A4-AC5F-0E04DA91A66A}"/>
                  </a:ext>
                </a:extLst>
              </p:cNvPr>
              <p:cNvSpPr/>
              <p:nvPr/>
            </p:nvSpPr>
            <p:spPr>
              <a:xfrm>
                <a:off x="7517954" y="224116"/>
                <a:ext cx="1825496" cy="30928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700" dirty="0"/>
                  <a:t>BDD Historique</a:t>
                </a:r>
              </a:p>
            </p:txBody>
          </p:sp>
        </p:grp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00C1041F-5D76-4604-A352-C4ADF056C5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29204" y="4658939"/>
              <a:ext cx="1" cy="1867358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96E522D4-30A0-4A25-BB65-4CE730274F94}"/>
                </a:ext>
              </a:extLst>
            </p:cNvPr>
            <p:cNvSpPr txBox="1"/>
            <p:nvPr/>
          </p:nvSpPr>
          <p:spPr>
            <a:xfrm>
              <a:off x="7862151" y="5289871"/>
              <a:ext cx="1090889" cy="346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Update</a:t>
              </a:r>
            </a:p>
          </p:txBody>
        </p: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BCDC5845-92C5-4005-B336-0B6A5A4D541E}"/>
                </a:ext>
              </a:extLst>
            </p:cNvPr>
            <p:cNvCxnSpPr>
              <a:cxnSpLocks/>
            </p:cNvCxnSpPr>
            <p:nvPr/>
          </p:nvCxnSpPr>
          <p:spPr>
            <a:xfrm>
              <a:off x="3729086" y="5555827"/>
              <a:ext cx="3797561" cy="1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37BCF197-8274-4011-A11A-F2CC9A87E671}"/>
                </a:ext>
              </a:extLst>
            </p:cNvPr>
            <p:cNvGrpSpPr/>
            <p:nvPr/>
          </p:nvGrpSpPr>
          <p:grpSpPr>
            <a:xfrm>
              <a:off x="3953647" y="5643657"/>
              <a:ext cx="1092079" cy="398992"/>
              <a:chOff x="7517953" y="3560437"/>
              <a:chExt cx="2428592" cy="1518077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6A7C571-52ED-4E5C-AF28-B650C4C74183}"/>
                  </a:ext>
                </a:extLst>
              </p:cNvPr>
              <p:cNvSpPr/>
              <p:nvPr/>
            </p:nvSpPr>
            <p:spPr>
              <a:xfrm>
                <a:off x="7517953" y="3890690"/>
                <a:ext cx="2428592" cy="11878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300" dirty="0" err="1"/>
                  <a:t>ID_matos</a:t>
                </a:r>
                <a:r>
                  <a:rPr lang="fr-FR" sz="300" dirty="0"/>
                  <a:t> ID_tiroir </a:t>
                </a:r>
                <a:r>
                  <a:rPr lang="fr-FR" sz="300" dirty="0" err="1"/>
                  <a:t>Masse_unité</a:t>
                </a:r>
                <a:r>
                  <a:rPr lang="fr-FR" sz="300" dirty="0"/>
                  <a:t> </a:t>
                </a:r>
                <a:r>
                  <a:rPr lang="fr-FR" sz="300" dirty="0" err="1"/>
                  <a:t>Seuil_bas</a:t>
                </a:r>
                <a:r>
                  <a:rPr lang="fr-FR" sz="300" dirty="0"/>
                  <a:t> Qté</a:t>
                </a:r>
              </a:p>
              <a:p>
                <a:r>
                  <a:rPr lang="fr-FR" sz="300" dirty="0" err="1"/>
                  <a:t>ID_matos</a:t>
                </a:r>
                <a:r>
                  <a:rPr lang="fr-FR" sz="300" dirty="0"/>
                  <a:t> ID_tiroir </a:t>
                </a:r>
                <a:r>
                  <a:rPr lang="fr-FR" sz="300" dirty="0" err="1"/>
                  <a:t>Masse_unité</a:t>
                </a:r>
                <a:r>
                  <a:rPr lang="fr-FR" sz="300" dirty="0"/>
                  <a:t> </a:t>
                </a:r>
                <a:r>
                  <a:rPr lang="fr-FR" sz="300" dirty="0" err="1"/>
                  <a:t>Seuil_bas</a:t>
                </a:r>
                <a:r>
                  <a:rPr lang="fr-FR" sz="300" dirty="0"/>
                  <a:t> Qté</a:t>
                </a:r>
              </a:p>
              <a:p>
                <a:r>
                  <a:rPr lang="fr-FR" sz="300" dirty="0" err="1"/>
                  <a:t>ID_matos</a:t>
                </a:r>
                <a:r>
                  <a:rPr lang="fr-FR" sz="300" dirty="0"/>
                  <a:t> ID_tiroir </a:t>
                </a:r>
                <a:r>
                  <a:rPr lang="fr-FR" sz="300" dirty="0" err="1"/>
                  <a:t>Masse_unité</a:t>
                </a:r>
                <a:r>
                  <a:rPr lang="fr-FR" sz="300" dirty="0"/>
                  <a:t> Seuil bas Qté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EDAA636-1654-4B7E-A2F6-B83882264FBE}"/>
                  </a:ext>
                </a:extLst>
              </p:cNvPr>
              <p:cNvSpPr/>
              <p:nvPr/>
            </p:nvSpPr>
            <p:spPr>
              <a:xfrm>
                <a:off x="7517954" y="3560437"/>
                <a:ext cx="1575561" cy="3092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700" dirty="0"/>
                  <a:t>BDD Stock</a:t>
                </a:r>
              </a:p>
            </p:txBody>
          </p:sp>
        </p:grp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0B368F4-2C1F-4721-88FE-FB7039947D54}"/>
                </a:ext>
              </a:extLst>
            </p:cNvPr>
            <p:cNvSpPr txBox="1"/>
            <p:nvPr/>
          </p:nvSpPr>
          <p:spPr>
            <a:xfrm>
              <a:off x="3817525" y="5226232"/>
              <a:ext cx="2476259" cy="346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Transmet</a:t>
              </a:r>
            </a:p>
          </p:txBody>
        </p: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358ECC78-FAC0-47A3-94CB-62352FC68017}"/>
                </a:ext>
              </a:extLst>
            </p:cNvPr>
            <p:cNvCxnSpPr>
              <a:cxnSpLocks/>
            </p:cNvCxnSpPr>
            <p:nvPr/>
          </p:nvCxnSpPr>
          <p:spPr>
            <a:xfrm>
              <a:off x="3640231" y="6506586"/>
              <a:ext cx="2006633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CFBF1D83-CCA0-4C6E-AF81-B6EDEF4B7B7C}"/>
                </a:ext>
              </a:extLst>
            </p:cNvPr>
            <p:cNvGrpSpPr/>
            <p:nvPr/>
          </p:nvGrpSpPr>
          <p:grpSpPr>
            <a:xfrm>
              <a:off x="6001054" y="7360865"/>
              <a:ext cx="1321909" cy="398991"/>
              <a:chOff x="7517954" y="3560437"/>
              <a:chExt cx="2939692" cy="1518075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8F82585-3095-460C-A4CE-F4F6C564D1D3}"/>
                  </a:ext>
                </a:extLst>
              </p:cNvPr>
              <p:cNvSpPr/>
              <p:nvPr/>
            </p:nvSpPr>
            <p:spPr>
              <a:xfrm>
                <a:off x="7517954" y="3890688"/>
                <a:ext cx="2939692" cy="11878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300" dirty="0" err="1"/>
                  <a:t>ID_matos</a:t>
                </a:r>
                <a:r>
                  <a:rPr lang="fr-FR" sz="300" dirty="0"/>
                  <a:t> ID_tiroir </a:t>
                </a:r>
                <a:r>
                  <a:rPr lang="fr-FR" sz="300" dirty="0" err="1"/>
                  <a:t>Masse_unité</a:t>
                </a:r>
                <a:r>
                  <a:rPr lang="fr-FR" sz="300" dirty="0"/>
                  <a:t> </a:t>
                </a:r>
                <a:r>
                  <a:rPr lang="fr-FR" sz="300" dirty="0" err="1"/>
                  <a:t>Seuil_bas</a:t>
                </a:r>
                <a:r>
                  <a:rPr lang="fr-FR" sz="300" dirty="0"/>
                  <a:t> Qté</a:t>
                </a:r>
              </a:p>
              <a:p>
                <a:r>
                  <a:rPr lang="fr-FR" sz="300" dirty="0" err="1"/>
                  <a:t>ID_matos</a:t>
                </a:r>
                <a:r>
                  <a:rPr lang="fr-FR" sz="300" dirty="0"/>
                  <a:t> ID_tiroir </a:t>
                </a:r>
                <a:r>
                  <a:rPr lang="fr-FR" sz="300" dirty="0" err="1"/>
                  <a:t>Masse_unité</a:t>
                </a:r>
                <a:r>
                  <a:rPr lang="fr-FR" sz="300" dirty="0"/>
                  <a:t> </a:t>
                </a:r>
                <a:r>
                  <a:rPr lang="fr-FR" sz="300" dirty="0" err="1"/>
                  <a:t>Seuil_bas</a:t>
                </a:r>
                <a:r>
                  <a:rPr lang="fr-FR" sz="300" dirty="0"/>
                  <a:t> Qté</a:t>
                </a:r>
              </a:p>
              <a:p>
                <a:r>
                  <a:rPr lang="fr-FR" sz="300" dirty="0" err="1"/>
                  <a:t>ID_matos</a:t>
                </a:r>
                <a:r>
                  <a:rPr lang="fr-FR" sz="300" dirty="0"/>
                  <a:t> ID_tiroir </a:t>
                </a:r>
                <a:r>
                  <a:rPr lang="fr-FR" sz="300" dirty="0" err="1"/>
                  <a:t>Masse_unité</a:t>
                </a:r>
                <a:r>
                  <a:rPr lang="fr-FR" sz="300" dirty="0"/>
                  <a:t> </a:t>
                </a:r>
                <a:r>
                  <a:rPr lang="fr-FR" sz="300" dirty="0" err="1"/>
                  <a:t>Seuil_bas</a:t>
                </a:r>
                <a:r>
                  <a:rPr lang="fr-FR" sz="300" dirty="0"/>
                  <a:t> Qté</a:t>
                </a:r>
              </a:p>
              <a:p>
                <a:r>
                  <a:rPr lang="fr-FR" sz="300" dirty="0" err="1"/>
                  <a:t>ID_matos</a:t>
                </a:r>
                <a:r>
                  <a:rPr lang="fr-FR" sz="300" dirty="0"/>
                  <a:t> ID_tiroir </a:t>
                </a:r>
                <a:r>
                  <a:rPr lang="fr-FR" sz="300" dirty="0" err="1"/>
                  <a:t>Masse_unité</a:t>
                </a:r>
                <a:r>
                  <a:rPr lang="fr-FR" sz="300" dirty="0"/>
                  <a:t> </a:t>
                </a:r>
                <a:r>
                  <a:rPr lang="fr-FR" sz="300" dirty="0" err="1"/>
                  <a:t>Seuil_bas</a:t>
                </a:r>
                <a:r>
                  <a:rPr lang="fr-FR" sz="300" dirty="0"/>
                  <a:t> Qté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2213BEA-9C2F-49E8-AC19-E07CA0A01269}"/>
                  </a:ext>
                </a:extLst>
              </p:cNvPr>
              <p:cNvSpPr/>
              <p:nvPr/>
            </p:nvSpPr>
            <p:spPr>
              <a:xfrm>
                <a:off x="7517954" y="3560437"/>
                <a:ext cx="1575561" cy="3092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700" dirty="0"/>
                  <a:t>BDD Stock</a:t>
                </a:r>
              </a:p>
            </p:txBody>
          </p:sp>
        </p:grp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6D6B1568-7026-4AC1-A2E0-BA426B5802B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814484" y="5172403"/>
              <a:ext cx="0" cy="3988733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6A29018C-858F-49A6-BCCA-35FBBF2EB3CF}"/>
                </a:ext>
              </a:extLst>
            </p:cNvPr>
            <p:cNvSpPr txBox="1"/>
            <p:nvPr/>
          </p:nvSpPr>
          <p:spPr>
            <a:xfrm>
              <a:off x="3781829" y="6202064"/>
              <a:ext cx="1865035" cy="346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Vérifie les stocks</a:t>
              </a:r>
            </a:p>
          </p:txBody>
        </p: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ECF711D2-297F-46A8-9630-1F058E22B55E}"/>
                </a:ext>
              </a:extLst>
            </p:cNvPr>
            <p:cNvCxnSpPr>
              <a:cxnSpLocks/>
            </p:cNvCxnSpPr>
            <p:nvPr/>
          </p:nvCxnSpPr>
          <p:spPr>
            <a:xfrm>
              <a:off x="1670276" y="7184817"/>
              <a:ext cx="3797561" cy="1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07DBF525-C2F1-4ED4-8C72-978F265B8F31}"/>
                </a:ext>
              </a:extLst>
            </p:cNvPr>
            <p:cNvSpPr txBox="1"/>
            <p:nvPr/>
          </p:nvSpPr>
          <p:spPr>
            <a:xfrm>
              <a:off x="4115832" y="6830665"/>
              <a:ext cx="1665851" cy="346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Envoie un mail</a:t>
              </a:r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BBBE5CE6-7470-48A0-AF74-9EBCEE96D305}"/>
                </a:ext>
              </a:extLst>
            </p:cNvPr>
            <p:cNvSpPr txBox="1"/>
            <p:nvPr/>
          </p:nvSpPr>
          <p:spPr>
            <a:xfrm>
              <a:off x="5822429" y="6805408"/>
              <a:ext cx="1133540" cy="346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923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6 0.41296 L -0.59037 0.43055 L -0.58386 -0.64491 L 0.22812 -0.62477 " pathEditMode="relative" ptsTypes="AAAA">
                                      <p:cBhvr>
                                        <p:cTn id="6" dur="1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100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12 -0.62477 L -0.13229 -0.302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21" y="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B0130-4F43-4587-BDBD-3E13F19A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/>
              <a:t>Ce qu’il reste à faire</a:t>
            </a:r>
            <a:endParaRPr lang="fr-FR" dirty="0"/>
          </a:p>
        </p:txBody>
      </p:sp>
      <p:graphicFrame>
        <p:nvGraphicFramePr>
          <p:cNvPr id="15" name="Espace réservé du contenu 2">
            <a:extLst>
              <a:ext uri="{FF2B5EF4-FFF2-40B4-BE49-F238E27FC236}">
                <a16:creationId xmlns:a16="http://schemas.microsoft.com/office/drawing/2014/main" id="{CD984957-46F2-4707-BCE1-8663BA166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1853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20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A45B082-6F96-482C-B7FB-D69B345CB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dgm id="{FA45B082-6F96-482C-B7FB-D69B345CB0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A9B0E3E-48D7-4950-AE5E-D0A2C42759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graphicEl>
                                              <a:dgm id="{EA9B0E3E-48D7-4950-AE5E-D0A2C42759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75BB6E2-AFE1-46FE-8B4F-F1F8E6172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graphicEl>
                                              <a:dgm id="{975BB6E2-AFE1-46FE-8B4F-F1F8E61723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EEE954C-32FD-4A7D-894F-EE1BB85B7E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graphicEl>
                                              <a:dgm id="{1EEE954C-32FD-4A7D-894F-EE1BB85B7E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28CDF43-EC33-4A08-BEFF-B2A50FA75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graphicEl>
                                              <a:dgm id="{428CDF43-EC33-4A08-BEFF-B2A50FA75A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21DA6EA-2BC3-4F3D-9247-27A97A8941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graphicEl>
                                              <a:dgm id="{F21DA6EA-2BC3-4F3D-9247-27A97A8941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39BA20A-B14C-4711-9779-30116599A8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graphicEl>
                                              <a:dgm id="{F39BA20A-B14C-4711-9779-30116599A8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335FC85-D57B-4DA7-9A3E-4506AB7EE0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graphicEl>
                                              <a:dgm id="{6335FC85-D57B-4DA7-9A3E-4506AB7EE0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90B630A-D5EE-4B22-982B-F49854071E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graphicEl>
                                              <a:dgm id="{C90B630A-D5EE-4B22-982B-F49854071E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7A6290D-1C6C-4263-9FCC-10D1B3810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>
                                            <p:graphicEl>
                                              <a:dgm id="{87A6290D-1C6C-4263-9FCC-10D1B38108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F76C908-D715-4E78-BCE4-D90407D4AE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graphicEl>
                                              <a:dgm id="{DF76C908-D715-4E78-BCE4-D90407D4AE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6AC741D-9FD3-4CD4-89FF-F12ABE770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graphicEl>
                                              <a:dgm id="{86AC741D-9FD3-4CD4-89FF-F12ABE770B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que 14">
            <a:extLst>
              <a:ext uri="{FF2B5EF4-FFF2-40B4-BE49-F238E27FC236}">
                <a16:creationId xmlns:a16="http://schemas.microsoft.com/office/drawing/2014/main" id="{FDB95728-7BA9-4185-81F0-57A21409D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2737" y="185737"/>
            <a:ext cx="6486525" cy="64865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25ACFFF-885B-4354-81F2-F9F41501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noFill/>
          <a:ln w="25400" cap="sq">
            <a:noFill/>
            <a:miter lim="800000"/>
          </a:ln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4800" kern="1200" dirty="0">
                <a:latin typeface="+mj-lt"/>
                <a:ea typeface="+mj-ea"/>
                <a:cs typeface="+mj-cs"/>
              </a:rPr>
              <a:t>Merci</a:t>
            </a:r>
            <a:r>
              <a:rPr lang="fr-FR" sz="4800" dirty="0"/>
              <a:t> de votre attention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,</a:t>
            </a:r>
            <a:br>
              <a:rPr lang="en-US" sz="4800" kern="1200" dirty="0">
                <a:latin typeface="+mj-lt"/>
                <a:ea typeface="+mj-ea"/>
                <a:cs typeface="+mj-cs"/>
              </a:rPr>
            </a:br>
            <a:r>
              <a:rPr lang="en-US" sz="4800" kern="1200" dirty="0">
                <a:latin typeface="+mj-lt"/>
                <a:ea typeface="+mj-ea"/>
                <a:cs typeface="+mj-cs"/>
              </a:rPr>
              <a:t>des questions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875A3B-1E63-4884-B8F1-B558B94DE514}"/>
              </a:ext>
            </a:extLst>
          </p:cNvPr>
          <p:cNvSpPr txBox="1"/>
          <p:nvPr/>
        </p:nvSpPr>
        <p:spPr>
          <a:xfrm>
            <a:off x="128450" y="6302930"/>
            <a:ext cx="324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linkClick r:id="rId5"/>
              </a:rPr>
              <a:t>info@les-patates-chaudes.fr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767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665E10B6-054F-4266-9A1E-C8D17CD9A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2737" y="185737"/>
            <a:ext cx="6486525" cy="64865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B69C340-C5C2-4E3E-BE2E-717A4BA6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6"/>
            <a:ext cx="9875520" cy="33606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Mise </a:t>
            </a:r>
            <a:r>
              <a:rPr lang="en-US" sz="8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8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contexte</a:t>
            </a:r>
            <a:endParaRPr lang="en-US" sz="8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5430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23301-B24C-4EDE-AAAF-37B03D13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fablabs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09A0DE-1FF1-416B-8516-5C0F74E78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57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- Haute concentration en France</a:t>
            </a:r>
          </a:p>
          <a:p>
            <a:pPr>
              <a:buFontTx/>
              <a:buChar char="-"/>
            </a:pPr>
            <a:r>
              <a:rPr lang="fr-FR" dirty="0"/>
              <a:t>Milieux neuf &amp; Dynamique</a:t>
            </a:r>
          </a:p>
          <a:p>
            <a:pPr>
              <a:buFontTx/>
              <a:buChar char="-"/>
            </a:pPr>
            <a:r>
              <a:rPr lang="fr-FR" dirty="0"/>
              <a:t>Population diverse</a:t>
            </a:r>
          </a:p>
          <a:p>
            <a:pPr>
              <a:buFontTx/>
              <a:buChar char="-"/>
            </a:pPr>
            <a:r>
              <a:rPr lang="fr-FR" dirty="0"/>
              <a:t>Désordonnés… 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A935ECD-24A9-41CD-BF73-99A9611A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061" y="1109662"/>
            <a:ext cx="3819525" cy="4638675"/>
          </a:xfrm>
          <a:prstGeom prst="rect">
            <a:avLst/>
          </a:prstGeom>
        </p:spPr>
      </p:pic>
      <p:pic>
        <p:nvPicPr>
          <p:cNvPr id="2050" name="Picture 2" descr="Résultat de recherche d'images pour &quot;fablab bazar&quot;">
            <a:extLst>
              <a:ext uri="{FF2B5EF4-FFF2-40B4-BE49-F238E27FC236}">
                <a16:creationId xmlns:a16="http://schemas.microsoft.com/office/drawing/2014/main" id="{53E97C3E-36A0-40F3-8901-EA977BA60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354" y="1499615"/>
            <a:ext cx="5145024" cy="38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fablab&quot;">
            <a:extLst>
              <a:ext uri="{FF2B5EF4-FFF2-40B4-BE49-F238E27FC236}">
                <a16:creationId xmlns:a16="http://schemas.microsoft.com/office/drawing/2014/main" id="{C98D3CED-688A-4E1B-9051-822A89AC5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012" y="1872081"/>
            <a:ext cx="5535707" cy="311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fablab&quot;">
            <a:extLst>
              <a:ext uri="{FF2B5EF4-FFF2-40B4-BE49-F238E27FC236}">
                <a16:creationId xmlns:a16="http://schemas.microsoft.com/office/drawing/2014/main" id="{0E96EEE4-E08F-4C7B-925D-45695233A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4" t="230" r="35393" b="-230"/>
          <a:stretch/>
        </p:blipFill>
        <p:spPr bwMode="auto">
          <a:xfrm>
            <a:off x="7067128" y="1310879"/>
            <a:ext cx="4243389" cy="423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07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6074A-C946-4278-81DF-5C7E0DF9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appel d’offre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3C89EB-EEDD-4515-AB62-2F38B98F73C4}"/>
              </a:ext>
            </a:extLst>
          </p:cNvPr>
          <p:cNvSpPr/>
          <p:nvPr/>
        </p:nvSpPr>
        <p:spPr>
          <a:xfrm>
            <a:off x="7034784" y="2457934"/>
            <a:ext cx="4230624" cy="1623021"/>
          </a:xfrm>
          <a:prstGeom prst="rect">
            <a:avLst/>
          </a:prstGeom>
          <a:solidFill>
            <a:srgbClr val="142D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RFFLabs">
            <a:extLst>
              <a:ext uri="{FF2B5EF4-FFF2-40B4-BE49-F238E27FC236}">
                <a16:creationId xmlns:a16="http://schemas.microsoft.com/office/drawing/2014/main" id="{AFC0D47E-C6FA-4782-ADA6-DF9F1F7070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541" y="2631031"/>
            <a:ext cx="3984149" cy="13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5DA87C-EDD4-4A6C-A25F-2F54896DDE69}"/>
              </a:ext>
            </a:extLst>
          </p:cNvPr>
          <p:cNvSpPr txBox="1"/>
          <p:nvPr/>
        </p:nvSpPr>
        <p:spPr>
          <a:xfrm>
            <a:off x="938784" y="1690688"/>
            <a:ext cx="58762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Un inventaire dynamique</a:t>
            </a:r>
          </a:p>
          <a:p>
            <a:pPr marL="285750" indent="-285750">
              <a:buFontTx/>
              <a:buChar char="-"/>
            </a:pPr>
            <a:r>
              <a:rPr lang="fr-FR" sz="3600" dirty="0"/>
              <a:t>Non intrusif</a:t>
            </a:r>
          </a:p>
          <a:p>
            <a:pPr marL="285750" indent="-285750">
              <a:buFontTx/>
              <a:buChar char="-"/>
            </a:pPr>
            <a:r>
              <a:rPr lang="fr-FR" sz="3600" dirty="0"/>
              <a:t>Ouvert</a:t>
            </a:r>
          </a:p>
          <a:p>
            <a:pPr marL="285750" indent="-285750">
              <a:buFontTx/>
              <a:buChar char="-"/>
            </a:pPr>
            <a:r>
              <a:rPr lang="fr-FR" sz="3600" dirty="0"/>
              <a:t>Peu chronophage</a:t>
            </a:r>
          </a:p>
          <a:p>
            <a:pPr marL="285750" indent="-285750">
              <a:buFontTx/>
              <a:buChar char="-"/>
            </a:pPr>
            <a:r>
              <a:rPr lang="fr-FR" sz="3600" dirty="0"/>
              <a:t>Scalable </a:t>
            </a:r>
          </a:p>
          <a:p>
            <a:pPr marL="285750" indent="-285750">
              <a:buFontTx/>
              <a:buChar char="-"/>
            </a:pPr>
            <a:r>
              <a:rPr lang="fr-FR" sz="3600" dirty="0" err="1"/>
              <a:t>Upgradable</a:t>
            </a:r>
            <a:endParaRPr lang="fr-FR" sz="3600" dirty="0"/>
          </a:p>
          <a:p>
            <a:pPr marL="285750" indent="-285750">
              <a:buFontTx/>
              <a:buChar char="-"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9516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>
            <a:extLst>
              <a:ext uri="{FF2B5EF4-FFF2-40B4-BE49-F238E27FC236}">
                <a16:creationId xmlns:a16="http://schemas.microsoft.com/office/drawing/2014/main" id="{EF82FD5E-5735-4256-BD2C-C19EE41A9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2737" y="185737"/>
            <a:ext cx="6486525" cy="64865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70AC587-406B-4AEA-BA11-DB14A0B2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6"/>
            <a:ext cx="9875520" cy="33606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Nous</a:t>
            </a:r>
          </a:p>
        </p:txBody>
      </p:sp>
    </p:spTree>
    <p:extLst>
      <p:ext uri="{BB962C8B-B14F-4D97-AF65-F5344CB8AC3E}">
        <p14:creationId xmlns:p14="http://schemas.microsoft.com/office/powerpoint/2010/main" val="354155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B4147-7732-4200-90B1-83C816D7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équipe</a:t>
            </a:r>
          </a:p>
        </p:txBody>
      </p:sp>
      <p:pic>
        <p:nvPicPr>
          <p:cNvPr id="4" name="Image 3" descr="Une image contenant personne, intérieur, mur, homme&#10;&#10;Description générée automatiquement">
            <a:extLst>
              <a:ext uri="{FF2B5EF4-FFF2-40B4-BE49-F238E27FC236}">
                <a16:creationId xmlns:a16="http://schemas.microsoft.com/office/drawing/2014/main" id="{0DF0555B-E85B-4E20-B17F-D19C49301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43"/>
          <a:stretch/>
        </p:blipFill>
        <p:spPr>
          <a:xfrm>
            <a:off x="997885" y="1814093"/>
            <a:ext cx="3022226" cy="3022226"/>
          </a:xfrm>
          <a:prstGeom prst="rect">
            <a:avLst/>
          </a:prstGeom>
        </p:spPr>
      </p:pic>
      <p:pic>
        <p:nvPicPr>
          <p:cNvPr id="1026" name="Picture 2" descr="Brice Parilusyan">
            <a:extLst>
              <a:ext uri="{FF2B5EF4-FFF2-40B4-BE49-F238E27FC236}">
                <a16:creationId xmlns:a16="http://schemas.microsoft.com/office/drawing/2014/main" id="{5C1D6ADE-DD5B-4BC2-BE94-18968D75A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87" y="1814093"/>
            <a:ext cx="3022226" cy="302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ul FAUVET">
            <a:extLst>
              <a:ext uri="{FF2B5EF4-FFF2-40B4-BE49-F238E27FC236}">
                <a16:creationId xmlns:a16="http://schemas.microsoft.com/office/drawing/2014/main" id="{98CDA37F-8D0A-4FB9-8929-6DA9FDD4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889" y="1814093"/>
            <a:ext cx="3022226" cy="302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2A9107F-9426-458C-8CF7-6F2850040A35}"/>
              </a:ext>
            </a:extLst>
          </p:cNvPr>
          <p:cNvSpPr txBox="1"/>
          <p:nvPr/>
        </p:nvSpPr>
        <p:spPr>
          <a:xfrm>
            <a:off x="997885" y="4984376"/>
            <a:ext cx="302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Zacharie Guillaume</a:t>
            </a:r>
          </a:p>
          <a:p>
            <a:pPr algn="ctr"/>
            <a:r>
              <a:rPr lang="fr-FR" dirty="0"/>
              <a:t>Chief Marketing </a:t>
            </a:r>
            <a:r>
              <a:rPr lang="fr-FR" dirty="0" err="1"/>
              <a:t>Officer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C0500A3-4E20-494A-A093-5451DC26EA1C}"/>
              </a:ext>
            </a:extLst>
          </p:cNvPr>
          <p:cNvSpPr txBox="1"/>
          <p:nvPr/>
        </p:nvSpPr>
        <p:spPr>
          <a:xfrm>
            <a:off x="4584887" y="4942666"/>
            <a:ext cx="302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Brice </a:t>
            </a:r>
            <a:r>
              <a:rPr lang="fr-FR" dirty="0" err="1">
                <a:latin typeface="+mj-lt"/>
              </a:rPr>
              <a:t>Parilusyan</a:t>
            </a:r>
            <a:endParaRPr lang="fr-FR" dirty="0">
              <a:latin typeface="+mj-lt"/>
            </a:endParaRPr>
          </a:p>
          <a:p>
            <a:pPr algn="ctr"/>
            <a:r>
              <a:rPr lang="fr-FR" dirty="0"/>
              <a:t>Chief </a:t>
            </a:r>
            <a:r>
              <a:rPr lang="fr-FR" dirty="0" err="1"/>
              <a:t>Executive</a:t>
            </a:r>
            <a:r>
              <a:rPr lang="fr-FR" dirty="0"/>
              <a:t> </a:t>
            </a:r>
            <a:r>
              <a:rPr lang="fr-FR" dirty="0" err="1"/>
              <a:t>Officer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ADF18F-12F1-438E-B4F3-6BC966B1C925}"/>
              </a:ext>
            </a:extLst>
          </p:cNvPr>
          <p:cNvSpPr txBox="1"/>
          <p:nvPr/>
        </p:nvSpPr>
        <p:spPr>
          <a:xfrm>
            <a:off x="8171889" y="4984376"/>
            <a:ext cx="302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Paul </a:t>
            </a:r>
            <a:r>
              <a:rPr lang="fr-FR" dirty="0" err="1">
                <a:latin typeface="+mj-lt"/>
              </a:rPr>
              <a:t>Fauvet</a:t>
            </a:r>
            <a:endParaRPr lang="fr-FR" dirty="0">
              <a:latin typeface="+mj-lt"/>
            </a:endParaRPr>
          </a:p>
          <a:p>
            <a:pPr algn="ctr"/>
            <a:r>
              <a:rPr lang="fr-FR" dirty="0"/>
              <a:t>Chief </a:t>
            </a:r>
            <a:r>
              <a:rPr lang="fr-FR" dirty="0" err="1"/>
              <a:t>Technical</a:t>
            </a:r>
            <a:r>
              <a:rPr lang="fr-FR" dirty="0"/>
              <a:t> Officier</a:t>
            </a:r>
          </a:p>
        </p:txBody>
      </p:sp>
    </p:spTree>
    <p:extLst>
      <p:ext uri="{BB962C8B-B14F-4D97-AF65-F5344CB8AC3E}">
        <p14:creationId xmlns:p14="http://schemas.microsoft.com/office/powerpoint/2010/main" val="165047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A03304-4903-472E-B4FB-7F128C41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Ce que nous représentons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052D18D-19B1-411E-B236-7F57DFA5D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4576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9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>
            <a:extLst>
              <a:ext uri="{FF2B5EF4-FFF2-40B4-BE49-F238E27FC236}">
                <a16:creationId xmlns:a16="http://schemas.microsoft.com/office/drawing/2014/main" id="{42977722-7D74-4390-B1FD-CACB94BAB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2737" y="185737"/>
            <a:ext cx="6486525" cy="64865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140EDF8-22A7-4ED4-A422-95AB3EEE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6"/>
            <a:ext cx="9875520" cy="33606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Notre solution</a:t>
            </a:r>
          </a:p>
        </p:txBody>
      </p:sp>
    </p:spTree>
    <p:extLst>
      <p:ext uri="{BB962C8B-B14F-4D97-AF65-F5344CB8AC3E}">
        <p14:creationId xmlns:p14="http://schemas.microsoft.com/office/powerpoint/2010/main" val="305414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B5B07-4230-4B60-A77F-4AC94F83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Notre approche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9795C908-726E-475E-874E-34F8A12B9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1426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445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8DCE96A-C6E4-4E57-A78E-87DE77EB2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D8DCE96A-C6E4-4E57-A78E-87DE77EB2B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A74837-7C92-4723-82CF-82607A7B2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78A74837-7C92-4723-82CF-82607A7B24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43B173-9ABA-4379-95E4-65D0A66EE5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8B43B173-9ABA-4379-95E4-65D0A66EE5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9A56C7E-35A0-46A4-BEA8-D238C3E77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89A56C7E-35A0-46A4-BEA8-D238C3E774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7D1F8D-7035-4AF6-AC61-F911D8FC9F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397D1F8D-7035-4AF6-AC61-F911D8FC9F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3DB35C-8E44-418D-8A3B-48F744C5A8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123DB35C-8E44-418D-8A3B-48F744C5A8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65C8AD5-9E72-4C9D-B889-9B54D4A82D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dgm id="{065C8AD5-9E72-4C9D-B889-9B54D4A82D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E14A808-97AA-4516-A190-782B82A876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BE14A808-97AA-4516-A190-782B82A876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7152FD-F796-4B60-BA07-D6D5CE4759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dgm id="{B87152FD-F796-4B60-BA07-D6D5CE4759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8812AD0-9576-4BBE-A799-30FD2F102C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graphicEl>
                                              <a:dgm id="{18812AD0-9576-4BBE-A799-30FD2F102C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5BFAFD-423E-4E3E-993A-00121CFE8E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CF5BFAFD-423E-4E3E-993A-00121CFE8E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1F815B-33F0-472C-85AE-B878C7958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graphicEl>
                                              <a:dgm id="{B41F815B-33F0-472C-85AE-B878C79580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Patate chaude">
      <a:dk1>
        <a:sysClr val="windowText" lastClr="000000"/>
      </a:dk1>
      <a:lt1>
        <a:sysClr val="window" lastClr="FFFFFF"/>
      </a:lt1>
      <a:dk2>
        <a:srgbClr val="260801"/>
      </a:dk2>
      <a:lt2>
        <a:srgbClr val="F2B33D"/>
      </a:lt2>
      <a:accent1>
        <a:srgbClr val="BF4904"/>
      </a:accent1>
      <a:accent2>
        <a:srgbClr val="ED7D31"/>
      </a:accent2>
      <a:accent3>
        <a:srgbClr val="BFA065"/>
      </a:accent3>
      <a:accent4>
        <a:srgbClr val="FFC000"/>
      </a:accent4>
      <a:accent5>
        <a:srgbClr val="BBE22A"/>
      </a:accent5>
      <a:accent6>
        <a:srgbClr val="70AD47"/>
      </a:accent6>
      <a:hlink>
        <a:srgbClr val="FF0000"/>
      </a:hlink>
      <a:folHlink>
        <a:srgbClr val="954F72"/>
      </a:folHlink>
    </a:clrScheme>
    <a:fontScheme name="Personnalisé 4">
      <a:majorFont>
        <a:latin typeface="Elephant"/>
        <a:ea typeface=""/>
        <a:cs typeface=""/>
      </a:majorFont>
      <a:minorFont>
        <a:latin typeface="Bodoni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359616310D79468FF6F62FFE7BC34E" ma:contentTypeVersion="11" ma:contentTypeDescription="Crée un document." ma:contentTypeScope="" ma:versionID="ec59d331aa4393885486640ceeaab52b">
  <xsd:schema xmlns:xsd="http://www.w3.org/2001/XMLSchema" xmlns:xs="http://www.w3.org/2001/XMLSchema" xmlns:p="http://schemas.microsoft.com/office/2006/metadata/properties" xmlns:ns3="2868e121-4c59-4acc-8c11-4525e763098f" xmlns:ns4="67f7f9aa-4965-4037-9ea4-03b77569aa6a" targetNamespace="http://schemas.microsoft.com/office/2006/metadata/properties" ma:root="true" ma:fieldsID="47baf3a68329c85f52a0823a569f34b5" ns3:_="" ns4:_="">
    <xsd:import namespace="2868e121-4c59-4acc-8c11-4525e763098f"/>
    <xsd:import namespace="67f7f9aa-4965-4037-9ea4-03b77569aa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68e121-4c59-4acc-8c11-4525e76309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7f9aa-4965-4037-9ea4-03b77569aa6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5A6A5F-8D93-42D9-A1F7-996AAB3979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68e121-4c59-4acc-8c11-4525e763098f"/>
    <ds:schemaRef ds:uri="67f7f9aa-4965-4037-9ea4-03b77569aa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E2B968-1111-410E-983E-9751A2214C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183348-9CA3-4401-979C-10365C410B55}">
  <ds:schemaRefs>
    <ds:schemaRef ds:uri="http://www.w3.org/XML/1998/namespace"/>
    <ds:schemaRef ds:uri="http://schemas.microsoft.com/office/2006/documentManagement/types"/>
    <ds:schemaRef ds:uri="2868e121-4c59-4acc-8c11-4525e763098f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67f7f9aa-4965-4037-9ea4-03b77569aa6a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443</Words>
  <Application>Microsoft Office PowerPoint</Application>
  <PresentationFormat>Grand écran</PresentationFormat>
  <Paragraphs>106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Bodoni MT</vt:lpstr>
      <vt:lpstr>Calibri</vt:lpstr>
      <vt:lpstr>Elephant</vt:lpstr>
      <vt:lpstr>Thème Office</vt:lpstr>
      <vt:lpstr>Les patates chaudes</vt:lpstr>
      <vt:lpstr>Mise en contexte</vt:lpstr>
      <vt:lpstr>Les fablabs</vt:lpstr>
      <vt:lpstr>Un appel d’offre</vt:lpstr>
      <vt:lpstr>Nous</vt:lpstr>
      <vt:lpstr>Notre équipe</vt:lpstr>
      <vt:lpstr>Ce que nous représentons</vt:lpstr>
      <vt:lpstr>Notre solution</vt:lpstr>
      <vt:lpstr>Notre approche</vt:lpstr>
      <vt:lpstr>Présentation PowerPoint</vt:lpstr>
      <vt:lpstr>Ce qu’il reste à faire</vt:lpstr>
      <vt:lpstr>Merci de votre attention,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patates chaudes</dc:title>
  <dc:creator>Zacharie GUILLAUME</dc:creator>
  <cp:lastModifiedBy>Zacharie GUILLAUME</cp:lastModifiedBy>
  <cp:revision>6</cp:revision>
  <dcterms:created xsi:type="dcterms:W3CDTF">2020-01-08T10:43:47Z</dcterms:created>
  <dcterms:modified xsi:type="dcterms:W3CDTF">2020-01-08T12:25:09Z</dcterms:modified>
</cp:coreProperties>
</file>