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B740BF5-6A52-4933-8FC0-C881FC5F688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664" autoAdjust="0"/>
    <p:restoredTop sz="94660"/>
  </p:normalViewPr>
  <p:slideViewPr>
    <p:cSldViewPr snapToGrid="0">
      <p:cViewPr varScale="1">
        <p:scale>
          <a:sx n="40" d="100"/>
          <a:sy n="40" d="100"/>
        </p:scale>
        <p:origin x="27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4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4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3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6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7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8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E0ECE-33BC-45C9-86E8-D5D2ECEDA32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FDD86-8419-4375-B5F2-B85491187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9CFD2F33-79EB-F836-49A8-3CCCF7854C08}"/>
              </a:ext>
            </a:extLst>
          </p:cNvPr>
          <p:cNvSpPr/>
          <p:nvPr/>
        </p:nvSpPr>
        <p:spPr>
          <a:xfrm>
            <a:off x="11191873" y="3861012"/>
            <a:ext cx="1518113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Gender</a:t>
            </a:r>
          </a:p>
        </p:txBody>
      </p: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064678DB-3727-E361-DF82-A3B1F0DC7D2A}"/>
              </a:ext>
            </a:extLst>
          </p:cNvPr>
          <p:cNvCxnSpPr>
            <a:cxnSpLocks/>
            <a:endCxn id="396" idx="2"/>
          </p:cNvCxnSpPr>
          <p:nvPr/>
        </p:nvCxnSpPr>
        <p:spPr>
          <a:xfrm flipV="1">
            <a:off x="11457789" y="6701843"/>
            <a:ext cx="655066" cy="21080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5A2529B4-D01E-7EB3-7C3B-25F0C7EBD10B}"/>
              </a:ext>
            </a:extLst>
          </p:cNvPr>
          <p:cNvSpPr/>
          <p:nvPr/>
        </p:nvSpPr>
        <p:spPr>
          <a:xfrm>
            <a:off x="305858" y="2212901"/>
            <a:ext cx="1104900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User_ID</a:t>
            </a:r>
            <a:endParaRPr lang="en-US" u="sng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0FB04728-0DF0-E35F-5DB3-D0CCE42AEB30}"/>
              </a:ext>
            </a:extLst>
          </p:cNvPr>
          <p:cNvSpPr/>
          <p:nvPr/>
        </p:nvSpPr>
        <p:spPr>
          <a:xfrm>
            <a:off x="188734" y="2672482"/>
            <a:ext cx="1388712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username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7F035EE-4093-6D6B-59E9-03CBA4ED16C4}"/>
              </a:ext>
            </a:extLst>
          </p:cNvPr>
          <p:cNvSpPr/>
          <p:nvPr/>
        </p:nvSpPr>
        <p:spPr>
          <a:xfrm>
            <a:off x="305858" y="3246100"/>
            <a:ext cx="1271588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password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7D7445C-CEC4-596C-0E99-00A0621640E5}"/>
              </a:ext>
            </a:extLst>
          </p:cNvPr>
          <p:cNvSpPr/>
          <p:nvPr/>
        </p:nvSpPr>
        <p:spPr>
          <a:xfrm>
            <a:off x="1678911" y="2005735"/>
            <a:ext cx="1518113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email</a:t>
            </a: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F3B73CD-306B-0239-9158-508C7A639F06}"/>
              </a:ext>
            </a:extLst>
          </p:cNvPr>
          <p:cNvSpPr/>
          <p:nvPr/>
        </p:nvSpPr>
        <p:spPr>
          <a:xfrm>
            <a:off x="750734" y="4519393"/>
            <a:ext cx="1987833" cy="37188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contact_phone</a:t>
            </a:r>
            <a:endParaRPr lang="en-US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24A5FD3A-A409-49C5-2EE6-D1D2E2978831}"/>
              </a:ext>
            </a:extLst>
          </p:cNvPr>
          <p:cNvSpPr/>
          <p:nvPr/>
        </p:nvSpPr>
        <p:spPr>
          <a:xfrm>
            <a:off x="420157" y="3673399"/>
            <a:ext cx="1757363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role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C8B6C9B-2CDA-EE89-18F5-FA4C37EE29A3}"/>
              </a:ext>
            </a:extLst>
          </p:cNvPr>
          <p:cNvCxnSpPr>
            <a:cxnSpLocks/>
          </p:cNvCxnSpPr>
          <p:nvPr/>
        </p:nvCxnSpPr>
        <p:spPr>
          <a:xfrm rot="10800000">
            <a:off x="1577447" y="2827263"/>
            <a:ext cx="797189" cy="444238"/>
          </a:xfrm>
          <a:prstGeom prst="bentConnector3">
            <a:avLst>
              <a:gd name="adj1" fmla="val 619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66710BE-2059-7369-3BEF-493735F7872B}"/>
              </a:ext>
            </a:extLst>
          </p:cNvPr>
          <p:cNvCxnSpPr>
            <a:cxnSpLocks/>
          </p:cNvCxnSpPr>
          <p:nvPr/>
        </p:nvCxnSpPr>
        <p:spPr>
          <a:xfrm rot="10800000">
            <a:off x="1410758" y="2367682"/>
            <a:ext cx="1009650" cy="806054"/>
          </a:xfrm>
          <a:prstGeom prst="bentConnector3">
            <a:avLst>
              <a:gd name="adj1" fmla="val 4182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FA7F3B-D756-6938-3EC8-0B6224F2C11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577446" y="3385092"/>
            <a:ext cx="774341" cy="15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C73F44-8E6A-FF98-77F8-06710F7A3D0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77520" y="3627892"/>
            <a:ext cx="274374" cy="2002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07FC933-CAF9-92A0-0095-C8A7E7BE6AB9}"/>
              </a:ext>
            </a:extLst>
          </p:cNvPr>
          <p:cNvCxnSpPr>
            <a:cxnSpLocks/>
          </p:cNvCxnSpPr>
          <p:nvPr/>
        </p:nvCxnSpPr>
        <p:spPr>
          <a:xfrm rot="5400000">
            <a:off x="2669124" y="4024904"/>
            <a:ext cx="781037" cy="642143"/>
          </a:xfrm>
          <a:prstGeom prst="bentConnector3">
            <a:avLst>
              <a:gd name="adj1" fmla="val 1020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72C6146-06F9-2516-0F78-33D0F0D71A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71378" y="2458625"/>
            <a:ext cx="656359" cy="3697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D4401E92-EE22-07DC-D201-387FC5072461}"/>
              </a:ext>
            </a:extLst>
          </p:cNvPr>
          <p:cNvCxnSpPr>
            <a:cxnSpLocks/>
          </p:cNvCxnSpPr>
          <p:nvPr/>
        </p:nvCxnSpPr>
        <p:spPr>
          <a:xfrm rot="5400000">
            <a:off x="4759862" y="2764339"/>
            <a:ext cx="206303" cy="20833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Terminator 96">
            <a:extLst>
              <a:ext uri="{FF2B5EF4-FFF2-40B4-BE49-F238E27FC236}">
                <a16:creationId xmlns:a16="http://schemas.microsoft.com/office/drawing/2014/main" id="{C9DEE218-15A5-DC77-2702-BF06CC8EB0A8}"/>
              </a:ext>
            </a:extLst>
          </p:cNvPr>
          <p:cNvSpPr/>
          <p:nvPr/>
        </p:nvSpPr>
        <p:spPr>
          <a:xfrm>
            <a:off x="6455832" y="2404350"/>
            <a:ext cx="1821987" cy="46751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Birth_date</a:t>
            </a:r>
            <a:endParaRPr lang="en-US" dirty="0"/>
          </a:p>
        </p:txBody>
      </p:sp>
      <p:sp>
        <p:nvSpPr>
          <p:cNvPr id="98" name="Flowchart: Terminator 97">
            <a:extLst>
              <a:ext uri="{FF2B5EF4-FFF2-40B4-BE49-F238E27FC236}">
                <a16:creationId xmlns:a16="http://schemas.microsoft.com/office/drawing/2014/main" id="{F9926E8D-59D6-FEB0-6238-A31B657C3158}"/>
              </a:ext>
            </a:extLst>
          </p:cNvPr>
          <p:cNvSpPr/>
          <p:nvPr/>
        </p:nvSpPr>
        <p:spPr>
          <a:xfrm>
            <a:off x="7171429" y="1938023"/>
            <a:ext cx="2513920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Donor_id</a:t>
            </a:r>
            <a:endParaRPr lang="en-US" u="sng" dirty="0"/>
          </a:p>
        </p:txBody>
      </p: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C250DFAC-E8DE-A26C-5C74-F0FFC9090092}"/>
              </a:ext>
            </a:extLst>
          </p:cNvPr>
          <p:cNvSpPr/>
          <p:nvPr/>
        </p:nvSpPr>
        <p:spPr>
          <a:xfrm>
            <a:off x="10755047" y="2598935"/>
            <a:ext cx="1811609" cy="35410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Donor_image</a:t>
            </a:r>
            <a:endParaRPr lang="en-US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797E3CC-9EA5-6358-FC1F-EA8B3092B7CB}"/>
              </a:ext>
            </a:extLst>
          </p:cNvPr>
          <p:cNvCxnSpPr>
            <a:cxnSpLocks/>
            <a:endCxn id="105" idx="3"/>
          </p:cNvCxnSpPr>
          <p:nvPr/>
        </p:nvCxnSpPr>
        <p:spPr>
          <a:xfrm rot="10800000" flipV="1">
            <a:off x="8067919" y="3789997"/>
            <a:ext cx="602986" cy="45159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E2704779-0BC6-3EEF-C93C-3F552D764F50}"/>
              </a:ext>
            </a:extLst>
          </p:cNvPr>
          <p:cNvCxnSpPr>
            <a:cxnSpLocks/>
            <a:endCxn id="172" idx="3"/>
          </p:cNvCxnSpPr>
          <p:nvPr/>
        </p:nvCxnSpPr>
        <p:spPr>
          <a:xfrm rot="5400000">
            <a:off x="8328762" y="3914566"/>
            <a:ext cx="1601078" cy="25664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3398C20-A013-C849-A0BB-8D20E45786FC}"/>
              </a:ext>
            </a:extLst>
          </p:cNvPr>
          <p:cNvCxnSpPr>
            <a:cxnSpLocks/>
            <a:stCxn id="98" idx="2"/>
          </p:cNvCxnSpPr>
          <p:nvPr/>
        </p:nvCxnSpPr>
        <p:spPr>
          <a:xfrm rot="16200000" flipH="1">
            <a:off x="8120523" y="2555450"/>
            <a:ext cx="907427" cy="2916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1E52FAFB-870F-BDF7-58EE-9A56E10F9C64}"/>
              </a:ext>
            </a:extLst>
          </p:cNvPr>
          <p:cNvCxnSpPr>
            <a:cxnSpLocks/>
          </p:cNvCxnSpPr>
          <p:nvPr/>
        </p:nvCxnSpPr>
        <p:spPr>
          <a:xfrm rot="5400000">
            <a:off x="10991696" y="2755866"/>
            <a:ext cx="201974" cy="59631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00CBB90D-EFD5-11B8-3B33-6CB6287E52C5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7948048" y="2290644"/>
            <a:ext cx="456904" cy="161934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Flowchart: Terminator 136">
            <a:extLst>
              <a:ext uri="{FF2B5EF4-FFF2-40B4-BE49-F238E27FC236}">
                <a16:creationId xmlns:a16="http://schemas.microsoft.com/office/drawing/2014/main" id="{AE30C544-AF87-876C-4656-514E6DD8B4E4}"/>
              </a:ext>
            </a:extLst>
          </p:cNvPr>
          <p:cNvSpPr/>
          <p:nvPr/>
        </p:nvSpPr>
        <p:spPr>
          <a:xfrm>
            <a:off x="9522934" y="2193663"/>
            <a:ext cx="2513920" cy="35205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medical_conditions</a:t>
            </a:r>
            <a:endParaRPr lang="en-US" dirty="0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2B3A2C8B-D925-9B71-2CD6-102564F2F420}"/>
              </a:ext>
            </a:extLst>
          </p:cNvPr>
          <p:cNvCxnSpPr>
            <a:cxnSpLocks/>
          </p:cNvCxnSpPr>
          <p:nvPr/>
        </p:nvCxnSpPr>
        <p:spPr>
          <a:xfrm rot="5400000">
            <a:off x="9762533" y="2474018"/>
            <a:ext cx="684934" cy="67705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E0711E0-F89F-CDFF-717E-1A5E0787A763}"/>
              </a:ext>
            </a:extLst>
          </p:cNvPr>
          <p:cNvCxnSpPr>
            <a:cxnSpLocks/>
            <a:stCxn id="4" idx="3"/>
            <a:endCxn id="149" idx="1"/>
          </p:cNvCxnSpPr>
          <p:nvPr/>
        </p:nvCxnSpPr>
        <p:spPr>
          <a:xfrm>
            <a:off x="5024036" y="3385092"/>
            <a:ext cx="547188" cy="15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Diamond 148">
            <a:extLst>
              <a:ext uri="{FF2B5EF4-FFF2-40B4-BE49-F238E27FC236}">
                <a16:creationId xmlns:a16="http://schemas.microsoft.com/office/drawing/2014/main" id="{55B2E82E-AB76-111A-831E-16C9463356C3}"/>
              </a:ext>
            </a:extLst>
          </p:cNvPr>
          <p:cNvSpPr/>
          <p:nvPr/>
        </p:nvSpPr>
        <p:spPr>
          <a:xfrm>
            <a:off x="5571224" y="2949146"/>
            <a:ext cx="1557913" cy="9034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extends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0ECCA274-AD55-1549-6A34-5DD4D77AB737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7129137" y="3400881"/>
            <a:ext cx="1161317" cy="171713"/>
          </a:xfrm>
          <a:prstGeom prst="bentConnector3">
            <a:avLst>
              <a:gd name="adj1" fmla="val 150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2FC53E8-105A-683C-5658-F293FAE32484}"/>
              </a:ext>
            </a:extLst>
          </p:cNvPr>
          <p:cNvGrpSpPr/>
          <p:nvPr/>
        </p:nvGrpSpPr>
        <p:grpSpPr>
          <a:xfrm>
            <a:off x="6310556" y="4086810"/>
            <a:ext cx="1757363" cy="309562"/>
            <a:chOff x="6281460" y="2017506"/>
            <a:chExt cx="1757363" cy="30956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B03072C-3342-8747-0395-45360DFD8AE4}"/>
                </a:ext>
              </a:extLst>
            </p:cNvPr>
            <p:cNvSpPr/>
            <p:nvPr/>
          </p:nvSpPr>
          <p:spPr>
            <a:xfrm>
              <a:off x="6281460" y="2017506"/>
              <a:ext cx="1757363" cy="309562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address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D757F130-2BE2-A897-27BD-9911FAE7DA19}"/>
                </a:ext>
              </a:extLst>
            </p:cNvPr>
            <p:cNvSpPr/>
            <p:nvPr/>
          </p:nvSpPr>
          <p:spPr>
            <a:xfrm>
              <a:off x="6349795" y="2066897"/>
              <a:ext cx="1632154" cy="230631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87E5CCD-F5A4-B765-7083-BE1DC92F25D0}"/>
              </a:ext>
            </a:extLst>
          </p:cNvPr>
          <p:cNvSpPr/>
          <p:nvPr/>
        </p:nvSpPr>
        <p:spPr>
          <a:xfrm>
            <a:off x="6164146" y="4596832"/>
            <a:ext cx="2836835" cy="4931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Last_donation_date</a:t>
            </a:r>
            <a:endParaRPr lang="en-US" dirty="0"/>
          </a:p>
        </p:txBody>
      </p:sp>
      <p:sp>
        <p:nvSpPr>
          <p:cNvPr id="190" name="Diamond 189">
            <a:extLst>
              <a:ext uri="{FF2B5EF4-FFF2-40B4-BE49-F238E27FC236}">
                <a16:creationId xmlns:a16="http://schemas.microsoft.com/office/drawing/2014/main" id="{71322FAB-11FF-4EA5-3B9B-F375EBE36C18}"/>
              </a:ext>
            </a:extLst>
          </p:cNvPr>
          <p:cNvSpPr/>
          <p:nvPr/>
        </p:nvSpPr>
        <p:spPr>
          <a:xfrm>
            <a:off x="9680425" y="4851834"/>
            <a:ext cx="1428091" cy="9034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attends</a:t>
            </a:r>
          </a:p>
        </p:txBody>
      </p: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AD630EDC-E173-3882-AAAB-D34ACD945DC6}"/>
              </a:ext>
            </a:extLst>
          </p:cNvPr>
          <p:cNvCxnSpPr>
            <a:cxnSpLocks/>
            <a:endCxn id="190" idx="0"/>
          </p:cNvCxnSpPr>
          <p:nvPr/>
        </p:nvCxnSpPr>
        <p:spPr>
          <a:xfrm rot="16200000" flipH="1">
            <a:off x="9678249" y="4135612"/>
            <a:ext cx="1230586" cy="201858"/>
          </a:xfrm>
          <a:prstGeom prst="bentConnector3">
            <a:avLst>
              <a:gd name="adj1" fmla="val 698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EA0FF32E-7619-39D8-8495-D5BA14042970}"/>
              </a:ext>
            </a:extLst>
          </p:cNvPr>
          <p:cNvCxnSpPr>
            <a:cxnSpLocks/>
            <a:stCxn id="21" idx="2"/>
          </p:cNvCxnSpPr>
          <p:nvPr/>
        </p:nvCxnSpPr>
        <p:spPr>
          <a:xfrm rot="5400000">
            <a:off x="2626331" y="6250207"/>
            <a:ext cx="529928" cy="80049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Flowchart: Terminator 272">
            <a:extLst>
              <a:ext uri="{FF2B5EF4-FFF2-40B4-BE49-F238E27FC236}">
                <a16:creationId xmlns:a16="http://schemas.microsoft.com/office/drawing/2014/main" id="{2152C8EB-0A46-1B88-F52D-B579F1FF39A7}"/>
              </a:ext>
            </a:extLst>
          </p:cNvPr>
          <p:cNvSpPr/>
          <p:nvPr/>
        </p:nvSpPr>
        <p:spPr>
          <a:xfrm>
            <a:off x="3994718" y="6659259"/>
            <a:ext cx="1966824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Sub_admin_id</a:t>
            </a:r>
            <a:endParaRPr lang="en-US" u="sng" dirty="0"/>
          </a:p>
        </p:txBody>
      </p: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ED9B3924-EA23-F9A8-53F8-DC22215A12D9}"/>
              </a:ext>
            </a:extLst>
          </p:cNvPr>
          <p:cNvSpPr/>
          <p:nvPr/>
        </p:nvSpPr>
        <p:spPr>
          <a:xfrm>
            <a:off x="17074" y="6131988"/>
            <a:ext cx="1378530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Staff_id</a:t>
            </a:r>
            <a:endParaRPr lang="en-US" u="sng" dirty="0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B0D34F32-1A25-4BAD-ED94-4EFE96FE724C}"/>
              </a:ext>
            </a:extLst>
          </p:cNvPr>
          <p:cNvSpPr/>
          <p:nvPr/>
        </p:nvSpPr>
        <p:spPr>
          <a:xfrm>
            <a:off x="5602972" y="314670"/>
            <a:ext cx="2933699" cy="1181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</a:t>
            </a:r>
          </a:p>
        </p:txBody>
      </p:sp>
      <p:sp>
        <p:nvSpPr>
          <p:cNvPr id="325" name="Diamond 324">
            <a:extLst>
              <a:ext uri="{FF2B5EF4-FFF2-40B4-BE49-F238E27FC236}">
                <a16:creationId xmlns:a16="http://schemas.microsoft.com/office/drawing/2014/main" id="{8C80220F-21C1-513C-BE3B-DB1EF669E234}"/>
              </a:ext>
            </a:extLst>
          </p:cNvPr>
          <p:cNvSpPr/>
          <p:nvPr/>
        </p:nvSpPr>
        <p:spPr>
          <a:xfrm>
            <a:off x="3552427" y="453485"/>
            <a:ext cx="1557913" cy="9034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extends</a:t>
            </a:r>
          </a:p>
        </p:txBody>
      </p: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A623795C-7F72-878C-85A9-A4B6439F515E}"/>
              </a:ext>
            </a:extLst>
          </p:cNvPr>
          <p:cNvCxnSpPr>
            <a:cxnSpLocks/>
            <a:stCxn id="325" idx="1"/>
            <a:endCxn id="4" idx="0"/>
          </p:cNvCxnSpPr>
          <p:nvPr/>
        </p:nvCxnSpPr>
        <p:spPr>
          <a:xfrm rot="10800000" flipH="1" flipV="1">
            <a:off x="3552426" y="905219"/>
            <a:ext cx="135485" cy="1961619"/>
          </a:xfrm>
          <a:prstGeom prst="bentConnector4">
            <a:avLst>
              <a:gd name="adj1" fmla="val -215596"/>
              <a:gd name="adj2" fmla="val 880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F91CEE9-D16B-BA51-C052-B4BB6EEBA2AF}"/>
              </a:ext>
            </a:extLst>
          </p:cNvPr>
          <p:cNvCxnSpPr>
            <a:cxnSpLocks/>
            <a:stCxn id="325" idx="3"/>
          </p:cNvCxnSpPr>
          <p:nvPr/>
        </p:nvCxnSpPr>
        <p:spPr>
          <a:xfrm>
            <a:off x="5110340" y="905220"/>
            <a:ext cx="49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Flowchart: Terminator 333">
            <a:extLst>
              <a:ext uri="{FF2B5EF4-FFF2-40B4-BE49-F238E27FC236}">
                <a16:creationId xmlns:a16="http://schemas.microsoft.com/office/drawing/2014/main" id="{BD2447FC-3C6B-729D-E551-90B2581B6B4F}"/>
              </a:ext>
            </a:extLst>
          </p:cNvPr>
          <p:cNvSpPr/>
          <p:nvPr/>
        </p:nvSpPr>
        <p:spPr>
          <a:xfrm>
            <a:off x="8894544" y="1498899"/>
            <a:ext cx="2198139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Created_at</a:t>
            </a:r>
            <a:endParaRPr lang="en-US" dirty="0"/>
          </a:p>
        </p:txBody>
      </p: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F0E60146-D182-140A-3D16-DF7470EFA23D}"/>
              </a:ext>
            </a:extLst>
          </p:cNvPr>
          <p:cNvCxnSpPr>
            <a:cxnSpLocks/>
            <a:stCxn id="334" idx="1"/>
            <a:endCxn id="324" idx="2"/>
          </p:cNvCxnSpPr>
          <p:nvPr/>
        </p:nvCxnSpPr>
        <p:spPr>
          <a:xfrm rot="10800000">
            <a:off x="7069822" y="1495770"/>
            <a:ext cx="1824722" cy="1579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Flowchart: Terminator 340">
            <a:extLst>
              <a:ext uri="{FF2B5EF4-FFF2-40B4-BE49-F238E27FC236}">
                <a16:creationId xmlns:a16="http://schemas.microsoft.com/office/drawing/2014/main" id="{595FCAB5-0554-80BE-2168-ACFD183AAA0C}"/>
              </a:ext>
            </a:extLst>
          </p:cNvPr>
          <p:cNvSpPr/>
          <p:nvPr/>
        </p:nvSpPr>
        <p:spPr>
          <a:xfrm>
            <a:off x="8742114" y="44918"/>
            <a:ext cx="2198139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Admin_id</a:t>
            </a:r>
            <a:endParaRPr lang="en-US" dirty="0"/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8F210BC1-CF56-19CC-916F-CB6C5F4760B6}"/>
              </a:ext>
            </a:extLst>
          </p:cNvPr>
          <p:cNvCxnSpPr>
            <a:cxnSpLocks/>
            <a:stCxn id="341" idx="1"/>
            <a:endCxn id="324" idx="0"/>
          </p:cNvCxnSpPr>
          <p:nvPr/>
        </p:nvCxnSpPr>
        <p:spPr>
          <a:xfrm rot="10800000" flipV="1">
            <a:off x="7069822" y="199698"/>
            <a:ext cx="1672292" cy="11497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1" name="Flowchart: Terminator 360">
            <a:extLst>
              <a:ext uri="{FF2B5EF4-FFF2-40B4-BE49-F238E27FC236}">
                <a16:creationId xmlns:a16="http://schemas.microsoft.com/office/drawing/2014/main" id="{78194F43-2C92-187F-085E-307CFC811EC3}"/>
              </a:ext>
            </a:extLst>
          </p:cNvPr>
          <p:cNvSpPr/>
          <p:nvPr/>
        </p:nvSpPr>
        <p:spPr>
          <a:xfrm>
            <a:off x="10572162" y="6107256"/>
            <a:ext cx="1032717" cy="47054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DCCC1DFF-F85E-E037-6E76-B1CEF44EC657}"/>
              </a:ext>
            </a:extLst>
          </p:cNvPr>
          <p:cNvCxnSpPr>
            <a:cxnSpLocks/>
            <a:endCxn id="361" idx="2"/>
          </p:cNvCxnSpPr>
          <p:nvPr/>
        </p:nvCxnSpPr>
        <p:spPr>
          <a:xfrm flipV="1">
            <a:off x="10751403" y="6577804"/>
            <a:ext cx="337118" cy="3024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5E0682C6-9900-786F-2A80-B2687861A414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10394470" y="5755304"/>
            <a:ext cx="1" cy="1215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Flowchart: Terminator 395">
            <a:extLst>
              <a:ext uri="{FF2B5EF4-FFF2-40B4-BE49-F238E27FC236}">
                <a16:creationId xmlns:a16="http://schemas.microsoft.com/office/drawing/2014/main" id="{AADB5B81-81F5-68F3-174D-81AC227F1CC2}"/>
              </a:ext>
            </a:extLst>
          </p:cNvPr>
          <p:cNvSpPr/>
          <p:nvPr/>
        </p:nvSpPr>
        <p:spPr>
          <a:xfrm>
            <a:off x="11609070" y="6357798"/>
            <a:ext cx="1007570" cy="34404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status</a:t>
            </a:r>
          </a:p>
        </p:txBody>
      </p:sp>
      <p:sp>
        <p:nvSpPr>
          <p:cNvPr id="400" name="Flowchart: Terminator 399">
            <a:extLst>
              <a:ext uri="{FF2B5EF4-FFF2-40B4-BE49-F238E27FC236}">
                <a16:creationId xmlns:a16="http://schemas.microsoft.com/office/drawing/2014/main" id="{AB0EBE6C-AB25-4A9D-B478-18564A64C4E7}"/>
              </a:ext>
            </a:extLst>
          </p:cNvPr>
          <p:cNvSpPr/>
          <p:nvPr/>
        </p:nvSpPr>
        <p:spPr>
          <a:xfrm>
            <a:off x="9969501" y="8097581"/>
            <a:ext cx="2325575" cy="32152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 </a:t>
            </a:r>
          </a:p>
        </p:txBody>
      </p:sp>
      <p:cxnSp>
        <p:nvCxnSpPr>
          <p:cNvPr id="401" name="Connector: Elbow 400">
            <a:extLst>
              <a:ext uri="{FF2B5EF4-FFF2-40B4-BE49-F238E27FC236}">
                <a16:creationId xmlns:a16="http://schemas.microsoft.com/office/drawing/2014/main" id="{E958BED4-93DF-6210-DBE2-A9683EF86D4B}"/>
              </a:ext>
            </a:extLst>
          </p:cNvPr>
          <p:cNvCxnSpPr>
            <a:cxnSpLocks/>
            <a:stCxn id="348" idx="3"/>
          </p:cNvCxnSpPr>
          <p:nvPr/>
        </p:nvCxnSpPr>
        <p:spPr>
          <a:xfrm flipH="1">
            <a:off x="11428334" y="7248132"/>
            <a:ext cx="176546" cy="939280"/>
          </a:xfrm>
          <a:prstGeom prst="bentConnector4">
            <a:avLst>
              <a:gd name="adj1" fmla="val -129485"/>
              <a:gd name="adj2" fmla="val 696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Connector: Elbow 427">
            <a:extLst>
              <a:ext uri="{FF2B5EF4-FFF2-40B4-BE49-F238E27FC236}">
                <a16:creationId xmlns:a16="http://schemas.microsoft.com/office/drawing/2014/main" id="{8635B3D1-ACAC-A69C-F90B-87FDEFA35FB5}"/>
              </a:ext>
            </a:extLst>
          </p:cNvPr>
          <p:cNvCxnSpPr>
            <a:cxnSpLocks/>
            <a:stCxn id="429" idx="3"/>
          </p:cNvCxnSpPr>
          <p:nvPr/>
        </p:nvCxnSpPr>
        <p:spPr>
          <a:xfrm flipV="1">
            <a:off x="9291053" y="9977417"/>
            <a:ext cx="1900820" cy="3192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Flowchart: Terminator 429">
            <a:extLst>
              <a:ext uri="{FF2B5EF4-FFF2-40B4-BE49-F238E27FC236}">
                <a16:creationId xmlns:a16="http://schemas.microsoft.com/office/drawing/2014/main" id="{5BE30721-422C-C6E0-0A38-1C06F0DD37A9}"/>
              </a:ext>
            </a:extLst>
          </p:cNvPr>
          <p:cNvSpPr/>
          <p:nvPr/>
        </p:nvSpPr>
        <p:spPr>
          <a:xfrm>
            <a:off x="10079092" y="10431657"/>
            <a:ext cx="2148523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Units_available</a:t>
            </a:r>
            <a:endParaRPr lang="en-US" dirty="0"/>
          </a:p>
        </p:txBody>
      </p:sp>
      <p:sp>
        <p:nvSpPr>
          <p:cNvPr id="433" name="Flowchart: Terminator 432">
            <a:extLst>
              <a:ext uri="{FF2B5EF4-FFF2-40B4-BE49-F238E27FC236}">
                <a16:creationId xmlns:a16="http://schemas.microsoft.com/office/drawing/2014/main" id="{AC6F2808-1A5B-C033-F7AF-2CB3DA9ED9AA}"/>
              </a:ext>
            </a:extLst>
          </p:cNvPr>
          <p:cNvSpPr/>
          <p:nvPr/>
        </p:nvSpPr>
        <p:spPr>
          <a:xfrm>
            <a:off x="9590585" y="9871001"/>
            <a:ext cx="2446269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Expiration_date</a:t>
            </a:r>
            <a:endParaRPr lang="en-US" dirty="0"/>
          </a:p>
        </p:txBody>
      </p:sp>
      <p:cxnSp>
        <p:nvCxnSpPr>
          <p:cNvPr id="434" name="Connector: Elbow 433">
            <a:extLst>
              <a:ext uri="{FF2B5EF4-FFF2-40B4-BE49-F238E27FC236}">
                <a16:creationId xmlns:a16="http://schemas.microsoft.com/office/drawing/2014/main" id="{A42F7179-7766-8476-D876-AE76427EC176}"/>
              </a:ext>
            </a:extLst>
          </p:cNvPr>
          <p:cNvCxnSpPr>
            <a:cxnSpLocks/>
            <a:endCxn id="430" idx="1"/>
          </p:cNvCxnSpPr>
          <p:nvPr/>
        </p:nvCxnSpPr>
        <p:spPr>
          <a:xfrm>
            <a:off x="8894544" y="10586438"/>
            <a:ext cx="1184548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5" name="Flowchart: Terminator 434">
            <a:extLst>
              <a:ext uri="{FF2B5EF4-FFF2-40B4-BE49-F238E27FC236}">
                <a16:creationId xmlns:a16="http://schemas.microsoft.com/office/drawing/2014/main" id="{7D22A75A-90D9-947D-50DD-10822658A327}"/>
              </a:ext>
            </a:extLst>
          </p:cNvPr>
          <p:cNvSpPr/>
          <p:nvPr/>
        </p:nvSpPr>
        <p:spPr>
          <a:xfrm>
            <a:off x="5205986" y="9997997"/>
            <a:ext cx="1318021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Stock_ID</a:t>
            </a:r>
            <a:endParaRPr lang="en-US" u="sng" dirty="0"/>
          </a:p>
        </p:txBody>
      </p:sp>
      <p:sp>
        <p:nvSpPr>
          <p:cNvPr id="438" name="Flowchart: Terminator 437">
            <a:extLst>
              <a:ext uri="{FF2B5EF4-FFF2-40B4-BE49-F238E27FC236}">
                <a16:creationId xmlns:a16="http://schemas.microsoft.com/office/drawing/2014/main" id="{29B08EB6-275B-BBCD-18EB-AAB29EE760D4}"/>
              </a:ext>
            </a:extLst>
          </p:cNvPr>
          <p:cNvSpPr/>
          <p:nvPr/>
        </p:nvSpPr>
        <p:spPr>
          <a:xfrm>
            <a:off x="10593880" y="8563430"/>
            <a:ext cx="2022760" cy="37039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Appointment_ID</a:t>
            </a:r>
          </a:p>
        </p:txBody>
      </p:sp>
      <p:cxnSp>
        <p:nvCxnSpPr>
          <p:cNvPr id="439" name="Connector: Elbow 438">
            <a:extLst>
              <a:ext uri="{FF2B5EF4-FFF2-40B4-BE49-F238E27FC236}">
                <a16:creationId xmlns:a16="http://schemas.microsoft.com/office/drawing/2014/main" id="{8F2FC83A-4BE5-478B-B12F-B0B328A549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63029" y="7817776"/>
            <a:ext cx="1131735" cy="72996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Diamond 470">
            <a:extLst>
              <a:ext uri="{FF2B5EF4-FFF2-40B4-BE49-F238E27FC236}">
                <a16:creationId xmlns:a16="http://schemas.microsoft.com/office/drawing/2014/main" id="{8507DC29-A1A4-CB12-91DB-688C068821E0}"/>
              </a:ext>
            </a:extLst>
          </p:cNvPr>
          <p:cNvSpPr/>
          <p:nvPr/>
        </p:nvSpPr>
        <p:spPr>
          <a:xfrm>
            <a:off x="6645044" y="7616891"/>
            <a:ext cx="2129501" cy="84716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Takes_place</a:t>
            </a:r>
            <a:endParaRPr lang="en-US" sz="1200" dirty="0"/>
          </a:p>
        </p:txBody>
      </p:sp>
      <p:sp>
        <p:nvSpPr>
          <p:cNvPr id="496" name="Diamond 495">
            <a:extLst>
              <a:ext uri="{FF2B5EF4-FFF2-40B4-BE49-F238E27FC236}">
                <a16:creationId xmlns:a16="http://schemas.microsoft.com/office/drawing/2014/main" id="{93A6BFF5-BE8E-EEA9-E184-928857AF7DB6}"/>
              </a:ext>
            </a:extLst>
          </p:cNvPr>
          <p:cNvSpPr/>
          <p:nvPr/>
        </p:nvSpPr>
        <p:spPr>
          <a:xfrm>
            <a:off x="2177260" y="4818991"/>
            <a:ext cx="1557913" cy="9034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extends</a:t>
            </a:r>
          </a:p>
        </p:txBody>
      </p:sp>
      <p:cxnSp>
        <p:nvCxnSpPr>
          <p:cNvPr id="497" name="Connector: Elbow 496">
            <a:extLst>
              <a:ext uri="{FF2B5EF4-FFF2-40B4-BE49-F238E27FC236}">
                <a16:creationId xmlns:a16="http://schemas.microsoft.com/office/drawing/2014/main" id="{993DB90A-B25B-9B6B-C6BD-4DF7EF780FB6}"/>
              </a:ext>
            </a:extLst>
          </p:cNvPr>
          <p:cNvCxnSpPr>
            <a:cxnSpLocks/>
            <a:stCxn id="496" idx="3"/>
            <a:endCxn id="4" idx="2"/>
          </p:cNvCxnSpPr>
          <p:nvPr/>
        </p:nvCxnSpPr>
        <p:spPr>
          <a:xfrm flipH="1" flipV="1">
            <a:off x="3687912" y="3903345"/>
            <a:ext cx="47261" cy="1367381"/>
          </a:xfrm>
          <a:prstGeom prst="bentConnector4">
            <a:avLst>
              <a:gd name="adj1" fmla="val -483697"/>
              <a:gd name="adj2" fmla="val 665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7" name="Connector: Elbow 506">
            <a:extLst>
              <a:ext uri="{FF2B5EF4-FFF2-40B4-BE49-F238E27FC236}">
                <a16:creationId xmlns:a16="http://schemas.microsoft.com/office/drawing/2014/main" id="{07CF64C8-438D-568D-BC48-502A0FF7976C}"/>
              </a:ext>
            </a:extLst>
          </p:cNvPr>
          <p:cNvCxnSpPr>
            <a:cxnSpLocks/>
            <a:stCxn id="211" idx="0"/>
            <a:endCxn id="496" idx="1"/>
          </p:cNvCxnSpPr>
          <p:nvPr/>
        </p:nvCxnSpPr>
        <p:spPr>
          <a:xfrm rot="5400000" flipH="1" flipV="1">
            <a:off x="1348644" y="5778757"/>
            <a:ext cx="1336646" cy="3205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2" name="Connector: Elbow 521">
            <a:extLst>
              <a:ext uri="{FF2B5EF4-FFF2-40B4-BE49-F238E27FC236}">
                <a16:creationId xmlns:a16="http://schemas.microsoft.com/office/drawing/2014/main" id="{79ABAFD4-EAB6-4163-3FC6-F50F457558E8}"/>
              </a:ext>
            </a:extLst>
          </p:cNvPr>
          <p:cNvCxnSpPr>
            <a:cxnSpLocks/>
            <a:stCxn id="348" idx="1"/>
            <a:endCxn id="471" idx="3"/>
          </p:cNvCxnSpPr>
          <p:nvPr/>
        </p:nvCxnSpPr>
        <p:spPr>
          <a:xfrm rot="10800000" flipV="1">
            <a:off x="8774546" y="7248132"/>
            <a:ext cx="419927" cy="792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Connector: Elbow 546">
            <a:extLst>
              <a:ext uri="{FF2B5EF4-FFF2-40B4-BE49-F238E27FC236}">
                <a16:creationId xmlns:a16="http://schemas.microsoft.com/office/drawing/2014/main" id="{5104D836-E6DE-2FFD-6E31-0BB23E539934}"/>
              </a:ext>
            </a:extLst>
          </p:cNvPr>
          <p:cNvCxnSpPr>
            <a:cxnSpLocks/>
            <a:stCxn id="429" idx="2"/>
            <a:endCxn id="636" idx="3"/>
          </p:cNvCxnSpPr>
          <p:nvPr/>
        </p:nvCxnSpPr>
        <p:spPr>
          <a:xfrm rot="5400000">
            <a:off x="7276512" y="10000306"/>
            <a:ext cx="113437" cy="146937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2" name="Diamond 601">
            <a:extLst>
              <a:ext uri="{FF2B5EF4-FFF2-40B4-BE49-F238E27FC236}">
                <a16:creationId xmlns:a16="http://schemas.microsoft.com/office/drawing/2014/main" id="{B8B70937-5A53-2CB4-A074-F8258481FEB8}"/>
              </a:ext>
            </a:extLst>
          </p:cNvPr>
          <p:cNvSpPr/>
          <p:nvPr/>
        </p:nvSpPr>
        <p:spPr>
          <a:xfrm>
            <a:off x="7761186" y="6003066"/>
            <a:ext cx="2129499" cy="86115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donates</a:t>
            </a:r>
          </a:p>
        </p:txBody>
      </p:sp>
      <p:cxnSp>
        <p:nvCxnSpPr>
          <p:cNvPr id="603" name="Connector: Elbow 602">
            <a:extLst>
              <a:ext uri="{FF2B5EF4-FFF2-40B4-BE49-F238E27FC236}">
                <a16:creationId xmlns:a16="http://schemas.microsoft.com/office/drawing/2014/main" id="{D9F7C969-BDF8-306F-AD3A-9DDA10917990}"/>
              </a:ext>
            </a:extLst>
          </p:cNvPr>
          <p:cNvCxnSpPr>
            <a:cxnSpLocks/>
            <a:endCxn id="602" idx="0"/>
          </p:cNvCxnSpPr>
          <p:nvPr/>
        </p:nvCxnSpPr>
        <p:spPr>
          <a:xfrm rot="5400000">
            <a:off x="8279576" y="4816118"/>
            <a:ext cx="1733308" cy="640588"/>
          </a:xfrm>
          <a:prstGeom prst="bentConnector3">
            <a:avLst>
              <a:gd name="adj1" fmla="val 829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6" name="Rectangle: Rounded Corners 605">
            <a:extLst>
              <a:ext uri="{FF2B5EF4-FFF2-40B4-BE49-F238E27FC236}">
                <a16:creationId xmlns:a16="http://schemas.microsoft.com/office/drawing/2014/main" id="{163646A8-6EB5-74DF-06EE-E1F80C1E76D2}"/>
              </a:ext>
            </a:extLst>
          </p:cNvPr>
          <p:cNvSpPr/>
          <p:nvPr/>
        </p:nvSpPr>
        <p:spPr>
          <a:xfrm>
            <a:off x="9766473" y="11611264"/>
            <a:ext cx="2177834" cy="7510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DonationHistory</a:t>
            </a:r>
            <a:r>
              <a:rPr lang="en-US" dirty="0"/>
              <a:t> </a:t>
            </a:r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295F4E7F-549B-D61F-2F57-B32489F89AE2}"/>
              </a:ext>
            </a:extLst>
          </p:cNvPr>
          <p:cNvCxnSpPr>
            <a:cxnSpLocks/>
            <a:stCxn id="602" idx="2"/>
          </p:cNvCxnSpPr>
          <p:nvPr/>
        </p:nvCxnSpPr>
        <p:spPr>
          <a:xfrm>
            <a:off x="8825936" y="6864217"/>
            <a:ext cx="22679" cy="30372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6" name="Flowchart: Terminator 635">
            <a:extLst>
              <a:ext uri="{FF2B5EF4-FFF2-40B4-BE49-F238E27FC236}">
                <a16:creationId xmlns:a16="http://schemas.microsoft.com/office/drawing/2014/main" id="{49467DAB-BA26-C403-B211-F178C1B19ABA}"/>
              </a:ext>
            </a:extLst>
          </p:cNvPr>
          <p:cNvSpPr/>
          <p:nvPr/>
        </p:nvSpPr>
        <p:spPr>
          <a:xfrm>
            <a:off x="5061321" y="10636933"/>
            <a:ext cx="1537220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Blood_type</a:t>
            </a:r>
            <a:endParaRPr lang="en-US" dirty="0"/>
          </a:p>
        </p:txBody>
      </p:sp>
      <p:sp>
        <p:nvSpPr>
          <p:cNvPr id="637" name="Flowchart: Terminator 636">
            <a:extLst>
              <a:ext uri="{FF2B5EF4-FFF2-40B4-BE49-F238E27FC236}">
                <a16:creationId xmlns:a16="http://schemas.microsoft.com/office/drawing/2014/main" id="{BB065364-1632-749B-1BD8-4FA27FF58F6B}"/>
              </a:ext>
            </a:extLst>
          </p:cNvPr>
          <p:cNvSpPr/>
          <p:nvPr/>
        </p:nvSpPr>
        <p:spPr>
          <a:xfrm>
            <a:off x="10855390" y="10883880"/>
            <a:ext cx="1880551" cy="26168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donation_id</a:t>
            </a:r>
            <a:endParaRPr lang="en-US" u="sng" dirty="0"/>
          </a:p>
        </p:txBody>
      </p:sp>
      <p:sp>
        <p:nvSpPr>
          <p:cNvPr id="638" name="Flowchart: Terminator 637">
            <a:extLst>
              <a:ext uri="{FF2B5EF4-FFF2-40B4-BE49-F238E27FC236}">
                <a16:creationId xmlns:a16="http://schemas.microsoft.com/office/drawing/2014/main" id="{7BEBD82A-A35A-C489-CA4B-1287D2796DFC}"/>
              </a:ext>
            </a:extLst>
          </p:cNvPr>
          <p:cNvSpPr/>
          <p:nvPr/>
        </p:nvSpPr>
        <p:spPr>
          <a:xfrm>
            <a:off x="7962900" y="11273498"/>
            <a:ext cx="2550161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Amount_donated</a:t>
            </a:r>
            <a:endParaRPr lang="en-US" dirty="0"/>
          </a:p>
        </p:txBody>
      </p:sp>
      <p:sp>
        <p:nvSpPr>
          <p:cNvPr id="639" name="Flowchart: Terminator 638">
            <a:extLst>
              <a:ext uri="{FF2B5EF4-FFF2-40B4-BE49-F238E27FC236}">
                <a16:creationId xmlns:a16="http://schemas.microsoft.com/office/drawing/2014/main" id="{8F1C4A05-3FBE-A110-EB57-4A00F95B7C6E}"/>
              </a:ext>
            </a:extLst>
          </p:cNvPr>
          <p:cNvSpPr/>
          <p:nvPr/>
        </p:nvSpPr>
        <p:spPr>
          <a:xfrm>
            <a:off x="8224273" y="12411074"/>
            <a:ext cx="2029638" cy="24625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Donation_date</a:t>
            </a:r>
            <a:endParaRPr lang="en-US" sz="1600" dirty="0"/>
          </a:p>
        </p:txBody>
      </p:sp>
      <p:sp>
        <p:nvSpPr>
          <p:cNvPr id="651" name="Flowchart: Terminator 650">
            <a:extLst>
              <a:ext uri="{FF2B5EF4-FFF2-40B4-BE49-F238E27FC236}">
                <a16:creationId xmlns:a16="http://schemas.microsoft.com/office/drawing/2014/main" id="{76CA0FAF-5D0F-E33C-2142-741491188938}"/>
              </a:ext>
            </a:extLst>
          </p:cNvPr>
          <p:cNvSpPr/>
          <p:nvPr/>
        </p:nvSpPr>
        <p:spPr>
          <a:xfrm>
            <a:off x="11777603" y="11308177"/>
            <a:ext cx="930394" cy="24625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status</a:t>
            </a:r>
          </a:p>
        </p:txBody>
      </p:sp>
      <p:cxnSp>
        <p:nvCxnSpPr>
          <p:cNvPr id="652" name="Connector: Elbow 651">
            <a:extLst>
              <a:ext uri="{FF2B5EF4-FFF2-40B4-BE49-F238E27FC236}">
                <a16:creationId xmlns:a16="http://schemas.microsoft.com/office/drawing/2014/main" id="{D8DF35BD-B127-36A4-D958-04F7DF2D9C05}"/>
              </a:ext>
            </a:extLst>
          </p:cNvPr>
          <p:cNvCxnSpPr>
            <a:cxnSpLocks/>
            <a:stCxn id="637" idx="1"/>
          </p:cNvCxnSpPr>
          <p:nvPr/>
        </p:nvCxnSpPr>
        <p:spPr>
          <a:xfrm rot="10800000" flipH="1" flipV="1">
            <a:off x="10855390" y="11014724"/>
            <a:ext cx="508730" cy="618471"/>
          </a:xfrm>
          <a:prstGeom prst="bentConnector4">
            <a:avLst>
              <a:gd name="adj1" fmla="val -44935"/>
              <a:gd name="adj2" fmla="val 605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8" name="Connector: Elbow 657">
            <a:extLst>
              <a:ext uri="{FF2B5EF4-FFF2-40B4-BE49-F238E27FC236}">
                <a16:creationId xmlns:a16="http://schemas.microsoft.com/office/drawing/2014/main" id="{A143A2FB-3F4E-377B-2D66-9B9621D3EB7B}"/>
              </a:ext>
            </a:extLst>
          </p:cNvPr>
          <p:cNvCxnSpPr>
            <a:cxnSpLocks/>
          </p:cNvCxnSpPr>
          <p:nvPr/>
        </p:nvCxnSpPr>
        <p:spPr>
          <a:xfrm>
            <a:off x="10513061" y="11428279"/>
            <a:ext cx="427192" cy="1922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Connector: Elbow 663">
            <a:extLst>
              <a:ext uri="{FF2B5EF4-FFF2-40B4-BE49-F238E27FC236}">
                <a16:creationId xmlns:a16="http://schemas.microsoft.com/office/drawing/2014/main" id="{E119C37C-9933-34DC-33F0-1ECFABD1DF6C}"/>
              </a:ext>
            </a:extLst>
          </p:cNvPr>
          <p:cNvCxnSpPr>
            <a:cxnSpLocks/>
          </p:cNvCxnSpPr>
          <p:nvPr/>
        </p:nvCxnSpPr>
        <p:spPr>
          <a:xfrm flipV="1">
            <a:off x="10253911" y="12347991"/>
            <a:ext cx="207288" cy="1862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Connector: Elbow 669">
            <a:extLst>
              <a:ext uri="{FF2B5EF4-FFF2-40B4-BE49-F238E27FC236}">
                <a16:creationId xmlns:a16="http://schemas.microsoft.com/office/drawing/2014/main" id="{B6F1043D-A2D2-AD89-A789-72473C2497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596835" y="11439733"/>
            <a:ext cx="189193" cy="17234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8" name="Connector: Elbow 677">
            <a:extLst>
              <a:ext uri="{FF2B5EF4-FFF2-40B4-BE49-F238E27FC236}">
                <a16:creationId xmlns:a16="http://schemas.microsoft.com/office/drawing/2014/main" id="{31012BA3-0B59-49BD-796D-EB44F5E7746E}"/>
              </a:ext>
            </a:extLst>
          </p:cNvPr>
          <p:cNvCxnSpPr>
            <a:cxnSpLocks/>
          </p:cNvCxnSpPr>
          <p:nvPr/>
        </p:nvCxnSpPr>
        <p:spPr>
          <a:xfrm rot="5400000">
            <a:off x="2183121" y="10611998"/>
            <a:ext cx="261785" cy="7407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2" name="Flowchart: Terminator 681">
            <a:extLst>
              <a:ext uri="{FF2B5EF4-FFF2-40B4-BE49-F238E27FC236}">
                <a16:creationId xmlns:a16="http://schemas.microsoft.com/office/drawing/2014/main" id="{7E58D475-69F5-5178-413D-FC12D04A3E75}"/>
              </a:ext>
            </a:extLst>
          </p:cNvPr>
          <p:cNvSpPr/>
          <p:nvPr/>
        </p:nvSpPr>
        <p:spPr>
          <a:xfrm>
            <a:off x="4772676" y="8393623"/>
            <a:ext cx="1628124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Center_id</a:t>
            </a:r>
            <a:endParaRPr lang="en-US" u="sng" dirty="0"/>
          </a:p>
        </p:txBody>
      </p:sp>
      <p:cxnSp>
        <p:nvCxnSpPr>
          <p:cNvPr id="683" name="Connector: Elbow 682">
            <a:extLst>
              <a:ext uri="{FF2B5EF4-FFF2-40B4-BE49-F238E27FC236}">
                <a16:creationId xmlns:a16="http://schemas.microsoft.com/office/drawing/2014/main" id="{8AA2FEDC-7A66-E6D5-BF10-A1FD74FF6045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6224695" y="7006679"/>
            <a:ext cx="494419" cy="3279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3" name="Flowchart: Terminator 692">
            <a:extLst>
              <a:ext uri="{FF2B5EF4-FFF2-40B4-BE49-F238E27FC236}">
                <a16:creationId xmlns:a16="http://schemas.microsoft.com/office/drawing/2014/main" id="{2661E6E3-44C0-8343-5F2C-62B291587A02}"/>
              </a:ext>
            </a:extLst>
          </p:cNvPr>
          <p:cNvSpPr/>
          <p:nvPr/>
        </p:nvSpPr>
        <p:spPr>
          <a:xfrm>
            <a:off x="3380713" y="7994872"/>
            <a:ext cx="1729451" cy="39218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Center_name</a:t>
            </a:r>
            <a:endParaRPr lang="en-US" dirty="0"/>
          </a:p>
        </p:txBody>
      </p:sp>
      <p:cxnSp>
        <p:nvCxnSpPr>
          <p:cNvPr id="694" name="Connector: Elbow 693">
            <a:extLst>
              <a:ext uri="{FF2B5EF4-FFF2-40B4-BE49-F238E27FC236}">
                <a16:creationId xmlns:a16="http://schemas.microsoft.com/office/drawing/2014/main" id="{3C1ECE32-C651-0DC3-E098-16A6BC76BA9C}"/>
              </a:ext>
            </a:extLst>
          </p:cNvPr>
          <p:cNvCxnSpPr>
            <a:cxnSpLocks/>
            <a:stCxn id="693" idx="0"/>
            <a:endCxn id="102" idx="1"/>
          </p:cNvCxnSpPr>
          <p:nvPr/>
        </p:nvCxnSpPr>
        <p:spPr>
          <a:xfrm rot="5400000" flipH="1" flipV="1">
            <a:off x="4081726" y="7773943"/>
            <a:ext cx="384642" cy="5721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7" name="Connector: Elbow 696">
            <a:extLst>
              <a:ext uri="{FF2B5EF4-FFF2-40B4-BE49-F238E27FC236}">
                <a16:creationId xmlns:a16="http://schemas.microsoft.com/office/drawing/2014/main" id="{7806EBA5-336D-28E3-2841-D5C294C4E19F}"/>
              </a:ext>
            </a:extLst>
          </p:cNvPr>
          <p:cNvCxnSpPr>
            <a:cxnSpLocks/>
            <a:stCxn id="682" idx="0"/>
            <a:endCxn id="102" idx="2"/>
          </p:cNvCxnSpPr>
          <p:nvPr/>
        </p:nvCxnSpPr>
        <p:spPr>
          <a:xfrm rot="16200000" flipV="1">
            <a:off x="5300080" y="8106964"/>
            <a:ext cx="421295" cy="1520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" name="Flowchart: Terminator 726">
            <a:extLst>
              <a:ext uri="{FF2B5EF4-FFF2-40B4-BE49-F238E27FC236}">
                <a16:creationId xmlns:a16="http://schemas.microsoft.com/office/drawing/2014/main" id="{B026F412-B30B-5D28-77A5-F7B9724712A5}"/>
              </a:ext>
            </a:extLst>
          </p:cNvPr>
          <p:cNvSpPr/>
          <p:nvPr/>
        </p:nvSpPr>
        <p:spPr>
          <a:xfrm>
            <a:off x="933450" y="11113285"/>
            <a:ext cx="1824231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Units_needed</a:t>
            </a:r>
            <a:endParaRPr lang="en-US" dirty="0"/>
          </a:p>
        </p:txBody>
      </p:sp>
      <p:sp>
        <p:nvSpPr>
          <p:cNvPr id="728" name="Flowchart: Terminator 727">
            <a:extLst>
              <a:ext uri="{FF2B5EF4-FFF2-40B4-BE49-F238E27FC236}">
                <a16:creationId xmlns:a16="http://schemas.microsoft.com/office/drawing/2014/main" id="{CFA44EA9-AC74-D624-5231-AC3DD2FBF1F8}"/>
              </a:ext>
            </a:extLst>
          </p:cNvPr>
          <p:cNvSpPr/>
          <p:nvPr/>
        </p:nvSpPr>
        <p:spPr>
          <a:xfrm>
            <a:off x="72138" y="9012487"/>
            <a:ext cx="1784536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Patient_name</a:t>
            </a:r>
            <a:endParaRPr lang="en-US" dirty="0"/>
          </a:p>
        </p:txBody>
      </p:sp>
      <p:sp>
        <p:nvSpPr>
          <p:cNvPr id="730" name="Flowchart: Terminator 729">
            <a:extLst>
              <a:ext uri="{FF2B5EF4-FFF2-40B4-BE49-F238E27FC236}">
                <a16:creationId xmlns:a16="http://schemas.microsoft.com/office/drawing/2014/main" id="{BFEA1DF2-B4D9-B62B-827A-C1CB6D5BABA2}"/>
              </a:ext>
            </a:extLst>
          </p:cNvPr>
          <p:cNvSpPr/>
          <p:nvPr/>
        </p:nvSpPr>
        <p:spPr>
          <a:xfrm>
            <a:off x="660415" y="11633200"/>
            <a:ext cx="1628124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statues</a:t>
            </a:r>
          </a:p>
        </p:txBody>
      </p:sp>
      <p:cxnSp>
        <p:nvCxnSpPr>
          <p:cNvPr id="731" name="Connector: Elbow 730">
            <a:extLst>
              <a:ext uri="{FF2B5EF4-FFF2-40B4-BE49-F238E27FC236}">
                <a16:creationId xmlns:a16="http://schemas.microsoft.com/office/drawing/2014/main" id="{58089247-3358-AC47-5FFD-3319A60F29BD}"/>
              </a:ext>
            </a:extLst>
          </p:cNvPr>
          <p:cNvCxnSpPr>
            <a:cxnSpLocks/>
            <a:stCxn id="676" idx="0"/>
          </p:cNvCxnSpPr>
          <p:nvPr/>
        </p:nvCxnSpPr>
        <p:spPr>
          <a:xfrm rot="16200000" flipV="1">
            <a:off x="1731109" y="8221268"/>
            <a:ext cx="924039" cy="250294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8" name="Connector: Elbow 767">
            <a:extLst>
              <a:ext uri="{FF2B5EF4-FFF2-40B4-BE49-F238E27FC236}">
                <a16:creationId xmlns:a16="http://schemas.microsoft.com/office/drawing/2014/main" id="{E2CCE8C2-3397-57DF-F40A-7914515848BA}"/>
              </a:ext>
            </a:extLst>
          </p:cNvPr>
          <p:cNvCxnSpPr>
            <a:cxnSpLocks/>
            <a:stCxn id="676" idx="1"/>
          </p:cNvCxnSpPr>
          <p:nvPr/>
        </p:nvCxnSpPr>
        <p:spPr>
          <a:xfrm rot="10800000" flipV="1">
            <a:off x="1808754" y="10365313"/>
            <a:ext cx="611654" cy="43054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2" name="Flowchart: Terminator 771">
            <a:extLst>
              <a:ext uri="{FF2B5EF4-FFF2-40B4-BE49-F238E27FC236}">
                <a16:creationId xmlns:a16="http://schemas.microsoft.com/office/drawing/2014/main" id="{7B70F111-0E37-2685-928B-FB7C37EAADD9}"/>
              </a:ext>
            </a:extLst>
          </p:cNvPr>
          <p:cNvSpPr/>
          <p:nvPr/>
        </p:nvSpPr>
        <p:spPr>
          <a:xfrm>
            <a:off x="180630" y="10641084"/>
            <a:ext cx="1628124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Blood_type</a:t>
            </a:r>
            <a:endParaRPr lang="en-US" dirty="0"/>
          </a:p>
        </p:txBody>
      </p:sp>
      <p:sp>
        <p:nvSpPr>
          <p:cNvPr id="776" name="Flowchart: Terminator 775">
            <a:extLst>
              <a:ext uri="{FF2B5EF4-FFF2-40B4-BE49-F238E27FC236}">
                <a16:creationId xmlns:a16="http://schemas.microsoft.com/office/drawing/2014/main" id="{63DBA49D-A89E-082A-0B1B-3A7E058E983E}"/>
              </a:ext>
            </a:extLst>
          </p:cNvPr>
          <p:cNvSpPr/>
          <p:nvPr/>
        </p:nvSpPr>
        <p:spPr>
          <a:xfrm>
            <a:off x="231762" y="9414651"/>
            <a:ext cx="1909176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request_ID</a:t>
            </a:r>
            <a:endParaRPr lang="en-US" u="sng" dirty="0"/>
          </a:p>
        </p:txBody>
      </p:sp>
      <p:cxnSp>
        <p:nvCxnSpPr>
          <p:cNvPr id="777" name="Connector: Elbow 776">
            <a:extLst>
              <a:ext uri="{FF2B5EF4-FFF2-40B4-BE49-F238E27FC236}">
                <a16:creationId xmlns:a16="http://schemas.microsoft.com/office/drawing/2014/main" id="{EA2CD088-1167-C6D5-25F1-0F68B2D11F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2189221" y="9521149"/>
            <a:ext cx="446904" cy="54346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4" name="Flowchart: Terminator 783">
            <a:extLst>
              <a:ext uri="{FF2B5EF4-FFF2-40B4-BE49-F238E27FC236}">
                <a16:creationId xmlns:a16="http://schemas.microsoft.com/office/drawing/2014/main" id="{D1802A85-2255-3981-B779-A84698A2862A}"/>
              </a:ext>
            </a:extLst>
          </p:cNvPr>
          <p:cNvSpPr/>
          <p:nvPr/>
        </p:nvSpPr>
        <p:spPr>
          <a:xfrm>
            <a:off x="456716" y="9897808"/>
            <a:ext cx="1345681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</a:p>
        </p:txBody>
      </p:sp>
      <p:cxnSp>
        <p:nvCxnSpPr>
          <p:cNvPr id="790" name="Connector: Elbow 789">
            <a:extLst>
              <a:ext uri="{FF2B5EF4-FFF2-40B4-BE49-F238E27FC236}">
                <a16:creationId xmlns:a16="http://schemas.microsoft.com/office/drawing/2014/main" id="{61E4DE69-160D-8BB5-334E-635240D73828}"/>
              </a:ext>
            </a:extLst>
          </p:cNvPr>
          <p:cNvCxnSpPr>
            <a:cxnSpLocks/>
            <a:stCxn id="676" idx="1"/>
          </p:cNvCxnSpPr>
          <p:nvPr/>
        </p:nvCxnSpPr>
        <p:spPr>
          <a:xfrm rot="10800000">
            <a:off x="1129564" y="10207373"/>
            <a:ext cx="1290845" cy="1579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2" name="TextBox 871">
            <a:extLst>
              <a:ext uri="{FF2B5EF4-FFF2-40B4-BE49-F238E27FC236}">
                <a16:creationId xmlns:a16="http://schemas.microsoft.com/office/drawing/2014/main" id="{91180F77-136F-E55D-A878-F09769E5E097}"/>
              </a:ext>
            </a:extLst>
          </p:cNvPr>
          <p:cNvSpPr txBox="1"/>
          <p:nvPr/>
        </p:nvSpPr>
        <p:spPr>
          <a:xfrm>
            <a:off x="5138430" y="5907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0B082983-F455-664D-EF17-A764E9390391}"/>
              </a:ext>
            </a:extLst>
          </p:cNvPr>
          <p:cNvSpPr txBox="1"/>
          <p:nvPr/>
        </p:nvSpPr>
        <p:spPr>
          <a:xfrm>
            <a:off x="3184309" y="6042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0E8B158A-FC28-45E1-2D6F-3FAFE6477E3D}"/>
              </a:ext>
            </a:extLst>
          </p:cNvPr>
          <p:cNvSpPr txBox="1"/>
          <p:nvPr/>
        </p:nvSpPr>
        <p:spPr>
          <a:xfrm>
            <a:off x="5293243" y="30463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75" name="TextBox 874">
            <a:extLst>
              <a:ext uri="{FF2B5EF4-FFF2-40B4-BE49-F238E27FC236}">
                <a16:creationId xmlns:a16="http://schemas.microsoft.com/office/drawing/2014/main" id="{A3951AD2-AED4-79F8-9C62-B44BAD347B3B}"/>
              </a:ext>
            </a:extLst>
          </p:cNvPr>
          <p:cNvSpPr txBox="1"/>
          <p:nvPr/>
        </p:nvSpPr>
        <p:spPr>
          <a:xfrm>
            <a:off x="7064842" y="30923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896EF8A0-36CC-3A13-9EEC-42234ADC0971}"/>
              </a:ext>
            </a:extLst>
          </p:cNvPr>
          <p:cNvSpPr txBox="1"/>
          <p:nvPr/>
        </p:nvSpPr>
        <p:spPr>
          <a:xfrm>
            <a:off x="3424064" y="49731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A79C9E5E-C21D-8404-A598-3C4B0A4A987B}"/>
              </a:ext>
            </a:extLst>
          </p:cNvPr>
          <p:cNvSpPr txBox="1"/>
          <p:nvPr/>
        </p:nvSpPr>
        <p:spPr>
          <a:xfrm>
            <a:off x="1890479" y="5048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9EF094E0-AD7F-A755-8649-BFF62D1FD01F}"/>
              </a:ext>
            </a:extLst>
          </p:cNvPr>
          <p:cNvSpPr txBox="1"/>
          <p:nvPr/>
        </p:nvSpPr>
        <p:spPr>
          <a:xfrm>
            <a:off x="10139493" y="4541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04A569E5-2EB8-A4AE-9730-1735B6BC5393}"/>
              </a:ext>
            </a:extLst>
          </p:cNvPr>
          <p:cNvSpPr txBox="1"/>
          <p:nvPr/>
        </p:nvSpPr>
        <p:spPr>
          <a:xfrm>
            <a:off x="10038564" y="561032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3DF46FF7-5E5D-C17F-A459-A888F12C6F20}"/>
              </a:ext>
            </a:extLst>
          </p:cNvPr>
          <p:cNvSpPr txBox="1"/>
          <p:nvPr/>
        </p:nvSpPr>
        <p:spPr>
          <a:xfrm>
            <a:off x="6511802" y="743926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3FB91A27-E5B7-A1AC-57AF-D58DDDDAB4AF}"/>
              </a:ext>
            </a:extLst>
          </p:cNvPr>
          <p:cNvSpPr txBox="1"/>
          <p:nvPr/>
        </p:nvSpPr>
        <p:spPr>
          <a:xfrm>
            <a:off x="6821039" y="986741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6FA47AB9-2B5C-8C66-7787-8575D3524CDE}"/>
              </a:ext>
            </a:extLst>
          </p:cNvPr>
          <p:cNvSpPr txBox="1"/>
          <p:nvPr/>
        </p:nvSpPr>
        <p:spPr>
          <a:xfrm>
            <a:off x="8670905" y="7463303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8055004E-2769-4C95-66F0-9B5241A394F6}"/>
              </a:ext>
            </a:extLst>
          </p:cNvPr>
          <p:cNvSpPr txBox="1"/>
          <p:nvPr/>
        </p:nvSpPr>
        <p:spPr>
          <a:xfrm>
            <a:off x="5080589" y="8842176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98B87753-B24D-7337-4E19-9CFD734D7471}"/>
              </a:ext>
            </a:extLst>
          </p:cNvPr>
          <p:cNvSpPr txBox="1"/>
          <p:nvPr/>
        </p:nvSpPr>
        <p:spPr>
          <a:xfrm>
            <a:off x="9410794" y="1164859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01" name="Diamond 900">
            <a:extLst>
              <a:ext uri="{FF2B5EF4-FFF2-40B4-BE49-F238E27FC236}">
                <a16:creationId xmlns:a16="http://schemas.microsoft.com/office/drawing/2014/main" id="{4DA8C913-6168-AE0A-205B-9CC5996303C0}"/>
              </a:ext>
            </a:extLst>
          </p:cNvPr>
          <p:cNvSpPr/>
          <p:nvPr/>
        </p:nvSpPr>
        <p:spPr>
          <a:xfrm>
            <a:off x="1543465" y="7449840"/>
            <a:ext cx="1662342" cy="9034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orders</a:t>
            </a:r>
          </a:p>
        </p:txBody>
      </p:sp>
      <p:cxnSp>
        <p:nvCxnSpPr>
          <p:cNvPr id="913" name="Straight Connector 912">
            <a:extLst>
              <a:ext uri="{FF2B5EF4-FFF2-40B4-BE49-F238E27FC236}">
                <a16:creationId xmlns:a16="http://schemas.microsoft.com/office/drawing/2014/main" id="{96000E39-120C-0CAC-67B1-F2DAE42B2489}"/>
              </a:ext>
            </a:extLst>
          </p:cNvPr>
          <p:cNvCxnSpPr>
            <a:cxnSpLocks/>
            <a:stCxn id="471" idx="1"/>
            <a:endCxn id="102" idx="3"/>
          </p:cNvCxnSpPr>
          <p:nvPr/>
        </p:nvCxnSpPr>
        <p:spPr>
          <a:xfrm flipH="1" flipV="1">
            <a:off x="6566774" y="7610230"/>
            <a:ext cx="78270" cy="430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1" name="Connector: Elbow 940">
            <a:extLst>
              <a:ext uri="{FF2B5EF4-FFF2-40B4-BE49-F238E27FC236}">
                <a16:creationId xmlns:a16="http://schemas.microsoft.com/office/drawing/2014/main" id="{7CAACCD2-7004-AA38-4EC9-1FE6D21B2FC8}"/>
              </a:ext>
            </a:extLst>
          </p:cNvPr>
          <p:cNvCxnSpPr>
            <a:cxnSpLocks/>
            <a:endCxn id="901" idx="2"/>
          </p:cNvCxnSpPr>
          <p:nvPr/>
        </p:nvCxnSpPr>
        <p:spPr>
          <a:xfrm rot="16200000" flipV="1">
            <a:off x="2129141" y="8598806"/>
            <a:ext cx="1804267" cy="13132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6" name="TextBox 965">
            <a:extLst>
              <a:ext uri="{FF2B5EF4-FFF2-40B4-BE49-F238E27FC236}">
                <a16:creationId xmlns:a16="http://schemas.microsoft.com/office/drawing/2014/main" id="{4520DBCE-987F-24BE-CF17-723D61D3718B}"/>
              </a:ext>
            </a:extLst>
          </p:cNvPr>
          <p:cNvSpPr txBox="1"/>
          <p:nvPr/>
        </p:nvSpPr>
        <p:spPr>
          <a:xfrm>
            <a:off x="3735173" y="946424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967" name="TextBox 966">
            <a:extLst>
              <a:ext uri="{FF2B5EF4-FFF2-40B4-BE49-F238E27FC236}">
                <a16:creationId xmlns:a16="http://schemas.microsoft.com/office/drawing/2014/main" id="{8156CB28-9863-C914-85B4-4B79A6BD8A11}"/>
              </a:ext>
            </a:extLst>
          </p:cNvPr>
          <p:cNvSpPr txBox="1"/>
          <p:nvPr/>
        </p:nvSpPr>
        <p:spPr>
          <a:xfrm>
            <a:off x="1544467" y="734844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FFB2858-4FBF-0D9B-BDD8-E0249715BDE7}"/>
              </a:ext>
            </a:extLst>
          </p:cNvPr>
          <p:cNvSpPr/>
          <p:nvPr/>
        </p:nvSpPr>
        <p:spPr>
          <a:xfrm>
            <a:off x="2351787" y="2866839"/>
            <a:ext cx="2672249" cy="1036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0FE0ABA-FFA0-93B3-2E53-4CC9C03C8311}"/>
              </a:ext>
            </a:extLst>
          </p:cNvPr>
          <p:cNvSpPr/>
          <p:nvPr/>
        </p:nvSpPr>
        <p:spPr>
          <a:xfrm>
            <a:off x="8290455" y="3039046"/>
            <a:ext cx="2818062" cy="1124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Donor</a:t>
            </a: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28783B6E-0458-8901-5A3B-76558CFC2530}"/>
              </a:ext>
            </a:extLst>
          </p:cNvPr>
          <p:cNvSpPr/>
          <p:nvPr/>
        </p:nvSpPr>
        <p:spPr>
          <a:xfrm>
            <a:off x="741537" y="6607372"/>
            <a:ext cx="2230276" cy="7378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HospitalStaff</a:t>
            </a:r>
            <a:endParaRPr lang="en-US" dirty="0"/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355393A7-828D-6E68-3170-598267F46B27}"/>
              </a:ext>
            </a:extLst>
          </p:cNvPr>
          <p:cNvSpPr/>
          <p:nvPr/>
        </p:nvSpPr>
        <p:spPr>
          <a:xfrm>
            <a:off x="9194472" y="6879372"/>
            <a:ext cx="2410408" cy="737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Appointments</a:t>
            </a: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D7C2B593-E854-D6DD-C1A5-EC5412C628D5}"/>
              </a:ext>
            </a:extLst>
          </p:cNvPr>
          <p:cNvSpPr/>
          <p:nvPr/>
        </p:nvSpPr>
        <p:spPr>
          <a:xfrm>
            <a:off x="6844784" y="9915000"/>
            <a:ext cx="2446269" cy="7632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BloodStock</a:t>
            </a:r>
            <a:endParaRPr lang="en-US" dirty="0"/>
          </a:p>
        </p:txBody>
      </p:sp>
      <p:sp>
        <p:nvSpPr>
          <p:cNvPr id="676" name="Rectangle: Rounded Corners 675">
            <a:extLst>
              <a:ext uri="{FF2B5EF4-FFF2-40B4-BE49-F238E27FC236}">
                <a16:creationId xmlns:a16="http://schemas.microsoft.com/office/drawing/2014/main" id="{C3CF04D9-FCFF-6F78-515B-5DA74F6D35C7}"/>
              </a:ext>
            </a:extLst>
          </p:cNvPr>
          <p:cNvSpPr/>
          <p:nvPr/>
        </p:nvSpPr>
        <p:spPr>
          <a:xfrm>
            <a:off x="2420408" y="9934761"/>
            <a:ext cx="2048387" cy="861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BloodRequests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D4012E7-139D-5748-C0FE-AAA6FA43B9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49476" y="3498182"/>
            <a:ext cx="259917" cy="8424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CE1E6E-A8F7-46FC-D20E-AD484D1C6739}"/>
              </a:ext>
            </a:extLst>
          </p:cNvPr>
          <p:cNvGrpSpPr/>
          <p:nvPr/>
        </p:nvGrpSpPr>
        <p:grpSpPr>
          <a:xfrm>
            <a:off x="2407129" y="6105467"/>
            <a:ext cx="1757363" cy="309562"/>
            <a:chOff x="6281460" y="2017506"/>
            <a:chExt cx="1757363" cy="309562"/>
          </a:xfrm>
        </p:grpSpPr>
        <p:sp>
          <p:nvSpPr>
            <p:cNvPr id="20" name="Rectangle 104">
              <a:extLst>
                <a:ext uri="{FF2B5EF4-FFF2-40B4-BE49-F238E27FC236}">
                  <a16:creationId xmlns:a16="http://schemas.microsoft.com/office/drawing/2014/main" id="{0B0DB32B-8797-D4A7-788E-475683EC6FAA}"/>
                </a:ext>
              </a:extLst>
            </p:cNvPr>
            <p:cNvSpPr/>
            <p:nvPr/>
          </p:nvSpPr>
          <p:spPr>
            <a:xfrm>
              <a:off x="6281460" y="2017506"/>
              <a:ext cx="1757363" cy="309562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address</a:t>
              </a:r>
            </a:p>
          </p:txBody>
        </p:sp>
        <p:sp>
          <p:nvSpPr>
            <p:cNvPr id="21" name="Rectangle 164">
              <a:extLst>
                <a:ext uri="{FF2B5EF4-FFF2-40B4-BE49-F238E27FC236}">
                  <a16:creationId xmlns:a16="http://schemas.microsoft.com/office/drawing/2014/main" id="{8D03852C-4E73-26A6-A782-6A08338FDB17}"/>
                </a:ext>
              </a:extLst>
            </p:cNvPr>
            <p:cNvSpPr/>
            <p:nvPr/>
          </p:nvSpPr>
          <p:spPr>
            <a:xfrm>
              <a:off x="6349795" y="2066897"/>
              <a:ext cx="1632154" cy="230631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B0E5AFEB-F1DB-1053-A0D4-6E56E12B1A5D}"/>
              </a:ext>
            </a:extLst>
          </p:cNvPr>
          <p:cNvSpPr/>
          <p:nvPr/>
        </p:nvSpPr>
        <p:spPr>
          <a:xfrm>
            <a:off x="445754" y="5645374"/>
            <a:ext cx="2494659" cy="38690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Hospital_name</a:t>
            </a:r>
            <a:endParaRPr lang="en-US" dirty="0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ADDB9D57-7CB2-A6F1-966C-52410DE3857E}"/>
              </a:ext>
            </a:extLst>
          </p:cNvPr>
          <p:cNvSpPr/>
          <p:nvPr/>
        </p:nvSpPr>
        <p:spPr>
          <a:xfrm>
            <a:off x="7254281" y="5188714"/>
            <a:ext cx="1987833" cy="37188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contact_phone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A9F6235-625F-0511-8202-508742726D81}"/>
              </a:ext>
            </a:extLst>
          </p:cNvPr>
          <p:cNvCxnSpPr>
            <a:cxnSpLocks/>
          </p:cNvCxnSpPr>
          <p:nvPr/>
        </p:nvCxnSpPr>
        <p:spPr>
          <a:xfrm rot="5400000">
            <a:off x="8664615" y="4342385"/>
            <a:ext cx="985764" cy="642142"/>
          </a:xfrm>
          <a:prstGeom prst="bentConnector3">
            <a:avLst>
              <a:gd name="adj1" fmla="val 8865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2E3BA06F-979B-E936-092E-03748290B6A4}"/>
              </a:ext>
            </a:extLst>
          </p:cNvPr>
          <p:cNvSpPr/>
          <p:nvPr/>
        </p:nvSpPr>
        <p:spPr>
          <a:xfrm>
            <a:off x="10853710" y="4426932"/>
            <a:ext cx="1560734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fullname</a:t>
            </a:r>
            <a:endParaRPr lang="en-US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3E78FBB-9128-EE83-D5EE-820682C5C6D6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95418" y="4122127"/>
            <a:ext cx="413405" cy="38112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9434F4F-03CC-8797-7610-C639EB1D71CD}"/>
              </a:ext>
            </a:extLst>
          </p:cNvPr>
          <p:cNvSpPr/>
          <p:nvPr/>
        </p:nvSpPr>
        <p:spPr>
          <a:xfrm>
            <a:off x="11191491" y="3221190"/>
            <a:ext cx="1518113" cy="33410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National_id</a:t>
            </a:r>
            <a:endParaRPr lang="en-US" u="sng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DC1D42-CF1A-6963-11C9-FD9F6366B2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3988" y="6396639"/>
            <a:ext cx="198787" cy="3252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823935DC-552B-4EA3-C41E-1EF9DA1C8E66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>
            <a:off x="11191490" y="3192884"/>
            <a:ext cx="84661" cy="195361"/>
          </a:xfrm>
          <a:prstGeom prst="bentConnector4">
            <a:avLst>
              <a:gd name="adj1" fmla="val -270018"/>
              <a:gd name="adj2" fmla="val 927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B6598E3-1717-D2E1-AD06-3AE4129781C5}"/>
              </a:ext>
            </a:extLst>
          </p:cNvPr>
          <p:cNvCxnSpPr>
            <a:cxnSpLocks/>
            <a:stCxn id="901" idx="0"/>
          </p:cNvCxnSpPr>
          <p:nvPr/>
        </p:nvCxnSpPr>
        <p:spPr>
          <a:xfrm rot="16200000" flipV="1">
            <a:off x="2034405" y="7109608"/>
            <a:ext cx="419247" cy="2612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>
            <a:extLst>
              <a:ext uri="{FF2B5EF4-FFF2-40B4-BE49-F238E27FC236}">
                <a16:creationId xmlns:a16="http://schemas.microsoft.com/office/drawing/2014/main" id="{6FCCDC7B-791C-1A99-765D-FD3D74A8B7F3}"/>
              </a:ext>
            </a:extLst>
          </p:cNvPr>
          <p:cNvSpPr/>
          <p:nvPr/>
        </p:nvSpPr>
        <p:spPr>
          <a:xfrm>
            <a:off x="6600822" y="3706751"/>
            <a:ext cx="1436761" cy="30956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bloodtype</a:t>
            </a:r>
            <a:endParaRPr lang="en-US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9B8737E-2EC6-C5E4-62FF-F24755A927FC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343890" y="3345284"/>
            <a:ext cx="84661" cy="195361"/>
          </a:xfrm>
          <a:prstGeom prst="bentConnector4">
            <a:avLst>
              <a:gd name="adj1" fmla="val -270018"/>
              <a:gd name="adj2" fmla="val -1997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Diamond 54">
            <a:extLst>
              <a:ext uri="{FF2B5EF4-FFF2-40B4-BE49-F238E27FC236}">
                <a16:creationId xmlns:a16="http://schemas.microsoft.com/office/drawing/2014/main" id="{C46A43EA-D74B-BB72-DE2D-DA32077706F5}"/>
              </a:ext>
            </a:extLst>
          </p:cNvPr>
          <p:cNvSpPr/>
          <p:nvPr/>
        </p:nvSpPr>
        <p:spPr>
          <a:xfrm>
            <a:off x="4184724" y="4993071"/>
            <a:ext cx="1557913" cy="9034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extends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E30D56-0AF5-26CC-5E6E-748F26EC0ABB}"/>
              </a:ext>
            </a:extLst>
          </p:cNvPr>
          <p:cNvCxnSpPr>
            <a:cxnSpLocks/>
          </p:cNvCxnSpPr>
          <p:nvPr/>
        </p:nvCxnSpPr>
        <p:spPr>
          <a:xfrm flipH="1" flipV="1">
            <a:off x="4331383" y="3913141"/>
            <a:ext cx="47261" cy="1367381"/>
          </a:xfrm>
          <a:prstGeom prst="bentConnector4">
            <a:avLst>
              <a:gd name="adj1" fmla="val -483697"/>
              <a:gd name="adj2" fmla="val 6651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277B864-B5E7-199E-2A7B-7048D0E29529}"/>
              </a:ext>
            </a:extLst>
          </p:cNvPr>
          <p:cNvSpPr/>
          <p:nvPr/>
        </p:nvSpPr>
        <p:spPr>
          <a:xfrm>
            <a:off x="5130354" y="5921841"/>
            <a:ext cx="2057727" cy="591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SubAdmins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BAAC78-0DF5-0E1B-70D6-08B8B74597F5}"/>
              </a:ext>
            </a:extLst>
          </p:cNvPr>
          <p:cNvSpPr txBox="1"/>
          <p:nvPr/>
        </p:nvSpPr>
        <p:spPr>
          <a:xfrm>
            <a:off x="4564841" y="47442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E477579-F6FC-229B-5D8C-F25627B1FA03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5306189" y="5068812"/>
            <a:ext cx="741515" cy="9645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E115487-04D3-110A-24F3-BC817D2EEF2D}"/>
              </a:ext>
            </a:extLst>
          </p:cNvPr>
          <p:cNvCxnSpPr>
            <a:cxnSpLocks/>
            <a:endCxn id="273" idx="0"/>
          </p:cNvCxnSpPr>
          <p:nvPr/>
        </p:nvCxnSpPr>
        <p:spPr>
          <a:xfrm rot="5400000">
            <a:off x="4813742" y="6309076"/>
            <a:ext cx="514571" cy="185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7491C3A-DDD3-C5E9-5804-DAA1C223334D}"/>
              </a:ext>
            </a:extLst>
          </p:cNvPr>
          <p:cNvSpPr txBox="1"/>
          <p:nvPr/>
        </p:nvSpPr>
        <p:spPr>
          <a:xfrm>
            <a:off x="6099337" y="55272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EA7FAA8-6EA7-A391-3150-3F884460885B}"/>
              </a:ext>
            </a:extLst>
          </p:cNvPr>
          <p:cNvCxnSpPr>
            <a:cxnSpLocks/>
            <a:stCxn id="730" idx="0"/>
          </p:cNvCxnSpPr>
          <p:nvPr/>
        </p:nvCxnSpPr>
        <p:spPr>
          <a:xfrm rot="5400000" flipH="1" flipV="1">
            <a:off x="1839033" y="10419112"/>
            <a:ext cx="849532" cy="15786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F6DF4EB-0487-882F-70F5-476A9D9DFB97}"/>
              </a:ext>
            </a:extLst>
          </p:cNvPr>
          <p:cNvSpPr/>
          <p:nvPr/>
        </p:nvSpPr>
        <p:spPr>
          <a:xfrm>
            <a:off x="4302655" y="7248132"/>
            <a:ext cx="2264119" cy="724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BloodCenters</a:t>
            </a:r>
            <a:endParaRPr lang="en-US" dirty="0"/>
          </a:p>
        </p:txBody>
      </p:sp>
      <p:sp>
        <p:nvSpPr>
          <p:cNvPr id="136" name="Flowchart: Terminator 135">
            <a:extLst>
              <a:ext uri="{FF2B5EF4-FFF2-40B4-BE49-F238E27FC236}">
                <a16:creationId xmlns:a16="http://schemas.microsoft.com/office/drawing/2014/main" id="{58C75A8B-B0CE-FA2A-00A7-1207B56B0972}"/>
              </a:ext>
            </a:extLst>
          </p:cNvPr>
          <p:cNvSpPr/>
          <p:nvPr/>
        </p:nvSpPr>
        <p:spPr>
          <a:xfrm>
            <a:off x="6164146" y="6756295"/>
            <a:ext cx="1179954" cy="29852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39" name="Flowchart: Terminator 138">
            <a:extLst>
              <a:ext uri="{FF2B5EF4-FFF2-40B4-BE49-F238E27FC236}">
                <a16:creationId xmlns:a16="http://schemas.microsoft.com/office/drawing/2014/main" id="{D860A2E4-6862-06E2-3BF2-68E4441B6C1F}"/>
              </a:ext>
            </a:extLst>
          </p:cNvPr>
          <p:cNvSpPr/>
          <p:nvPr/>
        </p:nvSpPr>
        <p:spPr>
          <a:xfrm>
            <a:off x="6719114" y="7164860"/>
            <a:ext cx="1726898" cy="339437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Contact_info</a:t>
            </a:r>
            <a:endParaRPr lang="en-US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A18AD969-E313-8F5E-2781-086C07F698B6}"/>
              </a:ext>
            </a:extLst>
          </p:cNvPr>
          <p:cNvCxnSpPr>
            <a:cxnSpLocks/>
            <a:stCxn id="435" idx="3"/>
          </p:cNvCxnSpPr>
          <p:nvPr/>
        </p:nvCxnSpPr>
        <p:spPr>
          <a:xfrm>
            <a:off x="6524007" y="10152778"/>
            <a:ext cx="1185787" cy="1270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Diamond 190">
            <a:extLst>
              <a:ext uri="{FF2B5EF4-FFF2-40B4-BE49-F238E27FC236}">
                <a16:creationId xmlns:a16="http://schemas.microsoft.com/office/drawing/2014/main" id="{88B582C7-A652-0C70-C793-25D24DFC1A7C}"/>
              </a:ext>
            </a:extLst>
          </p:cNvPr>
          <p:cNvSpPr/>
          <p:nvPr/>
        </p:nvSpPr>
        <p:spPr>
          <a:xfrm>
            <a:off x="5654363" y="8744528"/>
            <a:ext cx="2129501" cy="84716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Takes_place</a:t>
            </a:r>
            <a:endParaRPr lang="en-US" sz="1200" dirty="0"/>
          </a:p>
        </p:txBody>
      </p:sp>
      <p:sp>
        <p:nvSpPr>
          <p:cNvPr id="192" name="Diamond 191">
            <a:extLst>
              <a:ext uri="{FF2B5EF4-FFF2-40B4-BE49-F238E27FC236}">
                <a16:creationId xmlns:a16="http://schemas.microsoft.com/office/drawing/2014/main" id="{D3C0FFED-47C1-AB0E-E025-9147BBAE17E2}"/>
              </a:ext>
            </a:extLst>
          </p:cNvPr>
          <p:cNvSpPr/>
          <p:nvPr/>
        </p:nvSpPr>
        <p:spPr>
          <a:xfrm>
            <a:off x="5236433" y="11428279"/>
            <a:ext cx="2129501" cy="84716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Takes_place</a:t>
            </a:r>
            <a:endParaRPr lang="en-US" sz="1200" dirty="0"/>
          </a:p>
        </p:txBody>
      </p: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F7B88521-B922-9C77-0FE4-7B44DA60B140}"/>
              </a:ext>
            </a:extLst>
          </p:cNvPr>
          <p:cNvCxnSpPr>
            <a:cxnSpLocks/>
          </p:cNvCxnSpPr>
          <p:nvPr/>
        </p:nvCxnSpPr>
        <p:spPr>
          <a:xfrm>
            <a:off x="7370626" y="11807757"/>
            <a:ext cx="2708466" cy="17904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3FDDE211-7DAE-DC1E-DAE0-47D61709458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39918" y="9815541"/>
            <a:ext cx="3829354" cy="171944"/>
          </a:xfrm>
          <a:prstGeom prst="bentConnector3">
            <a:avLst>
              <a:gd name="adj1" fmla="val 833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E7FB2662-3CA4-A004-4F97-CB4A366BC2C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7616" y="8283190"/>
            <a:ext cx="2211662" cy="1363790"/>
          </a:xfrm>
          <a:prstGeom prst="bentConnector3">
            <a:avLst>
              <a:gd name="adj1" fmla="val 594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F39EF7C6-056B-75F6-1DFC-37F9BE4B3A6D}"/>
              </a:ext>
            </a:extLst>
          </p:cNvPr>
          <p:cNvSpPr txBox="1"/>
          <p:nvPr/>
        </p:nvSpPr>
        <p:spPr>
          <a:xfrm>
            <a:off x="6471904" y="8194098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4366A51-7BA4-3EDF-0DAE-7FEA5C4141B9}"/>
              </a:ext>
            </a:extLst>
          </p:cNvPr>
          <p:cNvSpPr txBox="1"/>
          <p:nvPr/>
        </p:nvSpPr>
        <p:spPr>
          <a:xfrm>
            <a:off x="7905968" y="941470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49391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0A8183ABCAF343B78308E59A3D1B30" ma:contentTypeVersion="10" ma:contentTypeDescription="Create a new document." ma:contentTypeScope="" ma:versionID="058a3821bb2988cdbfde2c779b04f671">
  <xsd:schema xmlns:xsd="http://www.w3.org/2001/XMLSchema" xmlns:xs="http://www.w3.org/2001/XMLSchema" xmlns:p="http://schemas.microsoft.com/office/2006/metadata/properties" xmlns:ns3="3184f65d-022b-4499-bf21-0948fe7a3c75" targetNamespace="http://schemas.microsoft.com/office/2006/metadata/properties" ma:root="true" ma:fieldsID="55ca2c9de43c23ef78e58057d132aea6" ns3:_="">
    <xsd:import namespace="3184f65d-022b-4499-bf21-0948fe7a3c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84f65d-022b-4499-bf21-0948fe7a3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184f65d-022b-4499-bf21-0948fe7a3c75" xsi:nil="true"/>
  </documentManagement>
</p:properties>
</file>

<file path=customXml/itemProps1.xml><?xml version="1.0" encoding="utf-8"?>
<ds:datastoreItem xmlns:ds="http://schemas.openxmlformats.org/officeDocument/2006/customXml" ds:itemID="{8CF13753-0271-4E1E-9AA4-E298034392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8EFE80-C713-46B6-8C70-FB94A0C4B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84f65d-022b-4499-bf21-0948fe7a3c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345361-3332-4150-ACCA-48510069D00A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3184f65d-022b-4499-bf21-0948fe7a3c75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152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يوسف محمد ونيس عثمان</dc:creator>
  <cp:lastModifiedBy>Raghad Elsayed</cp:lastModifiedBy>
  <cp:revision>4</cp:revision>
  <dcterms:created xsi:type="dcterms:W3CDTF">2025-05-02T10:41:55Z</dcterms:created>
  <dcterms:modified xsi:type="dcterms:W3CDTF">2025-05-03T13:26:50Z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0x010100610A8183ABCAF343B78308E59A3D1B30</vt:lpwstr>
  </property>
</Properties>
</file>