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54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8CBA-B412-4B30-91CD-75D4ED28255C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7C47-423B-4788-9C76-CB655A0B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" y="3200400"/>
            <a:ext cx="6553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5021" y="33325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043" y="3364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0543" y="2638568"/>
            <a:ext cx="57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½</a:t>
            </a:r>
          </a:p>
          <a:p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74842" y="2638569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¼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59844" y="3364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273" y="333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43200" y="2286000"/>
            <a:ext cx="10308" cy="159883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81130" y="2819400"/>
            <a:ext cx="1344756" cy="381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2819400"/>
            <a:ext cx="2476116" cy="381000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743200" y="2644205"/>
            <a:ext cx="1278603" cy="1318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6900" y="3227102"/>
            <a:ext cx="2667000" cy="1116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209365"/>
            <a:ext cx="20574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743200" y="2286000"/>
            <a:ext cx="10308" cy="159883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0400" y="3357230"/>
            <a:ext cx="34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3894" y="3326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7160" y="3357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099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</cp:revision>
  <dcterms:created xsi:type="dcterms:W3CDTF">2014-09-23T14:46:53Z</dcterms:created>
  <dcterms:modified xsi:type="dcterms:W3CDTF">2014-09-23T17:59:52Z</dcterms:modified>
</cp:coreProperties>
</file>