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0E20-C1E3-46BE-ADEE-5117AECA9BC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50F3-7033-4202-8FBA-E7DF8270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\AppData\Local\Microsoft\Windows\Temporary Internet Files\Content.IE5\HEWMYVLP\MP900427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15" y="1956374"/>
            <a:ext cx="734704" cy="73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ris\AppData\Local\Microsoft\Windows\Temporary Internet Files\Content.IE5\P9A9PME0\MP90040648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07" y="2271978"/>
            <a:ext cx="66302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\AppData\Local\Microsoft\Windows\Temporary Internet Files\Content.IE5\54VM1MV9\MP90043047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38678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ris\AppData\Local\Microsoft\Windows\Temporary Internet Files\Content.IE5\P9A9PME0\MP90041170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941856"/>
            <a:ext cx="100263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219" y="1663747"/>
            <a:ext cx="1920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	-Training</a:t>
            </a:r>
          </a:p>
          <a:p>
            <a:r>
              <a:rPr lang="en-US" dirty="0"/>
              <a:t>	</a:t>
            </a:r>
            <a:r>
              <a:rPr lang="en-US" dirty="0" smtClean="0"/>
              <a:t>-Testing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999449"/>
            <a:ext cx="1219200" cy="138425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999449"/>
            <a:ext cx="1219200" cy="138425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1999449"/>
            <a:ext cx="1219200" cy="138425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27" idx="3"/>
            <a:endCxn id="5" idx="1"/>
          </p:cNvCxnSpPr>
          <p:nvPr/>
        </p:nvCxnSpPr>
        <p:spPr>
          <a:xfrm>
            <a:off x="1991436" y="2691078"/>
            <a:ext cx="1056564" cy="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>
            <a:off x="4267200" y="2691576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6248400" y="2691576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38600" y="4178347"/>
            <a:ext cx="1219200" cy="138425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1029" idx="2"/>
            <a:endCxn id="16" idx="1"/>
          </p:cNvCxnSpPr>
          <p:nvPr/>
        </p:nvCxnSpPr>
        <p:spPr>
          <a:xfrm rot="16200000" flipH="1">
            <a:off x="2215287" y="3047160"/>
            <a:ext cx="1214243" cy="24323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16" idx="3"/>
          </p:cNvCxnSpPr>
          <p:nvPr/>
        </p:nvCxnSpPr>
        <p:spPr>
          <a:xfrm rot="5400000">
            <a:off x="5733614" y="2907888"/>
            <a:ext cx="1486772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3</cp:revision>
  <dcterms:created xsi:type="dcterms:W3CDTF">2014-10-30T15:14:49Z</dcterms:created>
  <dcterms:modified xsi:type="dcterms:W3CDTF">2014-10-30T16:37:35Z</dcterms:modified>
</cp:coreProperties>
</file>