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pen Sauce Medium" charset="1" panose="00000600000000000000"/>
      <p:regular r:id="rId12"/>
    </p:embeddedFont>
    <p:embeddedFont>
      <p:font typeface="Open Sauce Light" charset="1" panose="00000400000000000000"/>
      <p:regular r:id="rId13"/>
    </p:embeddedFont>
    <p:embeddedFont>
      <p:font typeface="Open Sans Bold" charset="1" panose="020B08060305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6.png" Type="http://schemas.openxmlformats.org/officeDocument/2006/relationships/image"/><Relationship Id="rId4" Target="../media/image5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33359" y="3714750"/>
            <a:ext cx="9421283" cy="28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9"/>
              </a:lnSpc>
            </a:pPr>
            <a:r>
              <a:rPr lang="en-US" b="true" sz="9499">
                <a:solidFill>
                  <a:srgbClr val="38B6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5º GRUPO PI FATEC ARARAS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18671" y="981075"/>
            <a:ext cx="10850658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 spc="16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TECHNOVA SOLUTIONS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18671" y="8803005"/>
            <a:ext cx="10850658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 spc="27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Acompanhe no nosso Github -&gt;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718920" y="-4960950"/>
            <a:ext cx="13506576" cy="16009950"/>
          </a:xfrm>
          <a:custGeom>
            <a:avLst/>
            <a:gdLst/>
            <a:ahLst/>
            <a:cxnLst/>
            <a:rect r="r" b="b" t="t" l="l"/>
            <a:pathLst>
              <a:path h="16009950" w="13506576">
                <a:moveTo>
                  <a:pt x="0" y="0"/>
                </a:moveTo>
                <a:lnTo>
                  <a:pt x="13506576" y="0"/>
                </a:lnTo>
                <a:lnTo>
                  <a:pt x="13506576" y="16009950"/>
                </a:lnTo>
                <a:lnTo>
                  <a:pt x="0" y="160099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08312" y="6818373"/>
            <a:ext cx="2732980" cy="2732980"/>
          </a:xfrm>
          <a:custGeom>
            <a:avLst/>
            <a:gdLst/>
            <a:ahLst/>
            <a:cxnLst/>
            <a:rect r="r" b="b" t="t" l="l"/>
            <a:pathLst>
              <a:path h="2732980" w="2732980">
                <a:moveTo>
                  <a:pt x="0" y="0"/>
                </a:moveTo>
                <a:lnTo>
                  <a:pt x="2732980" y="0"/>
                </a:lnTo>
                <a:lnTo>
                  <a:pt x="2732980" y="2732980"/>
                </a:lnTo>
                <a:lnTo>
                  <a:pt x="0" y="27329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10847" y="637750"/>
            <a:ext cx="1498181" cy="1498181"/>
          </a:xfrm>
          <a:custGeom>
            <a:avLst/>
            <a:gdLst/>
            <a:ahLst/>
            <a:cxnLst/>
            <a:rect r="r" b="b" t="t" l="l"/>
            <a:pathLst>
              <a:path h="1498181" w="1498181">
                <a:moveTo>
                  <a:pt x="0" y="0"/>
                </a:moveTo>
                <a:lnTo>
                  <a:pt x="1498181" y="0"/>
                </a:lnTo>
                <a:lnTo>
                  <a:pt x="1498181" y="1498180"/>
                </a:lnTo>
                <a:lnTo>
                  <a:pt x="0" y="14981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825378" y="738428"/>
            <a:ext cx="1213379" cy="1213379"/>
          </a:xfrm>
          <a:custGeom>
            <a:avLst/>
            <a:gdLst/>
            <a:ahLst/>
            <a:cxnLst/>
            <a:rect r="r" b="b" t="t" l="l"/>
            <a:pathLst>
              <a:path h="1213379" w="1213379">
                <a:moveTo>
                  <a:pt x="0" y="0"/>
                </a:moveTo>
                <a:lnTo>
                  <a:pt x="1213380" y="0"/>
                </a:lnTo>
                <a:lnTo>
                  <a:pt x="1213380" y="1213380"/>
                </a:lnTo>
                <a:lnTo>
                  <a:pt x="0" y="12133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-25922" r="0" b="-518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227436" y="1854600"/>
            <a:ext cx="11833128" cy="7403700"/>
          </a:xfrm>
          <a:custGeom>
            <a:avLst/>
            <a:gdLst/>
            <a:ahLst/>
            <a:cxnLst/>
            <a:rect r="r" b="b" t="t" l="l"/>
            <a:pathLst>
              <a:path h="7403700" w="11833128">
                <a:moveTo>
                  <a:pt x="0" y="0"/>
                </a:moveTo>
                <a:lnTo>
                  <a:pt x="11833128" y="0"/>
                </a:lnTo>
                <a:lnTo>
                  <a:pt x="11833128" y="7403700"/>
                </a:lnTo>
                <a:lnTo>
                  <a:pt x="0" y="7403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83837" y="2192664"/>
            <a:ext cx="1461982" cy="1461982"/>
          </a:xfrm>
          <a:custGeom>
            <a:avLst/>
            <a:gdLst/>
            <a:ahLst/>
            <a:cxnLst/>
            <a:rect r="r" b="b" t="t" l="l"/>
            <a:pathLst>
              <a:path h="1461982" w="1461982">
                <a:moveTo>
                  <a:pt x="0" y="0"/>
                </a:moveTo>
                <a:lnTo>
                  <a:pt x="1461981" y="0"/>
                </a:lnTo>
                <a:lnTo>
                  <a:pt x="1461981" y="1461982"/>
                </a:lnTo>
                <a:lnTo>
                  <a:pt x="0" y="1461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90780" y="2445296"/>
            <a:ext cx="1674192" cy="1674192"/>
          </a:xfrm>
          <a:custGeom>
            <a:avLst/>
            <a:gdLst/>
            <a:ahLst/>
            <a:cxnLst/>
            <a:rect r="r" b="b" t="t" l="l"/>
            <a:pathLst>
              <a:path h="1674192" w="1674192">
                <a:moveTo>
                  <a:pt x="0" y="0"/>
                </a:moveTo>
                <a:lnTo>
                  <a:pt x="1674192" y="0"/>
                </a:lnTo>
                <a:lnTo>
                  <a:pt x="1674192" y="1674192"/>
                </a:lnTo>
                <a:lnTo>
                  <a:pt x="0" y="16741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-526737" y="9737290"/>
            <a:ext cx="1289419" cy="858932"/>
          </a:xfrm>
          <a:custGeom>
            <a:avLst/>
            <a:gdLst/>
            <a:ahLst/>
            <a:cxnLst/>
            <a:rect r="r" b="b" t="t" l="l"/>
            <a:pathLst>
              <a:path h="858932" w="1289419">
                <a:moveTo>
                  <a:pt x="1289419" y="0"/>
                </a:moveTo>
                <a:lnTo>
                  <a:pt x="0" y="0"/>
                </a:lnTo>
                <a:lnTo>
                  <a:pt x="0" y="858933"/>
                </a:lnTo>
                <a:lnTo>
                  <a:pt x="1289419" y="858933"/>
                </a:lnTo>
                <a:lnTo>
                  <a:pt x="1289419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973" y="9912367"/>
            <a:ext cx="910727" cy="683856"/>
          </a:xfrm>
          <a:custGeom>
            <a:avLst/>
            <a:gdLst/>
            <a:ahLst/>
            <a:cxnLst/>
            <a:rect r="r" b="b" t="t" l="l"/>
            <a:pathLst>
              <a:path h="683856" w="910727">
                <a:moveTo>
                  <a:pt x="0" y="0"/>
                </a:moveTo>
                <a:lnTo>
                  <a:pt x="910727" y="0"/>
                </a:lnTo>
                <a:lnTo>
                  <a:pt x="910727" y="683856"/>
                </a:lnTo>
                <a:lnTo>
                  <a:pt x="0" y="6838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99819" y="159703"/>
            <a:ext cx="808836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ENTREVISTA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-25922" r="0" b="-518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2560" y="197803"/>
            <a:ext cx="15902880" cy="1259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Quais assuntos foram abordados?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66997" y="2588533"/>
            <a:ext cx="5873948" cy="1607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b="true" sz="31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Requisitos Funcionais</a:t>
            </a:r>
          </a:p>
          <a:p>
            <a:pPr algn="ctr" marL="669301" indent="-334650" lvl="1">
              <a:lnSpc>
                <a:spcPts val="4340"/>
              </a:lnSpc>
              <a:buFont typeface="Arial"/>
              <a:buChar char="•"/>
            </a:pPr>
            <a:r>
              <a:rPr lang="en-US" b="true" sz="31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Requisitos NÃO funcionais</a:t>
            </a:r>
          </a:p>
          <a:p>
            <a:pPr algn="just" marL="669301" indent="-334650" lvl="1">
              <a:lnSpc>
                <a:spcPts val="4340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-25922" r="0" b="-518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899117" y="2014942"/>
            <a:ext cx="8489766" cy="7995816"/>
          </a:xfrm>
          <a:custGeom>
            <a:avLst/>
            <a:gdLst/>
            <a:ahLst/>
            <a:cxnLst/>
            <a:rect r="r" b="b" t="t" l="l"/>
            <a:pathLst>
              <a:path h="7995816" w="8489766">
                <a:moveTo>
                  <a:pt x="0" y="0"/>
                </a:moveTo>
                <a:lnTo>
                  <a:pt x="8489766" y="0"/>
                </a:lnTo>
                <a:lnTo>
                  <a:pt x="8489766" y="7995816"/>
                </a:lnTo>
                <a:lnTo>
                  <a:pt x="0" y="79958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10208" y="159703"/>
            <a:ext cx="1566758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Alinhamento com a equipe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-25922" r="0" b="-518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15469" y="159703"/>
            <a:ext cx="1245706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Requisitos funcionais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3533" y="1901286"/>
            <a:ext cx="15175111" cy="6968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14099" indent="-457050" lvl="1">
              <a:lnSpc>
                <a:spcPts val="7959"/>
              </a:lnSpc>
              <a:buFont typeface="Arial"/>
              <a:buChar char="•"/>
            </a:pPr>
            <a:r>
              <a:rPr lang="en-US" b="true" sz="423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Cadastro de produtos</a:t>
            </a:r>
          </a:p>
          <a:p>
            <a:pPr algn="just" marL="914099" indent="-457050" lvl="1">
              <a:lnSpc>
                <a:spcPts val="7959"/>
              </a:lnSpc>
              <a:buFont typeface="Arial"/>
              <a:buChar char="•"/>
            </a:pPr>
            <a:r>
              <a:rPr lang="en-US" b="true" sz="423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Cadastro de usuários (atendentes e administradores)</a:t>
            </a:r>
          </a:p>
          <a:p>
            <a:pPr algn="just" marL="914099" indent="-457050" lvl="1">
              <a:lnSpc>
                <a:spcPts val="7959"/>
              </a:lnSpc>
              <a:buFont typeface="Arial"/>
              <a:buChar char="•"/>
            </a:pPr>
            <a:r>
              <a:rPr lang="en-US" b="true" sz="423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Realização de pedidos digitais pelos usuários</a:t>
            </a:r>
          </a:p>
          <a:p>
            <a:pPr algn="just" marL="914099" indent="-457050" lvl="1">
              <a:lnSpc>
                <a:spcPts val="7959"/>
              </a:lnSpc>
              <a:buFont typeface="Arial"/>
              <a:buChar char="•"/>
            </a:pPr>
            <a:r>
              <a:rPr lang="en-US" b="true" sz="423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Visualização do histórico de vendas</a:t>
            </a:r>
          </a:p>
          <a:p>
            <a:pPr algn="just" marL="914099" indent="-457050" lvl="1">
              <a:lnSpc>
                <a:spcPts val="7959"/>
              </a:lnSpc>
              <a:buFont typeface="Arial"/>
              <a:buChar char="•"/>
            </a:pPr>
            <a:r>
              <a:rPr lang="en-US" b="true" sz="423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Geração de relatórios</a:t>
            </a:r>
          </a:p>
          <a:p>
            <a:pPr algn="just" marL="914099" indent="-457050" lvl="1">
              <a:lnSpc>
                <a:spcPts val="7959"/>
              </a:lnSpc>
              <a:buFont typeface="Arial"/>
              <a:buChar char="•"/>
            </a:pPr>
            <a:r>
              <a:rPr lang="en-US" b="true" sz="423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Gerenciamento de estoque (opcional)</a:t>
            </a:r>
          </a:p>
          <a:p>
            <a:pPr algn="just" marL="914099" indent="-457050" lvl="1">
              <a:lnSpc>
                <a:spcPts val="7959"/>
              </a:lnSpc>
              <a:buFont typeface="Arial"/>
              <a:buChar char="•"/>
            </a:pPr>
            <a:r>
              <a:rPr lang="en-US" b="true" sz="4233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Notificações internas (opcional)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-25922" r="0" b="-518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20862" y="159703"/>
            <a:ext cx="1544627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Requisitos NÃO funcionais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DAGoxurFHYw</dc:identifier>
  <dcterms:modified xsi:type="dcterms:W3CDTF">2011-08-01T06:04:30Z</dcterms:modified>
  <cp:revision>1</cp:revision>
  <dc:title>A última inovação explicada</dc:title>
</cp:coreProperties>
</file>