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0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04664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</a:t>
            </a:r>
            <a:r>
              <a:rPr lang="sr-Latn-RS" altLang="en-US" sz="5400" dirty="0">
                <a:solidFill>
                  <a:schemeClr val="hlink"/>
                </a:solidFill>
              </a:rPr>
              <a:t>ž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avanje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 smtClean="0">
                <a:solidFill>
                  <a:schemeClr val="accent5">
                    <a:lumMod val="25000"/>
                  </a:schemeClr>
                </a:solidFill>
              </a:rPr>
              <a:t>„</a:t>
            </a: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entitet nože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zavrˇsava 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/>
              <a:t>C</a:t>
            </a:r>
            <a:r>
              <a:rPr lang="pl-PL" dirty="0" smtClean="0"/>
              <a:t>rtica - za </a:t>
            </a:r>
            <a:r>
              <a:rPr lang="pl-PL" dirty="0"/>
              <a:t>kojom sledi 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se </a:t>
            </a:r>
            <a:r>
              <a:rPr lang="pl-PL" dirty="0" smtClean="0"/>
              <a:t>zavr</a:t>
            </a:r>
            <a:r>
              <a:rPr lang="pl-PL" dirty="0"/>
              <a:t>š</a:t>
            </a:r>
            <a:r>
              <a:rPr lang="pl-PL" dirty="0" smtClean="0"/>
              <a:t>na </a:t>
            </a:r>
            <a:r>
              <a:rPr lang="pl-PL" dirty="0"/>
              <a:t>etiketa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1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/>
              <a:t>ali</a:t>
            </a:r>
            <a:r>
              <a:rPr lang="en-US" altLang="en-US" dirty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</a:t>
            </a:r>
            <a:r>
              <a:rPr lang="en-US" altLang="en-US" dirty="0"/>
              <a:t>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pogodnom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/>
              <a:t>strane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oveka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dobija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izvr</a:t>
            </a:r>
            <a:r>
              <a:rPr lang="sr-Latn-RS" altLang="en-US" dirty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jasno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eksplicitno</a:t>
            </a:r>
            <a:r>
              <a:rPr lang="en-US" altLang="en-US" dirty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vizuelne</a:t>
            </a:r>
            <a:r>
              <a:rPr lang="en-US" altLang="en-US" dirty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dokumenta</a:t>
            </a:r>
            <a:endParaRPr lang="en-US" altLang="en-US" dirty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eh</a:t>
            </a:r>
            <a:r>
              <a:rPr lang="en-US" altLang="en-US" dirty="0" smtClean="0"/>
              <a:t>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cava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10910</TotalTime>
  <Words>2872</Words>
  <Application>Microsoft Office PowerPoint</Application>
  <PresentationFormat>On-screen Show (4:3)</PresentationFormat>
  <Paragraphs>347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4_Watermark</vt:lpstr>
      <vt:lpstr>Uvod u veb i internet tehnologije</vt:lpstr>
      <vt:lpstr>Jezici za obeležavanje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742</cp:revision>
  <dcterms:created xsi:type="dcterms:W3CDTF">1601-01-01T00:00:00Z</dcterms:created>
  <dcterms:modified xsi:type="dcterms:W3CDTF">2016-10-02T08:26:14Z</dcterms:modified>
</cp:coreProperties>
</file>